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57" r:id="rId5"/>
    <p:sldId id="260" r:id="rId6"/>
    <p:sldId id="261" r:id="rId7"/>
    <p:sldId id="262" r:id="rId8"/>
    <p:sldId id="263" r:id="rId9"/>
    <p:sldId id="264" r:id="rId10"/>
    <p:sldId id="265" r:id="rId11"/>
    <p:sldId id="267" r:id="rId12"/>
    <p:sldId id="266" r:id="rId13"/>
    <p:sldId id="268" r:id="rId14"/>
    <p:sldId id="269" r:id="rId15"/>
    <p:sldId id="271" r:id="rId16"/>
    <p:sldId id="270" r:id="rId17"/>
    <p:sldId id="272" r:id="rId18"/>
    <p:sldId id="273" r:id="rId19"/>
    <p:sldId id="274" r:id="rId20"/>
    <p:sldId id="275" r:id="rId21"/>
    <p:sldId id="276" r:id="rId22"/>
    <p:sldId id="277" r:id="rId23"/>
    <p:sldId id="278" r:id="rId24"/>
    <p:sldId id="284" r:id="rId25"/>
    <p:sldId id="282" r:id="rId26"/>
    <p:sldId id="283" r:id="rId27"/>
    <p:sldId id="279" r:id="rId28"/>
    <p:sldId id="280" r:id="rId29"/>
    <p:sldId id="28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zH+eCmsO+G5IWDMmqYFB5A" hashData="Wk2qjt1nuU5qRRasPtqWZ+Ccb44"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varScale="1">
        <p:scale>
          <a:sx n="68" d="100"/>
          <a:sy n="68" d="100"/>
        </p:scale>
        <p:origin x="-2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16.jpeg"/><Relationship Id="rId4" Type="http://schemas.openxmlformats.org/officeDocument/2006/relationships/image" Target="../media/image1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7.png"/><Relationship Id="rId7"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7.png"/><Relationship Id="rId7"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5.png"/><Relationship Id="rId7"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2.png"/><Relationship Id="rId7"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7.png"/><Relationship Id="rId7"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3.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0" y="0"/>
            <a:ext cx="12192000" cy="6000750"/>
          </a:xfrm>
          <a:prstGeom prst="rect">
            <a:avLst/>
          </a:prstGeom>
        </p:spPr>
      </p:pic>
      <p:pic>
        <p:nvPicPr>
          <p:cNvPr id="5" name="Picture 4" descr="image.png"/>
          <p:cNvPicPr>
            <a:picLocks noChangeAspect="1"/>
          </p:cNvPicPr>
          <p:nvPr/>
        </p:nvPicPr>
        <p:blipFill>
          <a:blip r:embed="rId4"/>
          <a:stretch>
            <a:fillRect/>
          </a:stretch>
        </p:blipFill>
        <p:spPr>
          <a:xfrm>
            <a:off x="7686675" y="6248400"/>
            <a:ext cx="4171950" cy="419100"/>
          </a:xfrm>
          <a:prstGeom prst="rect">
            <a:avLst/>
          </a:prstGeom>
        </p:spPr>
      </p:pic>
      <p:sp>
        <p:nvSpPr>
          <p:cNvPr id="6" name="TextBox 5"/>
          <p:cNvSpPr txBox="1"/>
          <p:nvPr/>
        </p:nvSpPr>
        <p:spPr>
          <a:xfrm>
            <a:off x="2220515" y="2620267"/>
            <a:ext cx="7750968" cy="731490"/>
          </a:xfrm>
          <a:prstGeom prst="rect">
            <a:avLst/>
          </a:prstGeom>
          <a:noFill/>
        </p:spPr>
        <p:txBody>
          <a:bodyPr wrap="square" lIns="0" tIns="0" rIns="0" bIns="0" anchor="t">
            <a:spAutoFit/>
          </a:bodyPr>
          <a:lstStyle/>
          <a:p>
            <a:pPr algn="ctr">
              <a:lnSpc>
                <a:spcPts val="5759"/>
              </a:lnSpc>
              <a:defRPr/>
            </a:pPr>
            <a:r>
              <a:rPr sz="4800" b="1" i="0" u="none">
                <a:solidFill>
                  <a:srgbClr val="38BDF8"/>
                </a:solidFill>
                <a:latin typeface="Hind Siliguri"/>
              </a:rPr>
              <a:t>আজকের পাঠে সবাইকে স্বাগতম</a:t>
            </a:r>
          </a:p>
        </p:txBody>
      </p:sp>
      <p:pic>
        <p:nvPicPr>
          <p:cNvPr id="8" name="Picture 7" descr="image.png"/>
          <p:cNvPicPr>
            <a:picLocks noChangeAspect="1"/>
          </p:cNvPicPr>
          <p:nvPr/>
        </p:nvPicPr>
        <p:blipFill>
          <a:blip r:embed="rId5"/>
          <a:stretch>
            <a:fillRect/>
          </a:stretch>
        </p:blipFill>
        <p:spPr>
          <a:xfrm>
            <a:off x="7905750" y="6376987"/>
            <a:ext cx="142875" cy="161925"/>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7686675" y="6248400"/>
            <a:ext cx="4171950" cy="419100"/>
          </a:xfrm>
          <a:prstGeom prst="rect">
            <a:avLst/>
          </a:prstGeom>
        </p:spPr>
      </p:pic>
      <p:pic>
        <p:nvPicPr>
          <p:cNvPr id="5" name="Picture 4" descr="image.png"/>
          <p:cNvPicPr>
            <a:picLocks noChangeAspect="1"/>
          </p:cNvPicPr>
          <p:nvPr/>
        </p:nvPicPr>
        <p:blipFill>
          <a:blip r:embed="rId4"/>
          <a:stretch>
            <a:fillRect/>
          </a:stretch>
        </p:blipFill>
        <p:spPr>
          <a:xfrm>
            <a:off x="7905750" y="6376987"/>
            <a:ext cx="142875" cy="161925"/>
          </a:xfrm>
          <a:prstGeom prst="rect">
            <a:avLst/>
          </a:prstGeom>
        </p:spPr>
      </p:pic>
      <p:pic>
        <p:nvPicPr>
          <p:cNvPr id="6" name="Picture 5" descr="image.png"/>
          <p:cNvPicPr>
            <a:picLocks noChangeAspect="1"/>
          </p:cNvPicPr>
          <p:nvPr/>
        </p:nvPicPr>
        <p:blipFill>
          <a:blip r:embed="rId5"/>
          <a:stretch>
            <a:fillRect/>
          </a:stretch>
        </p:blipFill>
        <p:spPr>
          <a:xfrm>
            <a:off x="781050" y="2819400"/>
            <a:ext cx="666750" cy="666750"/>
          </a:xfrm>
          <a:prstGeom prst="rect">
            <a:avLst/>
          </a:prstGeom>
        </p:spPr>
      </p:pic>
      <p:pic>
        <p:nvPicPr>
          <p:cNvPr id="7" name="Picture 6" descr="image.png"/>
          <p:cNvPicPr>
            <a:picLocks noChangeAspect="1"/>
          </p:cNvPicPr>
          <p:nvPr/>
        </p:nvPicPr>
        <p:blipFill>
          <a:blip r:embed="rId6"/>
          <a:stretch>
            <a:fillRect/>
          </a:stretch>
        </p:blipFill>
        <p:spPr>
          <a:xfrm>
            <a:off x="6472237" y="2819400"/>
            <a:ext cx="666750" cy="666750"/>
          </a:xfrm>
          <a:prstGeom prst="rect">
            <a:avLst/>
          </a:prstGeom>
        </p:spPr>
      </p:pic>
      <p:pic>
        <p:nvPicPr>
          <p:cNvPr id="8" name="Picture 7" descr="image.png"/>
          <p:cNvPicPr>
            <a:picLocks noChangeAspect="1"/>
          </p:cNvPicPr>
          <p:nvPr/>
        </p:nvPicPr>
        <p:blipFill>
          <a:blip r:embed="rId7"/>
          <a:stretch>
            <a:fillRect/>
          </a:stretch>
        </p:blipFill>
        <p:spPr>
          <a:xfrm>
            <a:off x="781050" y="4314825"/>
            <a:ext cx="666750" cy="666750"/>
          </a:xfrm>
          <a:prstGeom prst="rect">
            <a:avLst/>
          </a:prstGeom>
        </p:spPr>
      </p:pic>
      <p:pic>
        <p:nvPicPr>
          <p:cNvPr id="9" name="Picture 8" descr="image.png"/>
          <p:cNvPicPr>
            <a:picLocks noChangeAspect="1"/>
          </p:cNvPicPr>
          <p:nvPr/>
        </p:nvPicPr>
        <p:blipFill>
          <a:blip r:embed="rId8"/>
          <a:stretch>
            <a:fillRect/>
          </a:stretch>
        </p:blipFill>
        <p:spPr>
          <a:xfrm>
            <a:off x="6472237" y="4314825"/>
            <a:ext cx="666750" cy="666750"/>
          </a:xfrm>
          <a:prstGeom prst="rect">
            <a:avLst/>
          </a:prstGeom>
        </p:spPr>
      </p:pic>
      <p:sp>
        <p:nvSpPr>
          <p:cNvPr id="10" name="TextBox 9"/>
          <p:cNvSpPr txBox="1"/>
          <p:nvPr/>
        </p:nvSpPr>
        <p:spPr>
          <a:xfrm>
            <a:off x="1638300" y="2781300"/>
            <a:ext cx="2050256" cy="342900"/>
          </a:xfrm>
          <a:prstGeom prst="rect">
            <a:avLst/>
          </a:prstGeom>
          <a:noFill/>
        </p:spPr>
        <p:txBody>
          <a:bodyPr wrap="square" lIns="0" tIns="0" rIns="0" bIns="0" anchor="t">
            <a:spAutoFit/>
          </a:bodyPr>
          <a:lstStyle/>
          <a:p>
            <a:pPr algn="l"/>
            <a:r>
              <a:rPr sz="1650" b="1" i="0" u="none">
                <a:solidFill>
                  <a:srgbClr val="64748B"/>
                </a:solidFill>
                <a:latin typeface="Hind Siliguri"/>
              </a:rPr>
              <a:t>শিক্ষকের নাম</a:t>
            </a:r>
          </a:p>
        </p:txBody>
      </p:sp>
      <p:sp>
        <p:nvSpPr>
          <p:cNvPr id="11" name="TextBox 10"/>
          <p:cNvSpPr txBox="1"/>
          <p:nvPr/>
        </p:nvSpPr>
        <p:spPr>
          <a:xfrm>
            <a:off x="1638300" y="3124200"/>
            <a:ext cx="2610142" cy="300082"/>
          </a:xfrm>
          <a:prstGeom prst="rect">
            <a:avLst/>
          </a:prstGeom>
          <a:noFill/>
        </p:spPr>
        <p:txBody>
          <a:bodyPr wrap="square" lIns="0" tIns="0" rIns="0" bIns="0" anchor="t">
            <a:spAutoFit/>
          </a:bodyPr>
          <a:lstStyle/>
          <a:p>
            <a:pPr algn="l"/>
            <a:r>
              <a:rPr sz="1950" b="1" i="0" u="none">
                <a:solidFill>
                  <a:srgbClr val="0F172A"/>
                </a:solidFill>
                <a:latin typeface="Hind Siliguri"/>
              </a:rPr>
              <a:t>মোঃ মিজানুর রহমান</a:t>
            </a:r>
          </a:p>
        </p:txBody>
      </p:sp>
      <p:sp>
        <p:nvSpPr>
          <p:cNvPr id="12" name="TextBox 11"/>
          <p:cNvSpPr txBox="1"/>
          <p:nvPr/>
        </p:nvSpPr>
        <p:spPr>
          <a:xfrm>
            <a:off x="7329487" y="2781300"/>
            <a:ext cx="3210401" cy="342900"/>
          </a:xfrm>
          <a:prstGeom prst="rect">
            <a:avLst/>
          </a:prstGeom>
          <a:noFill/>
        </p:spPr>
        <p:txBody>
          <a:bodyPr wrap="square" lIns="0" tIns="0" rIns="0" bIns="0" anchor="t">
            <a:spAutoFit/>
          </a:bodyPr>
          <a:lstStyle/>
          <a:p>
            <a:pPr algn="l"/>
            <a:r>
              <a:rPr sz="1650" b="1" i="0" u="none">
                <a:solidFill>
                  <a:srgbClr val="64748B"/>
                </a:solidFill>
                <a:latin typeface="Hind Siliguri"/>
              </a:rPr>
              <a:t>পদবি</a:t>
            </a:r>
          </a:p>
        </p:txBody>
      </p:sp>
      <p:sp>
        <p:nvSpPr>
          <p:cNvPr id="13" name="TextBox 12"/>
          <p:cNvSpPr txBox="1"/>
          <p:nvPr/>
        </p:nvSpPr>
        <p:spPr>
          <a:xfrm>
            <a:off x="7329487" y="3124200"/>
            <a:ext cx="4338638" cy="300082"/>
          </a:xfrm>
          <a:prstGeom prst="rect">
            <a:avLst/>
          </a:prstGeom>
          <a:noFill/>
        </p:spPr>
        <p:txBody>
          <a:bodyPr wrap="square" lIns="0" tIns="0" rIns="0" bIns="0" anchor="t">
            <a:spAutoFit/>
          </a:bodyPr>
          <a:lstStyle/>
          <a:p>
            <a:pPr algn="l"/>
            <a:r>
              <a:rPr sz="1950" b="1" i="0" u="none">
                <a:solidFill>
                  <a:srgbClr val="0F172A"/>
                </a:solidFill>
                <a:latin typeface="Hind Siliguri"/>
              </a:rPr>
              <a:t>সহকারী শিক্ষক (ব্যবসায় শিক্ষা)</a:t>
            </a:r>
          </a:p>
        </p:txBody>
      </p:sp>
      <p:sp>
        <p:nvSpPr>
          <p:cNvPr id="14" name="TextBox 13"/>
          <p:cNvSpPr txBox="1"/>
          <p:nvPr/>
        </p:nvSpPr>
        <p:spPr>
          <a:xfrm>
            <a:off x="1638299" y="4276725"/>
            <a:ext cx="2610143" cy="253916"/>
          </a:xfrm>
          <a:prstGeom prst="rect">
            <a:avLst/>
          </a:prstGeom>
          <a:noFill/>
        </p:spPr>
        <p:txBody>
          <a:bodyPr wrap="square" lIns="0" tIns="0" rIns="0" bIns="0" anchor="t">
            <a:spAutoFit/>
          </a:bodyPr>
          <a:lstStyle/>
          <a:p>
            <a:pPr algn="l"/>
            <a:r>
              <a:rPr sz="1650" b="1" i="0" u="none">
                <a:solidFill>
                  <a:srgbClr val="64748B"/>
                </a:solidFill>
                <a:latin typeface="Hind Siliguri"/>
              </a:rPr>
              <a:t>শিক্ষাগত যোগ্যতা</a:t>
            </a:r>
          </a:p>
        </p:txBody>
      </p:sp>
      <p:sp>
        <p:nvSpPr>
          <p:cNvPr id="15" name="TextBox 14"/>
          <p:cNvSpPr txBox="1"/>
          <p:nvPr/>
        </p:nvSpPr>
        <p:spPr>
          <a:xfrm>
            <a:off x="1638300" y="4619625"/>
            <a:ext cx="2050256" cy="300082"/>
          </a:xfrm>
          <a:prstGeom prst="rect">
            <a:avLst/>
          </a:prstGeom>
          <a:noFill/>
        </p:spPr>
        <p:txBody>
          <a:bodyPr wrap="square" lIns="0" tIns="0" rIns="0" bIns="0" anchor="t">
            <a:spAutoFit/>
          </a:bodyPr>
          <a:lstStyle/>
          <a:p>
            <a:pPr algn="l"/>
            <a:r>
              <a:rPr sz="1950" b="1" i="0" u="none">
                <a:solidFill>
                  <a:srgbClr val="0F172A"/>
                </a:solidFill>
                <a:latin typeface="Hind Siliguri"/>
              </a:rPr>
              <a:t>বি.এড, এম.এড</a:t>
            </a:r>
          </a:p>
        </p:txBody>
      </p:sp>
      <p:sp>
        <p:nvSpPr>
          <p:cNvPr id="16" name="TextBox 15"/>
          <p:cNvSpPr txBox="1"/>
          <p:nvPr/>
        </p:nvSpPr>
        <p:spPr>
          <a:xfrm>
            <a:off x="7329487" y="4276725"/>
            <a:ext cx="4150518" cy="342900"/>
          </a:xfrm>
          <a:prstGeom prst="rect">
            <a:avLst/>
          </a:prstGeom>
          <a:noFill/>
        </p:spPr>
        <p:txBody>
          <a:bodyPr wrap="square" lIns="0" tIns="0" rIns="0" bIns="0" anchor="t">
            <a:spAutoFit/>
          </a:bodyPr>
          <a:lstStyle/>
          <a:p>
            <a:pPr algn="l"/>
            <a:r>
              <a:rPr sz="1650" b="1" i="0" u="none">
                <a:solidFill>
                  <a:srgbClr val="64748B"/>
                </a:solidFill>
                <a:latin typeface="Hind Siliguri"/>
              </a:rPr>
              <a:t>বিদ্যালয়ের নাম</a:t>
            </a:r>
          </a:p>
        </p:txBody>
      </p:sp>
      <p:sp>
        <p:nvSpPr>
          <p:cNvPr id="17" name="TextBox 16"/>
          <p:cNvSpPr txBox="1"/>
          <p:nvPr/>
        </p:nvSpPr>
        <p:spPr>
          <a:xfrm>
            <a:off x="7329487" y="4619625"/>
            <a:ext cx="4338638" cy="300082"/>
          </a:xfrm>
          <a:prstGeom prst="rect">
            <a:avLst/>
          </a:prstGeom>
          <a:noFill/>
        </p:spPr>
        <p:txBody>
          <a:bodyPr wrap="square" lIns="0" tIns="0" rIns="0" bIns="0" anchor="t">
            <a:spAutoFit/>
          </a:bodyPr>
          <a:lstStyle/>
          <a:p>
            <a:pPr algn="l"/>
            <a:r>
              <a:rPr sz="1950" b="1" i="0" u="none">
                <a:solidFill>
                  <a:srgbClr val="0F172A"/>
                </a:solidFill>
                <a:latin typeface="Hind Siliguri"/>
              </a:rPr>
              <a:t>আর.আর.টেক্সটাইল মিলস্ উচ্চ বিদ্যালয়</a:t>
            </a:r>
          </a:p>
        </p:txBody>
      </p:sp>
      <p:sp>
        <p:nvSpPr>
          <p:cNvPr id="18" name="TextBox 17"/>
          <p:cNvSpPr txBox="1"/>
          <p:nvPr/>
        </p:nvSpPr>
        <p:spPr>
          <a:xfrm>
            <a:off x="1076325" y="428625"/>
            <a:ext cx="11115675" cy="609600"/>
          </a:xfrm>
          <a:prstGeom prst="rect">
            <a:avLst/>
          </a:prstGeom>
          <a:noFill/>
        </p:spPr>
        <p:txBody>
          <a:bodyPr wrap="square" lIns="0" tIns="0" rIns="0" bIns="0" anchor="ctr">
            <a:spAutoFit/>
          </a:bodyPr>
          <a:lstStyle/>
          <a:p>
            <a:pPr algn="l"/>
            <a:r>
              <a:rPr sz="2850" b="1" i="0" u="none">
                <a:solidFill>
                  <a:srgbClr val="0F172A"/>
                </a:solidFill>
                <a:latin typeface="Hind Siliguri"/>
              </a:rPr>
              <a:t>শিক্ষক পরিচিতি</a:t>
            </a:r>
          </a:p>
        </p:txBody>
      </p:sp>
      <p:sp>
        <p:nvSpPr>
          <p:cNvPr id="19" name="Rectangle 18"/>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mizan.jpg"/>
          <p:cNvPicPr>
            <a:picLocks noChangeAspect="1"/>
          </p:cNvPicPr>
          <p:nvPr/>
        </p:nvPicPr>
        <p:blipFill>
          <a:blip r:embed="rId9"/>
          <a:stretch>
            <a:fillRect/>
          </a:stretch>
        </p:blipFill>
        <p:spPr>
          <a:xfrm>
            <a:off x="9592958" y="93340"/>
            <a:ext cx="2265667" cy="2410709"/>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1000" fill="hold"/>
                                        <p:tgtEl>
                                          <p:spTgt spid="19"/>
                                        </p:tgtEl>
                                        <p:attrNameLst>
                                          <p:attrName>ppt_w</p:attrName>
                                        </p:attrNameLst>
                                      </p:cBhvr>
                                      <p:tavLst>
                                        <p:tav tm="0">
                                          <p:val>
                                            <p:strVal val="#ppt_w*0.70"/>
                                          </p:val>
                                        </p:tav>
                                        <p:tav tm="100000">
                                          <p:val>
                                            <p:strVal val="#ppt_w"/>
                                          </p:val>
                                        </p:tav>
                                      </p:tavLst>
                                    </p:anim>
                                    <p:anim calcmode="lin" valueType="num">
                                      <p:cBhvr>
                                        <p:cTn id="17" dur="1000" fill="hold"/>
                                        <p:tgtEl>
                                          <p:spTgt spid="19"/>
                                        </p:tgtEl>
                                        <p:attrNameLst>
                                          <p:attrName>ppt_h</p:attrName>
                                        </p:attrNameLst>
                                      </p:cBhvr>
                                      <p:tavLst>
                                        <p:tav tm="0">
                                          <p:val>
                                            <p:strVal val="#ppt_h"/>
                                          </p:val>
                                        </p:tav>
                                        <p:tav tm="100000">
                                          <p:val>
                                            <p:strVal val="#ppt_h"/>
                                          </p:val>
                                        </p:tav>
                                      </p:tavLst>
                                    </p:anim>
                                    <p:animEffect transition="in" filter="fade">
                                      <p:cBhvr>
                                        <p:cTn id="18" dur="10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580">
                                          <p:stCondLst>
                                            <p:cond delay="0"/>
                                          </p:stCondLst>
                                        </p:cTn>
                                        <p:tgtEl>
                                          <p:spTgt spid="6"/>
                                        </p:tgtEl>
                                      </p:cBhvr>
                                    </p:animEffect>
                                    <p:anim calcmode="lin" valueType="num">
                                      <p:cBhvr>
                                        <p:cTn id="5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1" dur="26">
                                          <p:stCondLst>
                                            <p:cond delay="650"/>
                                          </p:stCondLst>
                                        </p:cTn>
                                        <p:tgtEl>
                                          <p:spTgt spid="6"/>
                                        </p:tgtEl>
                                      </p:cBhvr>
                                      <p:to x="100000" y="60000"/>
                                    </p:animScale>
                                    <p:animScale>
                                      <p:cBhvr>
                                        <p:cTn id="62" dur="166" decel="50000">
                                          <p:stCondLst>
                                            <p:cond delay="676"/>
                                          </p:stCondLst>
                                        </p:cTn>
                                        <p:tgtEl>
                                          <p:spTgt spid="6"/>
                                        </p:tgtEl>
                                      </p:cBhvr>
                                      <p:to x="100000" y="100000"/>
                                    </p:animScale>
                                    <p:animScale>
                                      <p:cBhvr>
                                        <p:cTn id="63" dur="26">
                                          <p:stCondLst>
                                            <p:cond delay="1312"/>
                                          </p:stCondLst>
                                        </p:cTn>
                                        <p:tgtEl>
                                          <p:spTgt spid="6"/>
                                        </p:tgtEl>
                                      </p:cBhvr>
                                      <p:to x="100000" y="80000"/>
                                    </p:animScale>
                                    <p:animScale>
                                      <p:cBhvr>
                                        <p:cTn id="64" dur="166" decel="50000">
                                          <p:stCondLst>
                                            <p:cond delay="1338"/>
                                          </p:stCondLst>
                                        </p:cTn>
                                        <p:tgtEl>
                                          <p:spTgt spid="6"/>
                                        </p:tgtEl>
                                      </p:cBhvr>
                                      <p:to x="100000" y="100000"/>
                                    </p:animScale>
                                    <p:animScale>
                                      <p:cBhvr>
                                        <p:cTn id="65" dur="26">
                                          <p:stCondLst>
                                            <p:cond delay="1642"/>
                                          </p:stCondLst>
                                        </p:cTn>
                                        <p:tgtEl>
                                          <p:spTgt spid="6"/>
                                        </p:tgtEl>
                                      </p:cBhvr>
                                      <p:to x="100000" y="90000"/>
                                    </p:animScale>
                                    <p:animScale>
                                      <p:cBhvr>
                                        <p:cTn id="66" dur="166" decel="50000">
                                          <p:stCondLst>
                                            <p:cond delay="1668"/>
                                          </p:stCondLst>
                                        </p:cTn>
                                        <p:tgtEl>
                                          <p:spTgt spid="6"/>
                                        </p:tgtEl>
                                      </p:cBhvr>
                                      <p:to x="100000" y="100000"/>
                                    </p:animScale>
                                    <p:animScale>
                                      <p:cBhvr>
                                        <p:cTn id="67" dur="26">
                                          <p:stCondLst>
                                            <p:cond delay="1808"/>
                                          </p:stCondLst>
                                        </p:cTn>
                                        <p:tgtEl>
                                          <p:spTgt spid="6"/>
                                        </p:tgtEl>
                                      </p:cBhvr>
                                      <p:to x="100000" y="95000"/>
                                    </p:animScale>
                                    <p:animScale>
                                      <p:cBhvr>
                                        <p:cTn id="68" dur="166" decel="50000">
                                          <p:stCondLst>
                                            <p:cond delay="1834"/>
                                          </p:stCondLst>
                                        </p:cTn>
                                        <p:tgtEl>
                                          <p:spTgt spid="6"/>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580">
                                          <p:stCondLst>
                                            <p:cond delay="0"/>
                                          </p:stCondLst>
                                        </p:cTn>
                                        <p:tgtEl>
                                          <p:spTgt spid="12"/>
                                        </p:tgtEl>
                                      </p:cBhvr>
                                    </p:animEffect>
                                    <p:anim calcmode="lin" valueType="num">
                                      <p:cBhvr>
                                        <p:cTn id="7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9" dur="26">
                                          <p:stCondLst>
                                            <p:cond delay="650"/>
                                          </p:stCondLst>
                                        </p:cTn>
                                        <p:tgtEl>
                                          <p:spTgt spid="12"/>
                                        </p:tgtEl>
                                      </p:cBhvr>
                                      <p:to x="100000" y="60000"/>
                                    </p:animScale>
                                    <p:animScale>
                                      <p:cBhvr>
                                        <p:cTn id="80" dur="166" decel="50000">
                                          <p:stCondLst>
                                            <p:cond delay="676"/>
                                          </p:stCondLst>
                                        </p:cTn>
                                        <p:tgtEl>
                                          <p:spTgt spid="12"/>
                                        </p:tgtEl>
                                      </p:cBhvr>
                                      <p:to x="100000" y="100000"/>
                                    </p:animScale>
                                    <p:animScale>
                                      <p:cBhvr>
                                        <p:cTn id="81" dur="26">
                                          <p:stCondLst>
                                            <p:cond delay="1312"/>
                                          </p:stCondLst>
                                        </p:cTn>
                                        <p:tgtEl>
                                          <p:spTgt spid="12"/>
                                        </p:tgtEl>
                                      </p:cBhvr>
                                      <p:to x="100000" y="80000"/>
                                    </p:animScale>
                                    <p:animScale>
                                      <p:cBhvr>
                                        <p:cTn id="82" dur="166" decel="50000">
                                          <p:stCondLst>
                                            <p:cond delay="1338"/>
                                          </p:stCondLst>
                                        </p:cTn>
                                        <p:tgtEl>
                                          <p:spTgt spid="12"/>
                                        </p:tgtEl>
                                      </p:cBhvr>
                                      <p:to x="100000" y="100000"/>
                                    </p:animScale>
                                    <p:animScale>
                                      <p:cBhvr>
                                        <p:cTn id="83" dur="26">
                                          <p:stCondLst>
                                            <p:cond delay="1642"/>
                                          </p:stCondLst>
                                        </p:cTn>
                                        <p:tgtEl>
                                          <p:spTgt spid="12"/>
                                        </p:tgtEl>
                                      </p:cBhvr>
                                      <p:to x="100000" y="90000"/>
                                    </p:animScale>
                                    <p:animScale>
                                      <p:cBhvr>
                                        <p:cTn id="84" dur="166" decel="50000">
                                          <p:stCondLst>
                                            <p:cond delay="1668"/>
                                          </p:stCondLst>
                                        </p:cTn>
                                        <p:tgtEl>
                                          <p:spTgt spid="12"/>
                                        </p:tgtEl>
                                      </p:cBhvr>
                                      <p:to x="100000" y="100000"/>
                                    </p:animScale>
                                    <p:animScale>
                                      <p:cBhvr>
                                        <p:cTn id="85" dur="26">
                                          <p:stCondLst>
                                            <p:cond delay="1808"/>
                                          </p:stCondLst>
                                        </p:cTn>
                                        <p:tgtEl>
                                          <p:spTgt spid="12"/>
                                        </p:tgtEl>
                                      </p:cBhvr>
                                      <p:to x="100000" y="95000"/>
                                    </p:animScale>
                                    <p:animScale>
                                      <p:cBhvr>
                                        <p:cTn id="86" dur="166" decel="50000">
                                          <p:stCondLst>
                                            <p:cond delay="1834"/>
                                          </p:stCondLst>
                                        </p:cTn>
                                        <p:tgtEl>
                                          <p:spTgt spid="12"/>
                                        </p:tgtEl>
                                      </p:cBhvr>
                                      <p:to x="100000" y="100000"/>
                                    </p:animScale>
                                  </p:childTnLst>
                                </p:cTn>
                              </p:par>
                              <p:par>
                                <p:cTn id="87" presetID="26" presetClass="entr" presetSubtype="0" fill="hold" grpId="0" nodeType="with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ipe(down)">
                                      <p:cBhvr>
                                        <p:cTn id="89" dur="580">
                                          <p:stCondLst>
                                            <p:cond delay="0"/>
                                          </p:stCondLst>
                                        </p:cTn>
                                        <p:tgtEl>
                                          <p:spTgt spid="13"/>
                                        </p:tgtEl>
                                      </p:cBhvr>
                                    </p:animEffect>
                                    <p:anim calcmode="lin" valueType="num">
                                      <p:cBhvr>
                                        <p:cTn id="9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5" dur="26">
                                          <p:stCondLst>
                                            <p:cond delay="650"/>
                                          </p:stCondLst>
                                        </p:cTn>
                                        <p:tgtEl>
                                          <p:spTgt spid="13"/>
                                        </p:tgtEl>
                                      </p:cBhvr>
                                      <p:to x="100000" y="60000"/>
                                    </p:animScale>
                                    <p:animScale>
                                      <p:cBhvr>
                                        <p:cTn id="96" dur="166" decel="50000">
                                          <p:stCondLst>
                                            <p:cond delay="676"/>
                                          </p:stCondLst>
                                        </p:cTn>
                                        <p:tgtEl>
                                          <p:spTgt spid="13"/>
                                        </p:tgtEl>
                                      </p:cBhvr>
                                      <p:to x="100000" y="100000"/>
                                    </p:animScale>
                                    <p:animScale>
                                      <p:cBhvr>
                                        <p:cTn id="97" dur="26">
                                          <p:stCondLst>
                                            <p:cond delay="1312"/>
                                          </p:stCondLst>
                                        </p:cTn>
                                        <p:tgtEl>
                                          <p:spTgt spid="13"/>
                                        </p:tgtEl>
                                      </p:cBhvr>
                                      <p:to x="100000" y="80000"/>
                                    </p:animScale>
                                    <p:animScale>
                                      <p:cBhvr>
                                        <p:cTn id="98" dur="166" decel="50000">
                                          <p:stCondLst>
                                            <p:cond delay="1338"/>
                                          </p:stCondLst>
                                        </p:cTn>
                                        <p:tgtEl>
                                          <p:spTgt spid="13"/>
                                        </p:tgtEl>
                                      </p:cBhvr>
                                      <p:to x="100000" y="100000"/>
                                    </p:animScale>
                                    <p:animScale>
                                      <p:cBhvr>
                                        <p:cTn id="99" dur="26">
                                          <p:stCondLst>
                                            <p:cond delay="1642"/>
                                          </p:stCondLst>
                                        </p:cTn>
                                        <p:tgtEl>
                                          <p:spTgt spid="13"/>
                                        </p:tgtEl>
                                      </p:cBhvr>
                                      <p:to x="100000" y="90000"/>
                                    </p:animScale>
                                    <p:animScale>
                                      <p:cBhvr>
                                        <p:cTn id="100" dur="166" decel="50000">
                                          <p:stCondLst>
                                            <p:cond delay="1668"/>
                                          </p:stCondLst>
                                        </p:cTn>
                                        <p:tgtEl>
                                          <p:spTgt spid="13"/>
                                        </p:tgtEl>
                                      </p:cBhvr>
                                      <p:to x="100000" y="100000"/>
                                    </p:animScale>
                                    <p:animScale>
                                      <p:cBhvr>
                                        <p:cTn id="101" dur="26">
                                          <p:stCondLst>
                                            <p:cond delay="1808"/>
                                          </p:stCondLst>
                                        </p:cTn>
                                        <p:tgtEl>
                                          <p:spTgt spid="13"/>
                                        </p:tgtEl>
                                      </p:cBhvr>
                                      <p:to x="100000" y="95000"/>
                                    </p:animScale>
                                    <p:animScale>
                                      <p:cBhvr>
                                        <p:cTn id="102" dur="166" decel="50000">
                                          <p:stCondLst>
                                            <p:cond delay="1834"/>
                                          </p:stCondLst>
                                        </p:cTn>
                                        <p:tgtEl>
                                          <p:spTgt spid="13"/>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wipe(down)">
                                      <p:cBhvr>
                                        <p:cTn id="105" dur="580">
                                          <p:stCondLst>
                                            <p:cond delay="0"/>
                                          </p:stCondLst>
                                        </p:cTn>
                                        <p:tgtEl>
                                          <p:spTgt spid="7"/>
                                        </p:tgtEl>
                                      </p:cBhvr>
                                    </p:animEffect>
                                    <p:anim calcmode="lin" valueType="num">
                                      <p:cBhvr>
                                        <p:cTn id="10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11" dur="26">
                                          <p:stCondLst>
                                            <p:cond delay="650"/>
                                          </p:stCondLst>
                                        </p:cTn>
                                        <p:tgtEl>
                                          <p:spTgt spid="7"/>
                                        </p:tgtEl>
                                      </p:cBhvr>
                                      <p:to x="100000" y="60000"/>
                                    </p:animScale>
                                    <p:animScale>
                                      <p:cBhvr>
                                        <p:cTn id="112" dur="166" decel="50000">
                                          <p:stCondLst>
                                            <p:cond delay="676"/>
                                          </p:stCondLst>
                                        </p:cTn>
                                        <p:tgtEl>
                                          <p:spTgt spid="7"/>
                                        </p:tgtEl>
                                      </p:cBhvr>
                                      <p:to x="100000" y="100000"/>
                                    </p:animScale>
                                    <p:animScale>
                                      <p:cBhvr>
                                        <p:cTn id="113" dur="26">
                                          <p:stCondLst>
                                            <p:cond delay="1312"/>
                                          </p:stCondLst>
                                        </p:cTn>
                                        <p:tgtEl>
                                          <p:spTgt spid="7"/>
                                        </p:tgtEl>
                                      </p:cBhvr>
                                      <p:to x="100000" y="80000"/>
                                    </p:animScale>
                                    <p:animScale>
                                      <p:cBhvr>
                                        <p:cTn id="114" dur="166" decel="50000">
                                          <p:stCondLst>
                                            <p:cond delay="1338"/>
                                          </p:stCondLst>
                                        </p:cTn>
                                        <p:tgtEl>
                                          <p:spTgt spid="7"/>
                                        </p:tgtEl>
                                      </p:cBhvr>
                                      <p:to x="100000" y="100000"/>
                                    </p:animScale>
                                    <p:animScale>
                                      <p:cBhvr>
                                        <p:cTn id="115" dur="26">
                                          <p:stCondLst>
                                            <p:cond delay="1642"/>
                                          </p:stCondLst>
                                        </p:cTn>
                                        <p:tgtEl>
                                          <p:spTgt spid="7"/>
                                        </p:tgtEl>
                                      </p:cBhvr>
                                      <p:to x="100000" y="90000"/>
                                    </p:animScale>
                                    <p:animScale>
                                      <p:cBhvr>
                                        <p:cTn id="116" dur="166" decel="50000">
                                          <p:stCondLst>
                                            <p:cond delay="1668"/>
                                          </p:stCondLst>
                                        </p:cTn>
                                        <p:tgtEl>
                                          <p:spTgt spid="7"/>
                                        </p:tgtEl>
                                      </p:cBhvr>
                                      <p:to x="100000" y="100000"/>
                                    </p:animScale>
                                    <p:animScale>
                                      <p:cBhvr>
                                        <p:cTn id="117" dur="26">
                                          <p:stCondLst>
                                            <p:cond delay="1808"/>
                                          </p:stCondLst>
                                        </p:cTn>
                                        <p:tgtEl>
                                          <p:spTgt spid="7"/>
                                        </p:tgtEl>
                                      </p:cBhvr>
                                      <p:to x="100000" y="95000"/>
                                    </p:animScale>
                                    <p:animScale>
                                      <p:cBhvr>
                                        <p:cTn id="118" dur="166" decel="50000">
                                          <p:stCondLst>
                                            <p:cond delay="1834"/>
                                          </p:stCondLst>
                                        </p:cTn>
                                        <p:tgtEl>
                                          <p:spTgt spid="7"/>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14"/>
                                        </p:tgtEl>
                                        <p:attrNameLst>
                                          <p:attrName>style.visibility</p:attrName>
                                        </p:attrNameLst>
                                      </p:cBhvr>
                                      <p:to>
                                        <p:strVal val="visible"/>
                                      </p:to>
                                    </p:set>
                                    <p:animEffect transition="in" filter="wipe(down)">
                                      <p:cBhvr>
                                        <p:cTn id="123" dur="580">
                                          <p:stCondLst>
                                            <p:cond delay="0"/>
                                          </p:stCondLst>
                                        </p:cTn>
                                        <p:tgtEl>
                                          <p:spTgt spid="14"/>
                                        </p:tgtEl>
                                      </p:cBhvr>
                                    </p:animEffect>
                                    <p:anim calcmode="lin" valueType="num">
                                      <p:cBhvr>
                                        <p:cTn id="12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9" dur="26">
                                          <p:stCondLst>
                                            <p:cond delay="650"/>
                                          </p:stCondLst>
                                        </p:cTn>
                                        <p:tgtEl>
                                          <p:spTgt spid="14"/>
                                        </p:tgtEl>
                                      </p:cBhvr>
                                      <p:to x="100000" y="60000"/>
                                    </p:animScale>
                                    <p:animScale>
                                      <p:cBhvr>
                                        <p:cTn id="130" dur="166" decel="50000">
                                          <p:stCondLst>
                                            <p:cond delay="676"/>
                                          </p:stCondLst>
                                        </p:cTn>
                                        <p:tgtEl>
                                          <p:spTgt spid="14"/>
                                        </p:tgtEl>
                                      </p:cBhvr>
                                      <p:to x="100000" y="100000"/>
                                    </p:animScale>
                                    <p:animScale>
                                      <p:cBhvr>
                                        <p:cTn id="131" dur="26">
                                          <p:stCondLst>
                                            <p:cond delay="1312"/>
                                          </p:stCondLst>
                                        </p:cTn>
                                        <p:tgtEl>
                                          <p:spTgt spid="14"/>
                                        </p:tgtEl>
                                      </p:cBhvr>
                                      <p:to x="100000" y="80000"/>
                                    </p:animScale>
                                    <p:animScale>
                                      <p:cBhvr>
                                        <p:cTn id="132" dur="166" decel="50000">
                                          <p:stCondLst>
                                            <p:cond delay="1338"/>
                                          </p:stCondLst>
                                        </p:cTn>
                                        <p:tgtEl>
                                          <p:spTgt spid="14"/>
                                        </p:tgtEl>
                                      </p:cBhvr>
                                      <p:to x="100000" y="100000"/>
                                    </p:animScale>
                                    <p:animScale>
                                      <p:cBhvr>
                                        <p:cTn id="133" dur="26">
                                          <p:stCondLst>
                                            <p:cond delay="1642"/>
                                          </p:stCondLst>
                                        </p:cTn>
                                        <p:tgtEl>
                                          <p:spTgt spid="14"/>
                                        </p:tgtEl>
                                      </p:cBhvr>
                                      <p:to x="100000" y="90000"/>
                                    </p:animScale>
                                    <p:animScale>
                                      <p:cBhvr>
                                        <p:cTn id="134" dur="166" decel="50000">
                                          <p:stCondLst>
                                            <p:cond delay="1668"/>
                                          </p:stCondLst>
                                        </p:cTn>
                                        <p:tgtEl>
                                          <p:spTgt spid="14"/>
                                        </p:tgtEl>
                                      </p:cBhvr>
                                      <p:to x="100000" y="100000"/>
                                    </p:animScale>
                                    <p:animScale>
                                      <p:cBhvr>
                                        <p:cTn id="135" dur="26">
                                          <p:stCondLst>
                                            <p:cond delay="1808"/>
                                          </p:stCondLst>
                                        </p:cTn>
                                        <p:tgtEl>
                                          <p:spTgt spid="14"/>
                                        </p:tgtEl>
                                      </p:cBhvr>
                                      <p:to x="100000" y="95000"/>
                                    </p:animScale>
                                    <p:animScale>
                                      <p:cBhvr>
                                        <p:cTn id="136" dur="166" decel="50000">
                                          <p:stCondLst>
                                            <p:cond delay="1834"/>
                                          </p:stCondLst>
                                        </p:cTn>
                                        <p:tgtEl>
                                          <p:spTgt spid="14"/>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5"/>
                                        </p:tgtEl>
                                        <p:attrNameLst>
                                          <p:attrName>style.visibility</p:attrName>
                                        </p:attrNameLst>
                                      </p:cBhvr>
                                      <p:to>
                                        <p:strVal val="visible"/>
                                      </p:to>
                                    </p:set>
                                    <p:animEffect transition="in" filter="wipe(down)">
                                      <p:cBhvr>
                                        <p:cTn id="139" dur="580">
                                          <p:stCondLst>
                                            <p:cond delay="0"/>
                                          </p:stCondLst>
                                        </p:cTn>
                                        <p:tgtEl>
                                          <p:spTgt spid="15"/>
                                        </p:tgtEl>
                                      </p:cBhvr>
                                    </p:animEffect>
                                    <p:anim calcmode="lin" valueType="num">
                                      <p:cBhvr>
                                        <p:cTn id="1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45" dur="26">
                                          <p:stCondLst>
                                            <p:cond delay="650"/>
                                          </p:stCondLst>
                                        </p:cTn>
                                        <p:tgtEl>
                                          <p:spTgt spid="15"/>
                                        </p:tgtEl>
                                      </p:cBhvr>
                                      <p:to x="100000" y="60000"/>
                                    </p:animScale>
                                    <p:animScale>
                                      <p:cBhvr>
                                        <p:cTn id="146" dur="166" decel="50000">
                                          <p:stCondLst>
                                            <p:cond delay="676"/>
                                          </p:stCondLst>
                                        </p:cTn>
                                        <p:tgtEl>
                                          <p:spTgt spid="15"/>
                                        </p:tgtEl>
                                      </p:cBhvr>
                                      <p:to x="100000" y="100000"/>
                                    </p:animScale>
                                    <p:animScale>
                                      <p:cBhvr>
                                        <p:cTn id="147" dur="26">
                                          <p:stCondLst>
                                            <p:cond delay="1312"/>
                                          </p:stCondLst>
                                        </p:cTn>
                                        <p:tgtEl>
                                          <p:spTgt spid="15"/>
                                        </p:tgtEl>
                                      </p:cBhvr>
                                      <p:to x="100000" y="80000"/>
                                    </p:animScale>
                                    <p:animScale>
                                      <p:cBhvr>
                                        <p:cTn id="148" dur="166" decel="50000">
                                          <p:stCondLst>
                                            <p:cond delay="1338"/>
                                          </p:stCondLst>
                                        </p:cTn>
                                        <p:tgtEl>
                                          <p:spTgt spid="15"/>
                                        </p:tgtEl>
                                      </p:cBhvr>
                                      <p:to x="100000" y="100000"/>
                                    </p:animScale>
                                    <p:animScale>
                                      <p:cBhvr>
                                        <p:cTn id="149" dur="26">
                                          <p:stCondLst>
                                            <p:cond delay="1642"/>
                                          </p:stCondLst>
                                        </p:cTn>
                                        <p:tgtEl>
                                          <p:spTgt spid="15"/>
                                        </p:tgtEl>
                                      </p:cBhvr>
                                      <p:to x="100000" y="90000"/>
                                    </p:animScale>
                                    <p:animScale>
                                      <p:cBhvr>
                                        <p:cTn id="150" dur="166" decel="50000">
                                          <p:stCondLst>
                                            <p:cond delay="1668"/>
                                          </p:stCondLst>
                                        </p:cTn>
                                        <p:tgtEl>
                                          <p:spTgt spid="15"/>
                                        </p:tgtEl>
                                      </p:cBhvr>
                                      <p:to x="100000" y="100000"/>
                                    </p:animScale>
                                    <p:animScale>
                                      <p:cBhvr>
                                        <p:cTn id="151" dur="26">
                                          <p:stCondLst>
                                            <p:cond delay="1808"/>
                                          </p:stCondLst>
                                        </p:cTn>
                                        <p:tgtEl>
                                          <p:spTgt spid="15"/>
                                        </p:tgtEl>
                                      </p:cBhvr>
                                      <p:to x="100000" y="95000"/>
                                    </p:animScale>
                                    <p:animScale>
                                      <p:cBhvr>
                                        <p:cTn id="152" dur="166" decel="50000">
                                          <p:stCondLst>
                                            <p:cond delay="1834"/>
                                          </p:stCondLst>
                                        </p:cTn>
                                        <p:tgtEl>
                                          <p:spTgt spid="15"/>
                                        </p:tgtEl>
                                      </p:cBhvr>
                                      <p:to x="100000" y="100000"/>
                                    </p:animScale>
                                  </p:childTnLst>
                                </p:cTn>
                              </p:par>
                              <p:par>
                                <p:cTn id="153" presetID="26" presetClass="entr" presetSubtype="0" fill="hold" nodeType="withEffect">
                                  <p:stCondLst>
                                    <p:cond delay="0"/>
                                  </p:stCondLst>
                                  <p:childTnLst>
                                    <p:set>
                                      <p:cBhvr>
                                        <p:cTn id="154" dur="1" fill="hold">
                                          <p:stCondLst>
                                            <p:cond delay="0"/>
                                          </p:stCondLst>
                                        </p:cTn>
                                        <p:tgtEl>
                                          <p:spTgt spid="8"/>
                                        </p:tgtEl>
                                        <p:attrNameLst>
                                          <p:attrName>style.visibility</p:attrName>
                                        </p:attrNameLst>
                                      </p:cBhvr>
                                      <p:to>
                                        <p:strVal val="visible"/>
                                      </p:to>
                                    </p:set>
                                    <p:animEffect transition="in" filter="wipe(down)">
                                      <p:cBhvr>
                                        <p:cTn id="155" dur="580">
                                          <p:stCondLst>
                                            <p:cond delay="0"/>
                                          </p:stCondLst>
                                        </p:cTn>
                                        <p:tgtEl>
                                          <p:spTgt spid="8"/>
                                        </p:tgtEl>
                                      </p:cBhvr>
                                    </p:animEffect>
                                    <p:anim calcmode="lin" valueType="num">
                                      <p:cBhvr>
                                        <p:cTn id="15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61" dur="26">
                                          <p:stCondLst>
                                            <p:cond delay="650"/>
                                          </p:stCondLst>
                                        </p:cTn>
                                        <p:tgtEl>
                                          <p:spTgt spid="8"/>
                                        </p:tgtEl>
                                      </p:cBhvr>
                                      <p:to x="100000" y="60000"/>
                                    </p:animScale>
                                    <p:animScale>
                                      <p:cBhvr>
                                        <p:cTn id="162" dur="166" decel="50000">
                                          <p:stCondLst>
                                            <p:cond delay="676"/>
                                          </p:stCondLst>
                                        </p:cTn>
                                        <p:tgtEl>
                                          <p:spTgt spid="8"/>
                                        </p:tgtEl>
                                      </p:cBhvr>
                                      <p:to x="100000" y="100000"/>
                                    </p:animScale>
                                    <p:animScale>
                                      <p:cBhvr>
                                        <p:cTn id="163" dur="26">
                                          <p:stCondLst>
                                            <p:cond delay="1312"/>
                                          </p:stCondLst>
                                        </p:cTn>
                                        <p:tgtEl>
                                          <p:spTgt spid="8"/>
                                        </p:tgtEl>
                                      </p:cBhvr>
                                      <p:to x="100000" y="80000"/>
                                    </p:animScale>
                                    <p:animScale>
                                      <p:cBhvr>
                                        <p:cTn id="164" dur="166" decel="50000">
                                          <p:stCondLst>
                                            <p:cond delay="1338"/>
                                          </p:stCondLst>
                                        </p:cTn>
                                        <p:tgtEl>
                                          <p:spTgt spid="8"/>
                                        </p:tgtEl>
                                      </p:cBhvr>
                                      <p:to x="100000" y="100000"/>
                                    </p:animScale>
                                    <p:animScale>
                                      <p:cBhvr>
                                        <p:cTn id="165" dur="26">
                                          <p:stCondLst>
                                            <p:cond delay="1642"/>
                                          </p:stCondLst>
                                        </p:cTn>
                                        <p:tgtEl>
                                          <p:spTgt spid="8"/>
                                        </p:tgtEl>
                                      </p:cBhvr>
                                      <p:to x="100000" y="90000"/>
                                    </p:animScale>
                                    <p:animScale>
                                      <p:cBhvr>
                                        <p:cTn id="166" dur="166" decel="50000">
                                          <p:stCondLst>
                                            <p:cond delay="1668"/>
                                          </p:stCondLst>
                                        </p:cTn>
                                        <p:tgtEl>
                                          <p:spTgt spid="8"/>
                                        </p:tgtEl>
                                      </p:cBhvr>
                                      <p:to x="100000" y="100000"/>
                                    </p:animScale>
                                    <p:animScale>
                                      <p:cBhvr>
                                        <p:cTn id="167" dur="26">
                                          <p:stCondLst>
                                            <p:cond delay="1808"/>
                                          </p:stCondLst>
                                        </p:cTn>
                                        <p:tgtEl>
                                          <p:spTgt spid="8"/>
                                        </p:tgtEl>
                                      </p:cBhvr>
                                      <p:to x="100000" y="95000"/>
                                    </p:animScale>
                                    <p:animScale>
                                      <p:cBhvr>
                                        <p:cTn id="168" dur="166" decel="50000">
                                          <p:stCondLst>
                                            <p:cond delay="1834"/>
                                          </p:stCondLst>
                                        </p:cTn>
                                        <p:tgtEl>
                                          <p:spTgt spid="8"/>
                                        </p:tgtEl>
                                      </p:cBhvr>
                                      <p:to x="100000" y="100000"/>
                                    </p:animScale>
                                  </p:childTnLst>
                                </p:cTn>
                              </p:par>
                            </p:childTnLst>
                          </p:cTn>
                        </p:par>
                      </p:childTnLst>
                    </p:cTn>
                  </p:par>
                  <p:par>
                    <p:cTn id="169" fill="hold">
                      <p:stCondLst>
                        <p:cond delay="indefinite"/>
                      </p:stCondLst>
                      <p:childTnLst>
                        <p:par>
                          <p:cTn id="170" fill="hold">
                            <p:stCondLst>
                              <p:cond delay="0"/>
                            </p:stCondLst>
                            <p:childTnLst>
                              <p:par>
                                <p:cTn id="171" presetID="26" presetClass="entr" presetSubtype="0" fill="hold" nodeType="clickEffect">
                                  <p:stCondLst>
                                    <p:cond delay="0"/>
                                  </p:stCondLst>
                                  <p:childTnLst>
                                    <p:set>
                                      <p:cBhvr>
                                        <p:cTn id="172" dur="1" fill="hold">
                                          <p:stCondLst>
                                            <p:cond delay="0"/>
                                          </p:stCondLst>
                                        </p:cTn>
                                        <p:tgtEl>
                                          <p:spTgt spid="9"/>
                                        </p:tgtEl>
                                        <p:attrNameLst>
                                          <p:attrName>style.visibility</p:attrName>
                                        </p:attrNameLst>
                                      </p:cBhvr>
                                      <p:to>
                                        <p:strVal val="visible"/>
                                      </p:to>
                                    </p:set>
                                    <p:animEffect transition="in" filter="wipe(down)">
                                      <p:cBhvr>
                                        <p:cTn id="173" dur="580">
                                          <p:stCondLst>
                                            <p:cond delay="0"/>
                                          </p:stCondLst>
                                        </p:cTn>
                                        <p:tgtEl>
                                          <p:spTgt spid="9"/>
                                        </p:tgtEl>
                                      </p:cBhvr>
                                    </p:animEffect>
                                    <p:anim calcmode="lin" valueType="num">
                                      <p:cBhvr>
                                        <p:cTn id="17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7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7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7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79" dur="26">
                                          <p:stCondLst>
                                            <p:cond delay="650"/>
                                          </p:stCondLst>
                                        </p:cTn>
                                        <p:tgtEl>
                                          <p:spTgt spid="9"/>
                                        </p:tgtEl>
                                      </p:cBhvr>
                                      <p:to x="100000" y="60000"/>
                                    </p:animScale>
                                    <p:animScale>
                                      <p:cBhvr>
                                        <p:cTn id="180" dur="166" decel="50000">
                                          <p:stCondLst>
                                            <p:cond delay="676"/>
                                          </p:stCondLst>
                                        </p:cTn>
                                        <p:tgtEl>
                                          <p:spTgt spid="9"/>
                                        </p:tgtEl>
                                      </p:cBhvr>
                                      <p:to x="100000" y="100000"/>
                                    </p:animScale>
                                    <p:animScale>
                                      <p:cBhvr>
                                        <p:cTn id="181" dur="26">
                                          <p:stCondLst>
                                            <p:cond delay="1312"/>
                                          </p:stCondLst>
                                        </p:cTn>
                                        <p:tgtEl>
                                          <p:spTgt spid="9"/>
                                        </p:tgtEl>
                                      </p:cBhvr>
                                      <p:to x="100000" y="80000"/>
                                    </p:animScale>
                                    <p:animScale>
                                      <p:cBhvr>
                                        <p:cTn id="182" dur="166" decel="50000">
                                          <p:stCondLst>
                                            <p:cond delay="1338"/>
                                          </p:stCondLst>
                                        </p:cTn>
                                        <p:tgtEl>
                                          <p:spTgt spid="9"/>
                                        </p:tgtEl>
                                      </p:cBhvr>
                                      <p:to x="100000" y="100000"/>
                                    </p:animScale>
                                    <p:animScale>
                                      <p:cBhvr>
                                        <p:cTn id="183" dur="26">
                                          <p:stCondLst>
                                            <p:cond delay="1642"/>
                                          </p:stCondLst>
                                        </p:cTn>
                                        <p:tgtEl>
                                          <p:spTgt spid="9"/>
                                        </p:tgtEl>
                                      </p:cBhvr>
                                      <p:to x="100000" y="90000"/>
                                    </p:animScale>
                                    <p:animScale>
                                      <p:cBhvr>
                                        <p:cTn id="184" dur="166" decel="50000">
                                          <p:stCondLst>
                                            <p:cond delay="1668"/>
                                          </p:stCondLst>
                                        </p:cTn>
                                        <p:tgtEl>
                                          <p:spTgt spid="9"/>
                                        </p:tgtEl>
                                      </p:cBhvr>
                                      <p:to x="100000" y="100000"/>
                                    </p:animScale>
                                    <p:animScale>
                                      <p:cBhvr>
                                        <p:cTn id="185" dur="26">
                                          <p:stCondLst>
                                            <p:cond delay="1808"/>
                                          </p:stCondLst>
                                        </p:cTn>
                                        <p:tgtEl>
                                          <p:spTgt spid="9"/>
                                        </p:tgtEl>
                                      </p:cBhvr>
                                      <p:to x="100000" y="95000"/>
                                    </p:animScale>
                                    <p:animScale>
                                      <p:cBhvr>
                                        <p:cTn id="186" dur="166" decel="50000">
                                          <p:stCondLst>
                                            <p:cond delay="1834"/>
                                          </p:stCondLst>
                                        </p:cTn>
                                        <p:tgtEl>
                                          <p:spTgt spid="9"/>
                                        </p:tgtEl>
                                      </p:cBhvr>
                                      <p:to x="100000" y="100000"/>
                                    </p:animScale>
                                  </p:childTnLst>
                                </p:cTn>
                              </p:par>
                              <p:par>
                                <p:cTn id="187" presetID="26" presetClass="entr" presetSubtype="0" fill="hold" grpId="0" nodeType="withEffect">
                                  <p:stCondLst>
                                    <p:cond delay="0"/>
                                  </p:stCondLst>
                                  <p:childTnLst>
                                    <p:set>
                                      <p:cBhvr>
                                        <p:cTn id="188" dur="1" fill="hold">
                                          <p:stCondLst>
                                            <p:cond delay="0"/>
                                          </p:stCondLst>
                                        </p:cTn>
                                        <p:tgtEl>
                                          <p:spTgt spid="16"/>
                                        </p:tgtEl>
                                        <p:attrNameLst>
                                          <p:attrName>style.visibility</p:attrName>
                                        </p:attrNameLst>
                                      </p:cBhvr>
                                      <p:to>
                                        <p:strVal val="visible"/>
                                      </p:to>
                                    </p:set>
                                    <p:animEffect transition="in" filter="wipe(down)">
                                      <p:cBhvr>
                                        <p:cTn id="189" dur="580">
                                          <p:stCondLst>
                                            <p:cond delay="0"/>
                                          </p:stCondLst>
                                        </p:cTn>
                                        <p:tgtEl>
                                          <p:spTgt spid="16"/>
                                        </p:tgtEl>
                                      </p:cBhvr>
                                    </p:animEffect>
                                    <p:anim calcmode="lin" valueType="num">
                                      <p:cBhvr>
                                        <p:cTn id="19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9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9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9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9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95" dur="26">
                                          <p:stCondLst>
                                            <p:cond delay="650"/>
                                          </p:stCondLst>
                                        </p:cTn>
                                        <p:tgtEl>
                                          <p:spTgt spid="16"/>
                                        </p:tgtEl>
                                      </p:cBhvr>
                                      <p:to x="100000" y="60000"/>
                                    </p:animScale>
                                    <p:animScale>
                                      <p:cBhvr>
                                        <p:cTn id="196" dur="166" decel="50000">
                                          <p:stCondLst>
                                            <p:cond delay="676"/>
                                          </p:stCondLst>
                                        </p:cTn>
                                        <p:tgtEl>
                                          <p:spTgt spid="16"/>
                                        </p:tgtEl>
                                      </p:cBhvr>
                                      <p:to x="100000" y="100000"/>
                                    </p:animScale>
                                    <p:animScale>
                                      <p:cBhvr>
                                        <p:cTn id="197" dur="26">
                                          <p:stCondLst>
                                            <p:cond delay="1312"/>
                                          </p:stCondLst>
                                        </p:cTn>
                                        <p:tgtEl>
                                          <p:spTgt spid="16"/>
                                        </p:tgtEl>
                                      </p:cBhvr>
                                      <p:to x="100000" y="80000"/>
                                    </p:animScale>
                                    <p:animScale>
                                      <p:cBhvr>
                                        <p:cTn id="198" dur="166" decel="50000">
                                          <p:stCondLst>
                                            <p:cond delay="1338"/>
                                          </p:stCondLst>
                                        </p:cTn>
                                        <p:tgtEl>
                                          <p:spTgt spid="16"/>
                                        </p:tgtEl>
                                      </p:cBhvr>
                                      <p:to x="100000" y="100000"/>
                                    </p:animScale>
                                    <p:animScale>
                                      <p:cBhvr>
                                        <p:cTn id="199" dur="26">
                                          <p:stCondLst>
                                            <p:cond delay="1642"/>
                                          </p:stCondLst>
                                        </p:cTn>
                                        <p:tgtEl>
                                          <p:spTgt spid="16"/>
                                        </p:tgtEl>
                                      </p:cBhvr>
                                      <p:to x="100000" y="90000"/>
                                    </p:animScale>
                                    <p:animScale>
                                      <p:cBhvr>
                                        <p:cTn id="200" dur="166" decel="50000">
                                          <p:stCondLst>
                                            <p:cond delay="1668"/>
                                          </p:stCondLst>
                                        </p:cTn>
                                        <p:tgtEl>
                                          <p:spTgt spid="16"/>
                                        </p:tgtEl>
                                      </p:cBhvr>
                                      <p:to x="100000" y="100000"/>
                                    </p:animScale>
                                    <p:animScale>
                                      <p:cBhvr>
                                        <p:cTn id="201" dur="26">
                                          <p:stCondLst>
                                            <p:cond delay="1808"/>
                                          </p:stCondLst>
                                        </p:cTn>
                                        <p:tgtEl>
                                          <p:spTgt spid="16"/>
                                        </p:tgtEl>
                                      </p:cBhvr>
                                      <p:to x="100000" y="95000"/>
                                    </p:animScale>
                                    <p:animScale>
                                      <p:cBhvr>
                                        <p:cTn id="202" dur="166" decel="50000">
                                          <p:stCondLst>
                                            <p:cond delay="1834"/>
                                          </p:stCondLst>
                                        </p:cTn>
                                        <p:tgtEl>
                                          <p:spTgt spid="16"/>
                                        </p:tgtEl>
                                      </p:cBhvr>
                                      <p:to x="100000" y="100000"/>
                                    </p:animScale>
                                  </p:childTnLst>
                                </p:cTn>
                              </p:par>
                              <p:par>
                                <p:cTn id="203" presetID="26" presetClass="entr" presetSubtype="0" fill="hold" grpId="0" nodeType="withEffect">
                                  <p:stCondLst>
                                    <p:cond delay="0"/>
                                  </p:stCondLst>
                                  <p:childTnLst>
                                    <p:set>
                                      <p:cBhvr>
                                        <p:cTn id="204" dur="1" fill="hold">
                                          <p:stCondLst>
                                            <p:cond delay="0"/>
                                          </p:stCondLst>
                                        </p:cTn>
                                        <p:tgtEl>
                                          <p:spTgt spid="17"/>
                                        </p:tgtEl>
                                        <p:attrNameLst>
                                          <p:attrName>style.visibility</p:attrName>
                                        </p:attrNameLst>
                                      </p:cBhvr>
                                      <p:to>
                                        <p:strVal val="visible"/>
                                      </p:to>
                                    </p:set>
                                    <p:animEffect transition="in" filter="wipe(down)">
                                      <p:cBhvr>
                                        <p:cTn id="205" dur="580">
                                          <p:stCondLst>
                                            <p:cond delay="0"/>
                                          </p:stCondLst>
                                        </p:cTn>
                                        <p:tgtEl>
                                          <p:spTgt spid="17"/>
                                        </p:tgtEl>
                                      </p:cBhvr>
                                    </p:animEffect>
                                    <p:anim calcmode="lin" valueType="num">
                                      <p:cBhvr>
                                        <p:cTn id="206"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07"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08"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09"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10"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11" dur="26">
                                          <p:stCondLst>
                                            <p:cond delay="650"/>
                                          </p:stCondLst>
                                        </p:cTn>
                                        <p:tgtEl>
                                          <p:spTgt spid="17"/>
                                        </p:tgtEl>
                                      </p:cBhvr>
                                      <p:to x="100000" y="60000"/>
                                    </p:animScale>
                                    <p:animScale>
                                      <p:cBhvr>
                                        <p:cTn id="212" dur="166" decel="50000">
                                          <p:stCondLst>
                                            <p:cond delay="676"/>
                                          </p:stCondLst>
                                        </p:cTn>
                                        <p:tgtEl>
                                          <p:spTgt spid="17"/>
                                        </p:tgtEl>
                                      </p:cBhvr>
                                      <p:to x="100000" y="100000"/>
                                    </p:animScale>
                                    <p:animScale>
                                      <p:cBhvr>
                                        <p:cTn id="213" dur="26">
                                          <p:stCondLst>
                                            <p:cond delay="1312"/>
                                          </p:stCondLst>
                                        </p:cTn>
                                        <p:tgtEl>
                                          <p:spTgt spid="17"/>
                                        </p:tgtEl>
                                      </p:cBhvr>
                                      <p:to x="100000" y="80000"/>
                                    </p:animScale>
                                    <p:animScale>
                                      <p:cBhvr>
                                        <p:cTn id="214" dur="166" decel="50000">
                                          <p:stCondLst>
                                            <p:cond delay="1338"/>
                                          </p:stCondLst>
                                        </p:cTn>
                                        <p:tgtEl>
                                          <p:spTgt spid="17"/>
                                        </p:tgtEl>
                                      </p:cBhvr>
                                      <p:to x="100000" y="100000"/>
                                    </p:animScale>
                                    <p:animScale>
                                      <p:cBhvr>
                                        <p:cTn id="215" dur="26">
                                          <p:stCondLst>
                                            <p:cond delay="1642"/>
                                          </p:stCondLst>
                                        </p:cTn>
                                        <p:tgtEl>
                                          <p:spTgt spid="17"/>
                                        </p:tgtEl>
                                      </p:cBhvr>
                                      <p:to x="100000" y="90000"/>
                                    </p:animScale>
                                    <p:animScale>
                                      <p:cBhvr>
                                        <p:cTn id="216" dur="166" decel="50000">
                                          <p:stCondLst>
                                            <p:cond delay="1668"/>
                                          </p:stCondLst>
                                        </p:cTn>
                                        <p:tgtEl>
                                          <p:spTgt spid="17"/>
                                        </p:tgtEl>
                                      </p:cBhvr>
                                      <p:to x="100000" y="100000"/>
                                    </p:animScale>
                                    <p:animScale>
                                      <p:cBhvr>
                                        <p:cTn id="217" dur="26">
                                          <p:stCondLst>
                                            <p:cond delay="1808"/>
                                          </p:stCondLst>
                                        </p:cTn>
                                        <p:tgtEl>
                                          <p:spTgt spid="17"/>
                                        </p:tgtEl>
                                      </p:cBhvr>
                                      <p:to x="100000" y="95000"/>
                                    </p:animScale>
                                    <p:animScale>
                                      <p:cBhvr>
                                        <p:cTn id="218" dur="166" decel="50000">
                                          <p:stCondLst>
                                            <p:cond delay="1834"/>
                                          </p:stCondLst>
                                        </p:cTn>
                                        <p:tgtEl>
                                          <p:spTgt spid="17"/>
                                        </p:tgtEl>
                                      </p:cBhvr>
                                      <p:to x="100000" y="100000"/>
                                    </p:animScale>
                                  </p:childTnLst>
                                </p:cTn>
                              </p:par>
                            </p:childTnLst>
                          </p:cTn>
                        </p:par>
                      </p:childTnLst>
                    </p:cTn>
                  </p:par>
                  <p:par>
                    <p:cTn id="219" fill="hold">
                      <p:stCondLst>
                        <p:cond delay="indefinite"/>
                      </p:stCondLst>
                      <p:childTnLst>
                        <p:par>
                          <p:cTn id="220" fill="hold">
                            <p:stCondLst>
                              <p:cond delay="0"/>
                            </p:stCondLst>
                            <p:childTnLst>
                              <p:par>
                                <p:cTn id="221" presetID="26" presetClass="entr" presetSubtype="0" fill="hold" nodeType="clickEffect">
                                  <p:stCondLst>
                                    <p:cond delay="0"/>
                                  </p:stCondLst>
                                  <p:childTnLst>
                                    <p:set>
                                      <p:cBhvr>
                                        <p:cTn id="222" dur="1" fill="hold">
                                          <p:stCondLst>
                                            <p:cond delay="0"/>
                                          </p:stCondLst>
                                        </p:cTn>
                                        <p:tgtEl>
                                          <p:spTgt spid="20"/>
                                        </p:tgtEl>
                                        <p:attrNameLst>
                                          <p:attrName>style.visibility</p:attrName>
                                        </p:attrNameLst>
                                      </p:cBhvr>
                                      <p:to>
                                        <p:strVal val="visible"/>
                                      </p:to>
                                    </p:set>
                                    <p:animEffect transition="in" filter="wipe(down)">
                                      <p:cBhvr>
                                        <p:cTn id="223" dur="580">
                                          <p:stCondLst>
                                            <p:cond delay="0"/>
                                          </p:stCondLst>
                                        </p:cTn>
                                        <p:tgtEl>
                                          <p:spTgt spid="20"/>
                                        </p:tgtEl>
                                      </p:cBhvr>
                                    </p:animEffect>
                                    <p:anim calcmode="lin" valueType="num">
                                      <p:cBhvr>
                                        <p:cTn id="224"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25"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26"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27"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228"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29" dur="26">
                                          <p:stCondLst>
                                            <p:cond delay="650"/>
                                          </p:stCondLst>
                                        </p:cTn>
                                        <p:tgtEl>
                                          <p:spTgt spid="20"/>
                                        </p:tgtEl>
                                      </p:cBhvr>
                                      <p:to x="100000" y="60000"/>
                                    </p:animScale>
                                    <p:animScale>
                                      <p:cBhvr>
                                        <p:cTn id="230" dur="166" decel="50000">
                                          <p:stCondLst>
                                            <p:cond delay="676"/>
                                          </p:stCondLst>
                                        </p:cTn>
                                        <p:tgtEl>
                                          <p:spTgt spid="20"/>
                                        </p:tgtEl>
                                      </p:cBhvr>
                                      <p:to x="100000" y="100000"/>
                                    </p:animScale>
                                    <p:animScale>
                                      <p:cBhvr>
                                        <p:cTn id="231" dur="26">
                                          <p:stCondLst>
                                            <p:cond delay="1312"/>
                                          </p:stCondLst>
                                        </p:cTn>
                                        <p:tgtEl>
                                          <p:spTgt spid="20"/>
                                        </p:tgtEl>
                                      </p:cBhvr>
                                      <p:to x="100000" y="80000"/>
                                    </p:animScale>
                                    <p:animScale>
                                      <p:cBhvr>
                                        <p:cTn id="232" dur="166" decel="50000">
                                          <p:stCondLst>
                                            <p:cond delay="1338"/>
                                          </p:stCondLst>
                                        </p:cTn>
                                        <p:tgtEl>
                                          <p:spTgt spid="20"/>
                                        </p:tgtEl>
                                      </p:cBhvr>
                                      <p:to x="100000" y="100000"/>
                                    </p:animScale>
                                    <p:animScale>
                                      <p:cBhvr>
                                        <p:cTn id="233" dur="26">
                                          <p:stCondLst>
                                            <p:cond delay="1642"/>
                                          </p:stCondLst>
                                        </p:cTn>
                                        <p:tgtEl>
                                          <p:spTgt spid="20"/>
                                        </p:tgtEl>
                                      </p:cBhvr>
                                      <p:to x="100000" y="90000"/>
                                    </p:animScale>
                                    <p:animScale>
                                      <p:cBhvr>
                                        <p:cTn id="234" dur="166" decel="50000">
                                          <p:stCondLst>
                                            <p:cond delay="1668"/>
                                          </p:stCondLst>
                                        </p:cTn>
                                        <p:tgtEl>
                                          <p:spTgt spid="20"/>
                                        </p:tgtEl>
                                      </p:cBhvr>
                                      <p:to x="100000" y="100000"/>
                                    </p:animScale>
                                    <p:animScale>
                                      <p:cBhvr>
                                        <p:cTn id="235" dur="26">
                                          <p:stCondLst>
                                            <p:cond delay="1808"/>
                                          </p:stCondLst>
                                        </p:cTn>
                                        <p:tgtEl>
                                          <p:spTgt spid="20"/>
                                        </p:tgtEl>
                                      </p:cBhvr>
                                      <p:to x="100000" y="95000"/>
                                    </p:animScale>
                                    <p:animScale>
                                      <p:cBhvr>
                                        <p:cTn id="236"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7686675" y="6248400"/>
            <a:ext cx="4171950" cy="419100"/>
          </a:xfrm>
          <a:prstGeom prst="rect">
            <a:avLst/>
          </a:prstGeom>
        </p:spPr>
      </p:pic>
      <p:pic>
        <p:nvPicPr>
          <p:cNvPr id="4" name="Picture 3" descr="image.png"/>
          <p:cNvPicPr>
            <a:picLocks noChangeAspect="1"/>
          </p:cNvPicPr>
          <p:nvPr/>
        </p:nvPicPr>
        <p:blipFill>
          <a:blip r:embed="rId4"/>
          <a:stretch>
            <a:fillRect/>
          </a:stretch>
        </p:blipFill>
        <p:spPr>
          <a:xfrm>
            <a:off x="523875" y="557212"/>
            <a:ext cx="361950" cy="323850"/>
          </a:xfrm>
          <a:prstGeom prst="rect">
            <a:avLst/>
          </a:prstGeom>
        </p:spPr>
      </p:pic>
      <p:pic>
        <p:nvPicPr>
          <p:cNvPr id="5" name="Picture 4" descr="image.png"/>
          <p:cNvPicPr>
            <a:picLocks noChangeAspect="1"/>
          </p:cNvPicPr>
          <p:nvPr/>
        </p:nvPicPr>
        <p:blipFill>
          <a:blip r:embed="rId5"/>
          <a:stretch>
            <a:fillRect/>
          </a:stretch>
        </p:blipFill>
        <p:spPr>
          <a:xfrm>
            <a:off x="7905750" y="6376987"/>
            <a:ext cx="142875" cy="161925"/>
          </a:xfrm>
          <a:prstGeom prst="rect">
            <a:avLst/>
          </a:prstGeom>
        </p:spPr>
      </p:pic>
      <p:pic>
        <p:nvPicPr>
          <p:cNvPr id="6" name="Picture 5" descr="image.png"/>
          <p:cNvPicPr>
            <a:picLocks noChangeAspect="1"/>
          </p:cNvPicPr>
          <p:nvPr/>
        </p:nvPicPr>
        <p:blipFill>
          <a:blip r:embed="rId6"/>
          <a:stretch>
            <a:fillRect/>
          </a:stretch>
        </p:blipFill>
        <p:spPr>
          <a:xfrm>
            <a:off x="781050" y="2819400"/>
            <a:ext cx="666750" cy="666750"/>
          </a:xfrm>
          <a:prstGeom prst="rect">
            <a:avLst/>
          </a:prstGeom>
        </p:spPr>
      </p:pic>
      <p:pic>
        <p:nvPicPr>
          <p:cNvPr id="7" name="Picture 6" descr="image.png"/>
          <p:cNvPicPr>
            <a:picLocks noChangeAspect="1"/>
          </p:cNvPicPr>
          <p:nvPr/>
        </p:nvPicPr>
        <p:blipFill>
          <a:blip r:embed="rId7"/>
          <a:stretch>
            <a:fillRect/>
          </a:stretch>
        </p:blipFill>
        <p:spPr>
          <a:xfrm>
            <a:off x="6472237" y="2819400"/>
            <a:ext cx="666750" cy="666750"/>
          </a:xfrm>
          <a:prstGeom prst="rect">
            <a:avLst/>
          </a:prstGeom>
        </p:spPr>
      </p:pic>
      <p:pic>
        <p:nvPicPr>
          <p:cNvPr id="8" name="Picture 7" descr="image.png"/>
          <p:cNvPicPr>
            <a:picLocks noChangeAspect="1"/>
          </p:cNvPicPr>
          <p:nvPr/>
        </p:nvPicPr>
        <p:blipFill>
          <a:blip r:embed="rId8"/>
          <a:stretch>
            <a:fillRect/>
          </a:stretch>
        </p:blipFill>
        <p:spPr>
          <a:xfrm>
            <a:off x="781050" y="4314825"/>
            <a:ext cx="666750" cy="666750"/>
          </a:xfrm>
          <a:prstGeom prst="rect">
            <a:avLst/>
          </a:prstGeom>
        </p:spPr>
      </p:pic>
      <p:pic>
        <p:nvPicPr>
          <p:cNvPr id="9" name="Picture 8" descr="image.png"/>
          <p:cNvPicPr>
            <a:picLocks noChangeAspect="1"/>
          </p:cNvPicPr>
          <p:nvPr/>
        </p:nvPicPr>
        <p:blipFill>
          <a:blip r:embed="rId9"/>
          <a:stretch>
            <a:fillRect/>
          </a:stretch>
        </p:blipFill>
        <p:spPr>
          <a:xfrm>
            <a:off x="6472237" y="4314825"/>
            <a:ext cx="666750" cy="666750"/>
          </a:xfrm>
          <a:prstGeom prst="rect">
            <a:avLst/>
          </a:prstGeom>
        </p:spPr>
      </p:pic>
      <p:sp>
        <p:nvSpPr>
          <p:cNvPr id="10" name="TextBox 9"/>
          <p:cNvSpPr txBox="1"/>
          <p:nvPr/>
        </p:nvSpPr>
        <p:spPr>
          <a:xfrm>
            <a:off x="1638300" y="2781300"/>
            <a:ext cx="1900237" cy="342900"/>
          </a:xfrm>
          <a:prstGeom prst="rect">
            <a:avLst/>
          </a:prstGeom>
          <a:noFill/>
        </p:spPr>
        <p:txBody>
          <a:bodyPr wrap="square" lIns="0" tIns="0" rIns="0" bIns="0" anchor="t">
            <a:spAutoFit/>
          </a:bodyPr>
          <a:lstStyle/>
          <a:p>
            <a:pPr algn="l"/>
            <a:r>
              <a:rPr sz="1650" b="1" i="0" u="none">
                <a:solidFill>
                  <a:srgbClr val="64748B"/>
                </a:solidFill>
                <a:latin typeface="Hind Siliguri"/>
              </a:rPr>
              <a:t>বিষয়</a:t>
            </a:r>
          </a:p>
        </p:txBody>
      </p:sp>
      <p:sp>
        <p:nvSpPr>
          <p:cNvPr id="11" name="TextBox 10"/>
          <p:cNvSpPr txBox="1"/>
          <p:nvPr/>
        </p:nvSpPr>
        <p:spPr>
          <a:xfrm>
            <a:off x="1638299" y="3124200"/>
            <a:ext cx="2539805" cy="300082"/>
          </a:xfrm>
          <a:prstGeom prst="rect">
            <a:avLst/>
          </a:prstGeom>
          <a:noFill/>
        </p:spPr>
        <p:txBody>
          <a:bodyPr wrap="square" lIns="0" tIns="0" rIns="0" bIns="0" anchor="t">
            <a:spAutoFit/>
          </a:bodyPr>
          <a:lstStyle/>
          <a:p>
            <a:pPr algn="l"/>
            <a:r>
              <a:rPr sz="1950" b="1" i="0" u="none">
                <a:solidFill>
                  <a:srgbClr val="0F172A"/>
                </a:solidFill>
                <a:latin typeface="Hind Siliguri"/>
              </a:rPr>
              <a:t>ফিন্যান্স ও ব্যাংকিং</a:t>
            </a:r>
          </a:p>
        </p:txBody>
      </p:sp>
      <p:sp>
        <p:nvSpPr>
          <p:cNvPr id="12" name="TextBox 11"/>
          <p:cNvSpPr txBox="1"/>
          <p:nvPr/>
        </p:nvSpPr>
        <p:spPr>
          <a:xfrm>
            <a:off x="7329487" y="2781300"/>
            <a:ext cx="1030128" cy="342900"/>
          </a:xfrm>
          <a:prstGeom prst="rect">
            <a:avLst/>
          </a:prstGeom>
          <a:noFill/>
        </p:spPr>
        <p:txBody>
          <a:bodyPr wrap="square" lIns="0" tIns="0" rIns="0" bIns="0" anchor="t">
            <a:spAutoFit/>
          </a:bodyPr>
          <a:lstStyle/>
          <a:p>
            <a:pPr algn="l"/>
            <a:r>
              <a:rPr sz="1650" b="1" i="0" u="none">
                <a:solidFill>
                  <a:srgbClr val="64748B"/>
                </a:solidFill>
                <a:latin typeface="Hind Siliguri"/>
              </a:rPr>
              <a:t>শ্রেণি</a:t>
            </a:r>
          </a:p>
        </p:txBody>
      </p:sp>
      <p:sp>
        <p:nvSpPr>
          <p:cNvPr id="13" name="TextBox 12"/>
          <p:cNvSpPr txBox="1"/>
          <p:nvPr/>
        </p:nvSpPr>
        <p:spPr>
          <a:xfrm>
            <a:off x="7329487" y="3124200"/>
            <a:ext cx="2264679" cy="300082"/>
          </a:xfrm>
          <a:prstGeom prst="rect">
            <a:avLst/>
          </a:prstGeom>
          <a:noFill/>
        </p:spPr>
        <p:txBody>
          <a:bodyPr wrap="square" lIns="0" tIns="0" rIns="0" bIns="0" anchor="t">
            <a:spAutoFit/>
          </a:bodyPr>
          <a:lstStyle/>
          <a:p>
            <a:pPr algn="l"/>
            <a:r>
              <a:rPr sz="1950" b="1" i="0" u="none">
                <a:solidFill>
                  <a:srgbClr val="0F172A"/>
                </a:solidFill>
                <a:latin typeface="Hind Siliguri"/>
              </a:rPr>
              <a:t>১০ম শ্রেণি</a:t>
            </a:r>
          </a:p>
        </p:txBody>
      </p:sp>
      <p:sp>
        <p:nvSpPr>
          <p:cNvPr id="14" name="TextBox 13"/>
          <p:cNvSpPr txBox="1"/>
          <p:nvPr/>
        </p:nvSpPr>
        <p:spPr>
          <a:xfrm>
            <a:off x="1638300" y="4276725"/>
            <a:ext cx="2860357" cy="342900"/>
          </a:xfrm>
          <a:prstGeom prst="rect">
            <a:avLst/>
          </a:prstGeom>
          <a:noFill/>
        </p:spPr>
        <p:txBody>
          <a:bodyPr wrap="square" lIns="0" tIns="0" rIns="0" bIns="0" anchor="t">
            <a:spAutoFit/>
          </a:bodyPr>
          <a:lstStyle/>
          <a:p>
            <a:pPr algn="l"/>
            <a:r>
              <a:rPr sz="1650" b="1" i="0" u="none">
                <a:solidFill>
                  <a:srgbClr val="64748B"/>
                </a:solidFill>
                <a:latin typeface="Hind Siliguri"/>
              </a:rPr>
              <a:t>অধ্যায়</a:t>
            </a:r>
          </a:p>
        </p:txBody>
      </p:sp>
      <p:sp>
        <p:nvSpPr>
          <p:cNvPr id="15" name="TextBox 14"/>
          <p:cNvSpPr txBox="1"/>
          <p:nvPr/>
        </p:nvSpPr>
        <p:spPr>
          <a:xfrm>
            <a:off x="1638300" y="4619625"/>
            <a:ext cx="3369798" cy="300082"/>
          </a:xfrm>
          <a:prstGeom prst="rect">
            <a:avLst/>
          </a:prstGeom>
          <a:noFill/>
        </p:spPr>
        <p:txBody>
          <a:bodyPr wrap="square" lIns="0" tIns="0" rIns="0" bIns="0" anchor="t">
            <a:spAutoFit/>
          </a:bodyPr>
          <a:lstStyle/>
          <a:p>
            <a:pPr algn="l"/>
            <a:r>
              <a:rPr sz="1950" b="1" i="0" u="none">
                <a:solidFill>
                  <a:srgbClr val="0F172A"/>
                </a:solidFill>
                <a:latin typeface="Hind Siliguri"/>
              </a:rPr>
              <a:t>১৩শ অধ্যায় - কেন্দ্রীয় ব্যাংক</a:t>
            </a:r>
          </a:p>
        </p:txBody>
      </p:sp>
      <p:sp>
        <p:nvSpPr>
          <p:cNvPr id="16" name="TextBox 15"/>
          <p:cNvSpPr txBox="1"/>
          <p:nvPr/>
        </p:nvSpPr>
        <p:spPr>
          <a:xfrm>
            <a:off x="7329487" y="4276725"/>
            <a:ext cx="990123" cy="342900"/>
          </a:xfrm>
          <a:prstGeom prst="rect">
            <a:avLst/>
          </a:prstGeom>
          <a:noFill/>
        </p:spPr>
        <p:txBody>
          <a:bodyPr wrap="square" lIns="0" tIns="0" rIns="0" bIns="0" anchor="t">
            <a:spAutoFit/>
          </a:bodyPr>
          <a:lstStyle/>
          <a:p>
            <a:pPr algn="l"/>
            <a:r>
              <a:rPr sz="1650" b="1" i="0" u="none">
                <a:solidFill>
                  <a:srgbClr val="64748B"/>
                </a:solidFill>
                <a:latin typeface="Hind Siliguri"/>
              </a:rPr>
              <a:t>সময়</a:t>
            </a:r>
          </a:p>
        </p:txBody>
      </p:sp>
      <p:sp>
        <p:nvSpPr>
          <p:cNvPr id="17" name="TextBox 16"/>
          <p:cNvSpPr txBox="1"/>
          <p:nvPr/>
        </p:nvSpPr>
        <p:spPr>
          <a:xfrm>
            <a:off x="7329487" y="4619625"/>
            <a:ext cx="1814513" cy="300082"/>
          </a:xfrm>
          <a:prstGeom prst="rect">
            <a:avLst/>
          </a:prstGeom>
          <a:noFill/>
        </p:spPr>
        <p:txBody>
          <a:bodyPr wrap="square" lIns="0" tIns="0" rIns="0" bIns="0" anchor="t">
            <a:spAutoFit/>
          </a:bodyPr>
          <a:lstStyle/>
          <a:p>
            <a:pPr algn="l"/>
            <a:r>
              <a:rPr sz="1950" b="1" i="0" u="none">
                <a:solidFill>
                  <a:srgbClr val="0F172A"/>
                </a:solidFill>
                <a:latin typeface="Hind Siliguri"/>
              </a:rPr>
              <a:t>৫০ মিনিট</a:t>
            </a:r>
          </a:p>
        </p:txBody>
      </p:sp>
      <p:sp>
        <p:nvSpPr>
          <p:cNvPr id="18" name="TextBox 17"/>
          <p:cNvSpPr txBox="1"/>
          <p:nvPr/>
        </p:nvSpPr>
        <p:spPr>
          <a:xfrm>
            <a:off x="1028700" y="428625"/>
            <a:ext cx="11163300" cy="609600"/>
          </a:xfrm>
          <a:prstGeom prst="rect">
            <a:avLst/>
          </a:prstGeom>
          <a:noFill/>
        </p:spPr>
        <p:txBody>
          <a:bodyPr wrap="square" lIns="0" tIns="0" rIns="0" bIns="0" anchor="ctr">
            <a:spAutoFit/>
          </a:bodyPr>
          <a:lstStyle/>
          <a:p>
            <a:pPr algn="l"/>
            <a:r>
              <a:rPr sz="2850" b="1" i="0" u="none">
                <a:solidFill>
                  <a:srgbClr val="0F172A"/>
                </a:solidFill>
                <a:latin typeface="Hind Siliguri"/>
              </a:rPr>
              <a:t>পাঠ পরিচিতি</a:t>
            </a:r>
          </a:p>
        </p:txBody>
      </p:sp>
      <p:sp>
        <p:nvSpPr>
          <p:cNvPr id="19" name="Rectangle 18"/>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2.jpg"/>
          <p:cNvPicPr>
            <a:picLocks noChangeAspect="1"/>
          </p:cNvPicPr>
          <p:nvPr/>
        </p:nvPicPr>
        <p:blipFill>
          <a:blip r:embed="rId10"/>
          <a:stretch>
            <a:fillRect/>
          </a:stretch>
        </p:blipFill>
        <p:spPr>
          <a:xfrm>
            <a:off x="9594166" y="223838"/>
            <a:ext cx="2264459" cy="2378685"/>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1000" fill="hold"/>
                                        <p:tgtEl>
                                          <p:spTgt spid="19"/>
                                        </p:tgtEl>
                                        <p:attrNameLst>
                                          <p:attrName>ppt_w</p:attrName>
                                        </p:attrNameLst>
                                      </p:cBhvr>
                                      <p:tavLst>
                                        <p:tav tm="0">
                                          <p:val>
                                            <p:strVal val="#ppt_w*0.70"/>
                                          </p:val>
                                        </p:tav>
                                        <p:tav tm="100000">
                                          <p:val>
                                            <p:strVal val="#ppt_w"/>
                                          </p:val>
                                        </p:tav>
                                      </p:tavLst>
                                    </p:anim>
                                    <p:anim calcmode="lin" valueType="num">
                                      <p:cBhvr>
                                        <p:cTn id="42" dur="1000" fill="hold"/>
                                        <p:tgtEl>
                                          <p:spTgt spid="19"/>
                                        </p:tgtEl>
                                        <p:attrNameLst>
                                          <p:attrName>ppt_h</p:attrName>
                                        </p:attrNameLst>
                                      </p:cBhvr>
                                      <p:tavLst>
                                        <p:tav tm="0">
                                          <p:val>
                                            <p:strVal val="#ppt_h"/>
                                          </p:val>
                                        </p:tav>
                                        <p:tav tm="100000">
                                          <p:val>
                                            <p:strVal val="#ppt_h"/>
                                          </p:val>
                                        </p:tav>
                                      </p:tavLst>
                                    </p:anim>
                                    <p:animEffect transition="in" filter="fade">
                                      <p:cBhvr>
                                        <p:cTn id="43" dur="10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80">
                                          <p:stCondLst>
                                            <p:cond delay="0"/>
                                          </p:stCondLst>
                                        </p:cTn>
                                        <p:tgtEl>
                                          <p:spTgt spid="6"/>
                                        </p:tgtEl>
                                      </p:cBhvr>
                                    </p:animEffect>
                                    <p:anim calcmode="lin" valueType="num">
                                      <p:cBhvr>
                                        <p:cTn id="4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4" dur="26">
                                          <p:stCondLst>
                                            <p:cond delay="650"/>
                                          </p:stCondLst>
                                        </p:cTn>
                                        <p:tgtEl>
                                          <p:spTgt spid="6"/>
                                        </p:tgtEl>
                                      </p:cBhvr>
                                      <p:to x="100000" y="60000"/>
                                    </p:animScale>
                                    <p:animScale>
                                      <p:cBhvr>
                                        <p:cTn id="55" dur="166" decel="50000">
                                          <p:stCondLst>
                                            <p:cond delay="676"/>
                                          </p:stCondLst>
                                        </p:cTn>
                                        <p:tgtEl>
                                          <p:spTgt spid="6"/>
                                        </p:tgtEl>
                                      </p:cBhvr>
                                      <p:to x="100000" y="100000"/>
                                    </p:animScale>
                                    <p:animScale>
                                      <p:cBhvr>
                                        <p:cTn id="56" dur="26">
                                          <p:stCondLst>
                                            <p:cond delay="1312"/>
                                          </p:stCondLst>
                                        </p:cTn>
                                        <p:tgtEl>
                                          <p:spTgt spid="6"/>
                                        </p:tgtEl>
                                      </p:cBhvr>
                                      <p:to x="100000" y="80000"/>
                                    </p:animScale>
                                    <p:animScale>
                                      <p:cBhvr>
                                        <p:cTn id="57" dur="166" decel="50000">
                                          <p:stCondLst>
                                            <p:cond delay="1338"/>
                                          </p:stCondLst>
                                        </p:cTn>
                                        <p:tgtEl>
                                          <p:spTgt spid="6"/>
                                        </p:tgtEl>
                                      </p:cBhvr>
                                      <p:to x="100000" y="100000"/>
                                    </p:animScale>
                                    <p:animScale>
                                      <p:cBhvr>
                                        <p:cTn id="58" dur="26">
                                          <p:stCondLst>
                                            <p:cond delay="1642"/>
                                          </p:stCondLst>
                                        </p:cTn>
                                        <p:tgtEl>
                                          <p:spTgt spid="6"/>
                                        </p:tgtEl>
                                      </p:cBhvr>
                                      <p:to x="100000" y="90000"/>
                                    </p:animScale>
                                    <p:animScale>
                                      <p:cBhvr>
                                        <p:cTn id="59" dur="166" decel="50000">
                                          <p:stCondLst>
                                            <p:cond delay="1668"/>
                                          </p:stCondLst>
                                        </p:cTn>
                                        <p:tgtEl>
                                          <p:spTgt spid="6"/>
                                        </p:tgtEl>
                                      </p:cBhvr>
                                      <p:to x="100000" y="100000"/>
                                    </p:animScale>
                                    <p:animScale>
                                      <p:cBhvr>
                                        <p:cTn id="60" dur="26">
                                          <p:stCondLst>
                                            <p:cond delay="1808"/>
                                          </p:stCondLst>
                                        </p:cTn>
                                        <p:tgtEl>
                                          <p:spTgt spid="6"/>
                                        </p:tgtEl>
                                      </p:cBhvr>
                                      <p:to x="100000" y="95000"/>
                                    </p:animScale>
                                    <p:animScale>
                                      <p:cBhvr>
                                        <p:cTn id="61" dur="166" decel="50000">
                                          <p:stCondLst>
                                            <p:cond delay="1834"/>
                                          </p:stCondLst>
                                        </p:cTn>
                                        <p:tgtEl>
                                          <p:spTgt spid="6"/>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80">
                                          <p:stCondLst>
                                            <p:cond delay="0"/>
                                          </p:stCondLst>
                                        </p:cTn>
                                        <p:tgtEl>
                                          <p:spTgt spid="10"/>
                                        </p:tgtEl>
                                      </p:cBhvr>
                                    </p:animEffect>
                                    <p:anim calcmode="lin" valueType="num">
                                      <p:cBhvr>
                                        <p:cTn id="6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0" dur="26">
                                          <p:stCondLst>
                                            <p:cond delay="650"/>
                                          </p:stCondLst>
                                        </p:cTn>
                                        <p:tgtEl>
                                          <p:spTgt spid="10"/>
                                        </p:tgtEl>
                                      </p:cBhvr>
                                      <p:to x="100000" y="60000"/>
                                    </p:animScale>
                                    <p:animScale>
                                      <p:cBhvr>
                                        <p:cTn id="71" dur="166" decel="50000">
                                          <p:stCondLst>
                                            <p:cond delay="676"/>
                                          </p:stCondLst>
                                        </p:cTn>
                                        <p:tgtEl>
                                          <p:spTgt spid="10"/>
                                        </p:tgtEl>
                                      </p:cBhvr>
                                      <p:to x="100000" y="100000"/>
                                    </p:animScale>
                                    <p:animScale>
                                      <p:cBhvr>
                                        <p:cTn id="72" dur="26">
                                          <p:stCondLst>
                                            <p:cond delay="1312"/>
                                          </p:stCondLst>
                                        </p:cTn>
                                        <p:tgtEl>
                                          <p:spTgt spid="10"/>
                                        </p:tgtEl>
                                      </p:cBhvr>
                                      <p:to x="100000" y="80000"/>
                                    </p:animScale>
                                    <p:animScale>
                                      <p:cBhvr>
                                        <p:cTn id="73" dur="166" decel="50000">
                                          <p:stCondLst>
                                            <p:cond delay="1338"/>
                                          </p:stCondLst>
                                        </p:cTn>
                                        <p:tgtEl>
                                          <p:spTgt spid="10"/>
                                        </p:tgtEl>
                                      </p:cBhvr>
                                      <p:to x="100000" y="100000"/>
                                    </p:animScale>
                                    <p:animScale>
                                      <p:cBhvr>
                                        <p:cTn id="74" dur="26">
                                          <p:stCondLst>
                                            <p:cond delay="1642"/>
                                          </p:stCondLst>
                                        </p:cTn>
                                        <p:tgtEl>
                                          <p:spTgt spid="10"/>
                                        </p:tgtEl>
                                      </p:cBhvr>
                                      <p:to x="100000" y="90000"/>
                                    </p:animScale>
                                    <p:animScale>
                                      <p:cBhvr>
                                        <p:cTn id="75" dur="166" decel="50000">
                                          <p:stCondLst>
                                            <p:cond delay="1668"/>
                                          </p:stCondLst>
                                        </p:cTn>
                                        <p:tgtEl>
                                          <p:spTgt spid="10"/>
                                        </p:tgtEl>
                                      </p:cBhvr>
                                      <p:to x="100000" y="100000"/>
                                    </p:animScale>
                                    <p:animScale>
                                      <p:cBhvr>
                                        <p:cTn id="76" dur="26">
                                          <p:stCondLst>
                                            <p:cond delay="1808"/>
                                          </p:stCondLst>
                                        </p:cTn>
                                        <p:tgtEl>
                                          <p:spTgt spid="10"/>
                                        </p:tgtEl>
                                      </p:cBhvr>
                                      <p:to x="100000" y="95000"/>
                                    </p:animScale>
                                    <p:animScale>
                                      <p:cBhvr>
                                        <p:cTn id="77" dur="166" decel="50000">
                                          <p:stCondLst>
                                            <p:cond delay="1834"/>
                                          </p:stCondLst>
                                        </p:cTn>
                                        <p:tgtEl>
                                          <p:spTgt spid="10"/>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down)">
                                      <p:cBhvr>
                                        <p:cTn id="80" dur="580">
                                          <p:stCondLst>
                                            <p:cond delay="0"/>
                                          </p:stCondLst>
                                        </p:cTn>
                                        <p:tgtEl>
                                          <p:spTgt spid="11"/>
                                        </p:tgtEl>
                                      </p:cBhvr>
                                    </p:animEffect>
                                    <p:anim calcmode="lin" valueType="num">
                                      <p:cBhvr>
                                        <p:cTn id="8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86" dur="26">
                                          <p:stCondLst>
                                            <p:cond delay="650"/>
                                          </p:stCondLst>
                                        </p:cTn>
                                        <p:tgtEl>
                                          <p:spTgt spid="11"/>
                                        </p:tgtEl>
                                      </p:cBhvr>
                                      <p:to x="100000" y="60000"/>
                                    </p:animScale>
                                    <p:animScale>
                                      <p:cBhvr>
                                        <p:cTn id="87" dur="166" decel="50000">
                                          <p:stCondLst>
                                            <p:cond delay="676"/>
                                          </p:stCondLst>
                                        </p:cTn>
                                        <p:tgtEl>
                                          <p:spTgt spid="11"/>
                                        </p:tgtEl>
                                      </p:cBhvr>
                                      <p:to x="100000" y="100000"/>
                                    </p:animScale>
                                    <p:animScale>
                                      <p:cBhvr>
                                        <p:cTn id="88" dur="26">
                                          <p:stCondLst>
                                            <p:cond delay="1312"/>
                                          </p:stCondLst>
                                        </p:cTn>
                                        <p:tgtEl>
                                          <p:spTgt spid="11"/>
                                        </p:tgtEl>
                                      </p:cBhvr>
                                      <p:to x="100000" y="80000"/>
                                    </p:animScale>
                                    <p:animScale>
                                      <p:cBhvr>
                                        <p:cTn id="89" dur="166" decel="50000">
                                          <p:stCondLst>
                                            <p:cond delay="1338"/>
                                          </p:stCondLst>
                                        </p:cTn>
                                        <p:tgtEl>
                                          <p:spTgt spid="11"/>
                                        </p:tgtEl>
                                      </p:cBhvr>
                                      <p:to x="100000" y="100000"/>
                                    </p:animScale>
                                    <p:animScale>
                                      <p:cBhvr>
                                        <p:cTn id="90" dur="26">
                                          <p:stCondLst>
                                            <p:cond delay="1642"/>
                                          </p:stCondLst>
                                        </p:cTn>
                                        <p:tgtEl>
                                          <p:spTgt spid="11"/>
                                        </p:tgtEl>
                                      </p:cBhvr>
                                      <p:to x="100000" y="90000"/>
                                    </p:animScale>
                                    <p:animScale>
                                      <p:cBhvr>
                                        <p:cTn id="91" dur="166" decel="50000">
                                          <p:stCondLst>
                                            <p:cond delay="1668"/>
                                          </p:stCondLst>
                                        </p:cTn>
                                        <p:tgtEl>
                                          <p:spTgt spid="11"/>
                                        </p:tgtEl>
                                      </p:cBhvr>
                                      <p:to x="100000" y="100000"/>
                                    </p:animScale>
                                    <p:animScale>
                                      <p:cBhvr>
                                        <p:cTn id="92" dur="26">
                                          <p:stCondLst>
                                            <p:cond delay="1808"/>
                                          </p:stCondLst>
                                        </p:cTn>
                                        <p:tgtEl>
                                          <p:spTgt spid="11"/>
                                        </p:tgtEl>
                                      </p:cBhvr>
                                      <p:to x="100000" y="95000"/>
                                    </p:animScale>
                                    <p:animScale>
                                      <p:cBhvr>
                                        <p:cTn id="93" dur="166" decel="50000">
                                          <p:stCondLst>
                                            <p:cond delay="1834"/>
                                          </p:stCondLst>
                                        </p:cTn>
                                        <p:tgtEl>
                                          <p:spTgt spid="11"/>
                                        </p:tgtEl>
                                      </p:cBhvr>
                                      <p:to x="100000" y="100000"/>
                                    </p:animScale>
                                  </p:childTnLst>
                                </p:cTn>
                              </p:par>
                            </p:childTnLst>
                          </p:cTn>
                        </p:par>
                      </p:childTnLst>
                    </p:cTn>
                  </p:par>
                  <p:par>
                    <p:cTn id="94" fill="hold">
                      <p:stCondLst>
                        <p:cond delay="indefinite"/>
                      </p:stCondLst>
                      <p:childTnLst>
                        <p:par>
                          <p:cTn id="95" fill="hold">
                            <p:stCondLst>
                              <p:cond delay="0"/>
                            </p:stCondLst>
                            <p:childTnLst>
                              <p:par>
                                <p:cTn id="96" presetID="26" presetClass="entr" presetSubtype="0" fill="hold" grpId="0" nodeType="click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wipe(down)">
                                      <p:cBhvr>
                                        <p:cTn id="98" dur="580">
                                          <p:stCondLst>
                                            <p:cond delay="0"/>
                                          </p:stCondLst>
                                        </p:cTn>
                                        <p:tgtEl>
                                          <p:spTgt spid="12"/>
                                        </p:tgtEl>
                                      </p:cBhvr>
                                    </p:animEffect>
                                    <p:anim calcmode="lin" valueType="num">
                                      <p:cBhvr>
                                        <p:cTn id="9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04" dur="26">
                                          <p:stCondLst>
                                            <p:cond delay="650"/>
                                          </p:stCondLst>
                                        </p:cTn>
                                        <p:tgtEl>
                                          <p:spTgt spid="12"/>
                                        </p:tgtEl>
                                      </p:cBhvr>
                                      <p:to x="100000" y="60000"/>
                                    </p:animScale>
                                    <p:animScale>
                                      <p:cBhvr>
                                        <p:cTn id="105" dur="166" decel="50000">
                                          <p:stCondLst>
                                            <p:cond delay="676"/>
                                          </p:stCondLst>
                                        </p:cTn>
                                        <p:tgtEl>
                                          <p:spTgt spid="12"/>
                                        </p:tgtEl>
                                      </p:cBhvr>
                                      <p:to x="100000" y="100000"/>
                                    </p:animScale>
                                    <p:animScale>
                                      <p:cBhvr>
                                        <p:cTn id="106" dur="26">
                                          <p:stCondLst>
                                            <p:cond delay="1312"/>
                                          </p:stCondLst>
                                        </p:cTn>
                                        <p:tgtEl>
                                          <p:spTgt spid="12"/>
                                        </p:tgtEl>
                                      </p:cBhvr>
                                      <p:to x="100000" y="80000"/>
                                    </p:animScale>
                                    <p:animScale>
                                      <p:cBhvr>
                                        <p:cTn id="107" dur="166" decel="50000">
                                          <p:stCondLst>
                                            <p:cond delay="1338"/>
                                          </p:stCondLst>
                                        </p:cTn>
                                        <p:tgtEl>
                                          <p:spTgt spid="12"/>
                                        </p:tgtEl>
                                      </p:cBhvr>
                                      <p:to x="100000" y="100000"/>
                                    </p:animScale>
                                    <p:animScale>
                                      <p:cBhvr>
                                        <p:cTn id="108" dur="26">
                                          <p:stCondLst>
                                            <p:cond delay="1642"/>
                                          </p:stCondLst>
                                        </p:cTn>
                                        <p:tgtEl>
                                          <p:spTgt spid="12"/>
                                        </p:tgtEl>
                                      </p:cBhvr>
                                      <p:to x="100000" y="90000"/>
                                    </p:animScale>
                                    <p:animScale>
                                      <p:cBhvr>
                                        <p:cTn id="109" dur="166" decel="50000">
                                          <p:stCondLst>
                                            <p:cond delay="1668"/>
                                          </p:stCondLst>
                                        </p:cTn>
                                        <p:tgtEl>
                                          <p:spTgt spid="12"/>
                                        </p:tgtEl>
                                      </p:cBhvr>
                                      <p:to x="100000" y="100000"/>
                                    </p:animScale>
                                    <p:animScale>
                                      <p:cBhvr>
                                        <p:cTn id="110" dur="26">
                                          <p:stCondLst>
                                            <p:cond delay="1808"/>
                                          </p:stCondLst>
                                        </p:cTn>
                                        <p:tgtEl>
                                          <p:spTgt spid="12"/>
                                        </p:tgtEl>
                                      </p:cBhvr>
                                      <p:to x="100000" y="95000"/>
                                    </p:animScale>
                                    <p:animScale>
                                      <p:cBhvr>
                                        <p:cTn id="111" dur="166" decel="50000">
                                          <p:stCondLst>
                                            <p:cond delay="1834"/>
                                          </p:stCondLst>
                                        </p:cTn>
                                        <p:tgtEl>
                                          <p:spTgt spid="12"/>
                                        </p:tgtEl>
                                      </p:cBhvr>
                                      <p:to x="100000" y="100000"/>
                                    </p:animScale>
                                  </p:childTnLst>
                                </p:cTn>
                              </p:par>
                              <p:par>
                                <p:cTn id="112" presetID="26" presetClass="entr" presetSubtype="0" fill="hold" nodeType="with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down)">
                                      <p:cBhvr>
                                        <p:cTn id="114" dur="580">
                                          <p:stCondLst>
                                            <p:cond delay="0"/>
                                          </p:stCondLst>
                                        </p:cTn>
                                        <p:tgtEl>
                                          <p:spTgt spid="7"/>
                                        </p:tgtEl>
                                      </p:cBhvr>
                                    </p:animEffect>
                                    <p:anim calcmode="lin" valueType="num">
                                      <p:cBhvr>
                                        <p:cTn id="11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1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1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1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20" dur="26">
                                          <p:stCondLst>
                                            <p:cond delay="650"/>
                                          </p:stCondLst>
                                        </p:cTn>
                                        <p:tgtEl>
                                          <p:spTgt spid="7"/>
                                        </p:tgtEl>
                                      </p:cBhvr>
                                      <p:to x="100000" y="60000"/>
                                    </p:animScale>
                                    <p:animScale>
                                      <p:cBhvr>
                                        <p:cTn id="121" dur="166" decel="50000">
                                          <p:stCondLst>
                                            <p:cond delay="676"/>
                                          </p:stCondLst>
                                        </p:cTn>
                                        <p:tgtEl>
                                          <p:spTgt spid="7"/>
                                        </p:tgtEl>
                                      </p:cBhvr>
                                      <p:to x="100000" y="100000"/>
                                    </p:animScale>
                                    <p:animScale>
                                      <p:cBhvr>
                                        <p:cTn id="122" dur="26">
                                          <p:stCondLst>
                                            <p:cond delay="1312"/>
                                          </p:stCondLst>
                                        </p:cTn>
                                        <p:tgtEl>
                                          <p:spTgt spid="7"/>
                                        </p:tgtEl>
                                      </p:cBhvr>
                                      <p:to x="100000" y="80000"/>
                                    </p:animScale>
                                    <p:animScale>
                                      <p:cBhvr>
                                        <p:cTn id="123" dur="166" decel="50000">
                                          <p:stCondLst>
                                            <p:cond delay="1338"/>
                                          </p:stCondLst>
                                        </p:cTn>
                                        <p:tgtEl>
                                          <p:spTgt spid="7"/>
                                        </p:tgtEl>
                                      </p:cBhvr>
                                      <p:to x="100000" y="100000"/>
                                    </p:animScale>
                                    <p:animScale>
                                      <p:cBhvr>
                                        <p:cTn id="124" dur="26">
                                          <p:stCondLst>
                                            <p:cond delay="1642"/>
                                          </p:stCondLst>
                                        </p:cTn>
                                        <p:tgtEl>
                                          <p:spTgt spid="7"/>
                                        </p:tgtEl>
                                      </p:cBhvr>
                                      <p:to x="100000" y="90000"/>
                                    </p:animScale>
                                    <p:animScale>
                                      <p:cBhvr>
                                        <p:cTn id="125" dur="166" decel="50000">
                                          <p:stCondLst>
                                            <p:cond delay="1668"/>
                                          </p:stCondLst>
                                        </p:cTn>
                                        <p:tgtEl>
                                          <p:spTgt spid="7"/>
                                        </p:tgtEl>
                                      </p:cBhvr>
                                      <p:to x="100000" y="100000"/>
                                    </p:animScale>
                                    <p:animScale>
                                      <p:cBhvr>
                                        <p:cTn id="126" dur="26">
                                          <p:stCondLst>
                                            <p:cond delay="1808"/>
                                          </p:stCondLst>
                                        </p:cTn>
                                        <p:tgtEl>
                                          <p:spTgt spid="7"/>
                                        </p:tgtEl>
                                      </p:cBhvr>
                                      <p:to x="100000" y="95000"/>
                                    </p:animScale>
                                    <p:animScale>
                                      <p:cBhvr>
                                        <p:cTn id="127" dur="166" decel="50000">
                                          <p:stCondLst>
                                            <p:cond delay="1834"/>
                                          </p:stCondLst>
                                        </p:cTn>
                                        <p:tgtEl>
                                          <p:spTgt spid="7"/>
                                        </p:tgtEl>
                                      </p:cBhvr>
                                      <p:to x="100000" y="100000"/>
                                    </p:animScale>
                                  </p:childTnLst>
                                </p:cTn>
                              </p:par>
                              <p:par>
                                <p:cTn id="128" presetID="26" presetClass="entr" presetSubtype="0" fill="hold" grpId="0" nodeType="with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down)">
                                      <p:cBhvr>
                                        <p:cTn id="130" dur="580">
                                          <p:stCondLst>
                                            <p:cond delay="0"/>
                                          </p:stCondLst>
                                        </p:cTn>
                                        <p:tgtEl>
                                          <p:spTgt spid="13"/>
                                        </p:tgtEl>
                                      </p:cBhvr>
                                    </p:animEffect>
                                    <p:anim calcmode="lin" valueType="num">
                                      <p:cBhvr>
                                        <p:cTn id="13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3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3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3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3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6" dur="26">
                                          <p:stCondLst>
                                            <p:cond delay="650"/>
                                          </p:stCondLst>
                                        </p:cTn>
                                        <p:tgtEl>
                                          <p:spTgt spid="13"/>
                                        </p:tgtEl>
                                      </p:cBhvr>
                                      <p:to x="100000" y="60000"/>
                                    </p:animScale>
                                    <p:animScale>
                                      <p:cBhvr>
                                        <p:cTn id="137" dur="166" decel="50000">
                                          <p:stCondLst>
                                            <p:cond delay="676"/>
                                          </p:stCondLst>
                                        </p:cTn>
                                        <p:tgtEl>
                                          <p:spTgt spid="13"/>
                                        </p:tgtEl>
                                      </p:cBhvr>
                                      <p:to x="100000" y="100000"/>
                                    </p:animScale>
                                    <p:animScale>
                                      <p:cBhvr>
                                        <p:cTn id="138" dur="26">
                                          <p:stCondLst>
                                            <p:cond delay="1312"/>
                                          </p:stCondLst>
                                        </p:cTn>
                                        <p:tgtEl>
                                          <p:spTgt spid="13"/>
                                        </p:tgtEl>
                                      </p:cBhvr>
                                      <p:to x="100000" y="80000"/>
                                    </p:animScale>
                                    <p:animScale>
                                      <p:cBhvr>
                                        <p:cTn id="139" dur="166" decel="50000">
                                          <p:stCondLst>
                                            <p:cond delay="1338"/>
                                          </p:stCondLst>
                                        </p:cTn>
                                        <p:tgtEl>
                                          <p:spTgt spid="13"/>
                                        </p:tgtEl>
                                      </p:cBhvr>
                                      <p:to x="100000" y="100000"/>
                                    </p:animScale>
                                    <p:animScale>
                                      <p:cBhvr>
                                        <p:cTn id="140" dur="26">
                                          <p:stCondLst>
                                            <p:cond delay="1642"/>
                                          </p:stCondLst>
                                        </p:cTn>
                                        <p:tgtEl>
                                          <p:spTgt spid="13"/>
                                        </p:tgtEl>
                                      </p:cBhvr>
                                      <p:to x="100000" y="90000"/>
                                    </p:animScale>
                                    <p:animScale>
                                      <p:cBhvr>
                                        <p:cTn id="141" dur="166" decel="50000">
                                          <p:stCondLst>
                                            <p:cond delay="1668"/>
                                          </p:stCondLst>
                                        </p:cTn>
                                        <p:tgtEl>
                                          <p:spTgt spid="13"/>
                                        </p:tgtEl>
                                      </p:cBhvr>
                                      <p:to x="100000" y="100000"/>
                                    </p:animScale>
                                    <p:animScale>
                                      <p:cBhvr>
                                        <p:cTn id="142" dur="26">
                                          <p:stCondLst>
                                            <p:cond delay="1808"/>
                                          </p:stCondLst>
                                        </p:cTn>
                                        <p:tgtEl>
                                          <p:spTgt spid="13"/>
                                        </p:tgtEl>
                                      </p:cBhvr>
                                      <p:to x="100000" y="95000"/>
                                    </p:animScale>
                                    <p:animScale>
                                      <p:cBhvr>
                                        <p:cTn id="143" dur="166" decel="50000">
                                          <p:stCondLst>
                                            <p:cond delay="1834"/>
                                          </p:stCondLst>
                                        </p:cTn>
                                        <p:tgtEl>
                                          <p:spTgt spid="13"/>
                                        </p:tgtEl>
                                      </p:cBhvr>
                                      <p:to x="100000" y="100000"/>
                                    </p:animScale>
                                  </p:childTnLst>
                                </p:cTn>
                              </p:par>
                            </p:childTnLst>
                          </p:cTn>
                        </p:par>
                      </p:childTnLst>
                    </p:cTn>
                  </p:par>
                  <p:par>
                    <p:cTn id="144" fill="hold">
                      <p:stCondLst>
                        <p:cond delay="indefinite"/>
                      </p:stCondLst>
                      <p:childTnLst>
                        <p:par>
                          <p:cTn id="145" fill="hold">
                            <p:stCondLst>
                              <p:cond delay="0"/>
                            </p:stCondLst>
                            <p:childTnLst>
                              <p:par>
                                <p:cTn id="146" presetID="26" presetClass="entr" presetSubtype="0" fill="hold" nodeType="clickEffect">
                                  <p:stCondLst>
                                    <p:cond delay="0"/>
                                  </p:stCondLst>
                                  <p:childTnLst>
                                    <p:set>
                                      <p:cBhvr>
                                        <p:cTn id="147" dur="1" fill="hold">
                                          <p:stCondLst>
                                            <p:cond delay="0"/>
                                          </p:stCondLst>
                                        </p:cTn>
                                        <p:tgtEl>
                                          <p:spTgt spid="8"/>
                                        </p:tgtEl>
                                        <p:attrNameLst>
                                          <p:attrName>style.visibility</p:attrName>
                                        </p:attrNameLst>
                                      </p:cBhvr>
                                      <p:to>
                                        <p:strVal val="visible"/>
                                      </p:to>
                                    </p:set>
                                    <p:animEffect transition="in" filter="wipe(down)">
                                      <p:cBhvr>
                                        <p:cTn id="148" dur="580">
                                          <p:stCondLst>
                                            <p:cond delay="0"/>
                                          </p:stCondLst>
                                        </p:cTn>
                                        <p:tgtEl>
                                          <p:spTgt spid="8"/>
                                        </p:tgtEl>
                                      </p:cBhvr>
                                    </p:animEffect>
                                    <p:anim calcmode="lin" valueType="num">
                                      <p:cBhvr>
                                        <p:cTn id="14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5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5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54" dur="26">
                                          <p:stCondLst>
                                            <p:cond delay="650"/>
                                          </p:stCondLst>
                                        </p:cTn>
                                        <p:tgtEl>
                                          <p:spTgt spid="8"/>
                                        </p:tgtEl>
                                      </p:cBhvr>
                                      <p:to x="100000" y="60000"/>
                                    </p:animScale>
                                    <p:animScale>
                                      <p:cBhvr>
                                        <p:cTn id="155" dur="166" decel="50000">
                                          <p:stCondLst>
                                            <p:cond delay="676"/>
                                          </p:stCondLst>
                                        </p:cTn>
                                        <p:tgtEl>
                                          <p:spTgt spid="8"/>
                                        </p:tgtEl>
                                      </p:cBhvr>
                                      <p:to x="100000" y="100000"/>
                                    </p:animScale>
                                    <p:animScale>
                                      <p:cBhvr>
                                        <p:cTn id="156" dur="26">
                                          <p:stCondLst>
                                            <p:cond delay="1312"/>
                                          </p:stCondLst>
                                        </p:cTn>
                                        <p:tgtEl>
                                          <p:spTgt spid="8"/>
                                        </p:tgtEl>
                                      </p:cBhvr>
                                      <p:to x="100000" y="80000"/>
                                    </p:animScale>
                                    <p:animScale>
                                      <p:cBhvr>
                                        <p:cTn id="157" dur="166" decel="50000">
                                          <p:stCondLst>
                                            <p:cond delay="1338"/>
                                          </p:stCondLst>
                                        </p:cTn>
                                        <p:tgtEl>
                                          <p:spTgt spid="8"/>
                                        </p:tgtEl>
                                      </p:cBhvr>
                                      <p:to x="100000" y="100000"/>
                                    </p:animScale>
                                    <p:animScale>
                                      <p:cBhvr>
                                        <p:cTn id="158" dur="26">
                                          <p:stCondLst>
                                            <p:cond delay="1642"/>
                                          </p:stCondLst>
                                        </p:cTn>
                                        <p:tgtEl>
                                          <p:spTgt spid="8"/>
                                        </p:tgtEl>
                                      </p:cBhvr>
                                      <p:to x="100000" y="90000"/>
                                    </p:animScale>
                                    <p:animScale>
                                      <p:cBhvr>
                                        <p:cTn id="159" dur="166" decel="50000">
                                          <p:stCondLst>
                                            <p:cond delay="1668"/>
                                          </p:stCondLst>
                                        </p:cTn>
                                        <p:tgtEl>
                                          <p:spTgt spid="8"/>
                                        </p:tgtEl>
                                      </p:cBhvr>
                                      <p:to x="100000" y="100000"/>
                                    </p:animScale>
                                    <p:animScale>
                                      <p:cBhvr>
                                        <p:cTn id="160" dur="26">
                                          <p:stCondLst>
                                            <p:cond delay="1808"/>
                                          </p:stCondLst>
                                        </p:cTn>
                                        <p:tgtEl>
                                          <p:spTgt spid="8"/>
                                        </p:tgtEl>
                                      </p:cBhvr>
                                      <p:to x="100000" y="95000"/>
                                    </p:animScale>
                                    <p:animScale>
                                      <p:cBhvr>
                                        <p:cTn id="161" dur="166" decel="50000">
                                          <p:stCondLst>
                                            <p:cond delay="1834"/>
                                          </p:stCondLst>
                                        </p:cTn>
                                        <p:tgtEl>
                                          <p:spTgt spid="8"/>
                                        </p:tgtEl>
                                      </p:cBhvr>
                                      <p:to x="100000" y="100000"/>
                                    </p:animScale>
                                  </p:childTnLst>
                                </p:cTn>
                              </p:par>
                              <p:par>
                                <p:cTn id="162" presetID="26" presetClass="entr" presetSubtype="0" fill="hold" grpId="0" nodeType="withEffect">
                                  <p:stCondLst>
                                    <p:cond delay="0"/>
                                  </p:stCondLst>
                                  <p:childTnLst>
                                    <p:set>
                                      <p:cBhvr>
                                        <p:cTn id="163" dur="1" fill="hold">
                                          <p:stCondLst>
                                            <p:cond delay="0"/>
                                          </p:stCondLst>
                                        </p:cTn>
                                        <p:tgtEl>
                                          <p:spTgt spid="14"/>
                                        </p:tgtEl>
                                        <p:attrNameLst>
                                          <p:attrName>style.visibility</p:attrName>
                                        </p:attrNameLst>
                                      </p:cBhvr>
                                      <p:to>
                                        <p:strVal val="visible"/>
                                      </p:to>
                                    </p:set>
                                    <p:animEffect transition="in" filter="wipe(down)">
                                      <p:cBhvr>
                                        <p:cTn id="164" dur="580">
                                          <p:stCondLst>
                                            <p:cond delay="0"/>
                                          </p:stCondLst>
                                        </p:cTn>
                                        <p:tgtEl>
                                          <p:spTgt spid="14"/>
                                        </p:tgtEl>
                                      </p:cBhvr>
                                    </p:animEffect>
                                    <p:anim calcmode="lin" valueType="num">
                                      <p:cBhvr>
                                        <p:cTn id="16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6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6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6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6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70" dur="26">
                                          <p:stCondLst>
                                            <p:cond delay="650"/>
                                          </p:stCondLst>
                                        </p:cTn>
                                        <p:tgtEl>
                                          <p:spTgt spid="14"/>
                                        </p:tgtEl>
                                      </p:cBhvr>
                                      <p:to x="100000" y="60000"/>
                                    </p:animScale>
                                    <p:animScale>
                                      <p:cBhvr>
                                        <p:cTn id="171" dur="166" decel="50000">
                                          <p:stCondLst>
                                            <p:cond delay="676"/>
                                          </p:stCondLst>
                                        </p:cTn>
                                        <p:tgtEl>
                                          <p:spTgt spid="14"/>
                                        </p:tgtEl>
                                      </p:cBhvr>
                                      <p:to x="100000" y="100000"/>
                                    </p:animScale>
                                    <p:animScale>
                                      <p:cBhvr>
                                        <p:cTn id="172" dur="26">
                                          <p:stCondLst>
                                            <p:cond delay="1312"/>
                                          </p:stCondLst>
                                        </p:cTn>
                                        <p:tgtEl>
                                          <p:spTgt spid="14"/>
                                        </p:tgtEl>
                                      </p:cBhvr>
                                      <p:to x="100000" y="80000"/>
                                    </p:animScale>
                                    <p:animScale>
                                      <p:cBhvr>
                                        <p:cTn id="173" dur="166" decel="50000">
                                          <p:stCondLst>
                                            <p:cond delay="1338"/>
                                          </p:stCondLst>
                                        </p:cTn>
                                        <p:tgtEl>
                                          <p:spTgt spid="14"/>
                                        </p:tgtEl>
                                      </p:cBhvr>
                                      <p:to x="100000" y="100000"/>
                                    </p:animScale>
                                    <p:animScale>
                                      <p:cBhvr>
                                        <p:cTn id="174" dur="26">
                                          <p:stCondLst>
                                            <p:cond delay="1642"/>
                                          </p:stCondLst>
                                        </p:cTn>
                                        <p:tgtEl>
                                          <p:spTgt spid="14"/>
                                        </p:tgtEl>
                                      </p:cBhvr>
                                      <p:to x="100000" y="90000"/>
                                    </p:animScale>
                                    <p:animScale>
                                      <p:cBhvr>
                                        <p:cTn id="175" dur="166" decel="50000">
                                          <p:stCondLst>
                                            <p:cond delay="1668"/>
                                          </p:stCondLst>
                                        </p:cTn>
                                        <p:tgtEl>
                                          <p:spTgt spid="14"/>
                                        </p:tgtEl>
                                      </p:cBhvr>
                                      <p:to x="100000" y="100000"/>
                                    </p:animScale>
                                    <p:animScale>
                                      <p:cBhvr>
                                        <p:cTn id="176" dur="26">
                                          <p:stCondLst>
                                            <p:cond delay="1808"/>
                                          </p:stCondLst>
                                        </p:cTn>
                                        <p:tgtEl>
                                          <p:spTgt spid="14"/>
                                        </p:tgtEl>
                                      </p:cBhvr>
                                      <p:to x="100000" y="95000"/>
                                    </p:animScale>
                                    <p:animScale>
                                      <p:cBhvr>
                                        <p:cTn id="177" dur="166" decel="50000">
                                          <p:stCondLst>
                                            <p:cond delay="1834"/>
                                          </p:stCondLst>
                                        </p:cTn>
                                        <p:tgtEl>
                                          <p:spTgt spid="14"/>
                                        </p:tgtEl>
                                      </p:cBhvr>
                                      <p:to x="100000" y="100000"/>
                                    </p:animScale>
                                  </p:childTnLst>
                                </p:cTn>
                              </p:par>
                              <p:par>
                                <p:cTn id="178" presetID="26" presetClass="entr" presetSubtype="0" fill="hold" grpId="0" nodeType="withEffect">
                                  <p:stCondLst>
                                    <p:cond delay="0"/>
                                  </p:stCondLst>
                                  <p:childTnLst>
                                    <p:set>
                                      <p:cBhvr>
                                        <p:cTn id="179" dur="1" fill="hold">
                                          <p:stCondLst>
                                            <p:cond delay="0"/>
                                          </p:stCondLst>
                                        </p:cTn>
                                        <p:tgtEl>
                                          <p:spTgt spid="15"/>
                                        </p:tgtEl>
                                        <p:attrNameLst>
                                          <p:attrName>style.visibility</p:attrName>
                                        </p:attrNameLst>
                                      </p:cBhvr>
                                      <p:to>
                                        <p:strVal val="visible"/>
                                      </p:to>
                                    </p:set>
                                    <p:animEffect transition="in" filter="wipe(down)">
                                      <p:cBhvr>
                                        <p:cTn id="180" dur="580">
                                          <p:stCondLst>
                                            <p:cond delay="0"/>
                                          </p:stCondLst>
                                        </p:cTn>
                                        <p:tgtEl>
                                          <p:spTgt spid="15"/>
                                        </p:tgtEl>
                                      </p:cBhvr>
                                    </p:animEffect>
                                    <p:anim calcmode="lin" valueType="num">
                                      <p:cBhvr>
                                        <p:cTn id="18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8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8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8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8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86" dur="26">
                                          <p:stCondLst>
                                            <p:cond delay="650"/>
                                          </p:stCondLst>
                                        </p:cTn>
                                        <p:tgtEl>
                                          <p:spTgt spid="15"/>
                                        </p:tgtEl>
                                      </p:cBhvr>
                                      <p:to x="100000" y="60000"/>
                                    </p:animScale>
                                    <p:animScale>
                                      <p:cBhvr>
                                        <p:cTn id="187" dur="166" decel="50000">
                                          <p:stCondLst>
                                            <p:cond delay="676"/>
                                          </p:stCondLst>
                                        </p:cTn>
                                        <p:tgtEl>
                                          <p:spTgt spid="15"/>
                                        </p:tgtEl>
                                      </p:cBhvr>
                                      <p:to x="100000" y="100000"/>
                                    </p:animScale>
                                    <p:animScale>
                                      <p:cBhvr>
                                        <p:cTn id="188" dur="26">
                                          <p:stCondLst>
                                            <p:cond delay="1312"/>
                                          </p:stCondLst>
                                        </p:cTn>
                                        <p:tgtEl>
                                          <p:spTgt spid="15"/>
                                        </p:tgtEl>
                                      </p:cBhvr>
                                      <p:to x="100000" y="80000"/>
                                    </p:animScale>
                                    <p:animScale>
                                      <p:cBhvr>
                                        <p:cTn id="189" dur="166" decel="50000">
                                          <p:stCondLst>
                                            <p:cond delay="1338"/>
                                          </p:stCondLst>
                                        </p:cTn>
                                        <p:tgtEl>
                                          <p:spTgt spid="15"/>
                                        </p:tgtEl>
                                      </p:cBhvr>
                                      <p:to x="100000" y="100000"/>
                                    </p:animScale>
                                    <p:animScale>
                                      <p:cBhvr>
                                        <p:cTn id="190" dur="26">
                                          <p:stCondLst>
                                            <p:cond delay="1642"/>
                                          </p:stCondLst>
                                        </p:cTn>
                                        <p:tgtEl>
                                          <p:spTgt spid="15"/>
                                        </p:tgtEl>
                                      </p:cBhvr>
                                      <p:to x="100000" y="90000"/>
                                    </p:animScale>
                                    <p:animScale>
                                      <p:cBhvr>
                                        <p:cTn id="191" dur="166" decel="50000">
                                          <p:stCondLst>
                                            <p:cond delay="1668"/>
                                          </p:stCondLst>
                                        </p:cTn>
                                        <p:tgtEl>
                                          <p:spTgt spid="15"/>
                                        </p:tgtEl>
                                      </p:cBhvr>
                                      <p:to x="100000" y="100000"/>
                                    </p:animScale>
                                    <p:animScale>
                                      <p:cBhvr>
                                        <p:cTn id="192" dur="26">
                                          <p:stCondLst>
                                            <p:cond delay="1808"/>
                                          </p:stCondLst>
                                        </p:cTn>
                                        <p:tgtEl>
                                          <p:spTgt spid="15"/>
                                        </p:tgtEl>
                                      </p:cBhvr>
                                      <p:to x="100000" y="95000"/>
                                    </p:animScale>
                                    <p:animScale>
                                      <p:cBhvr>
                                        <p:cTn id="193" dur="166" decel="50000">
                                          <p:stCondLst>
                                            <p:cond delay="1834"/>
                                          </p:stCondLst>
                                        </p:cTn>
                                        <p:tgtEl>
                                          <p:spTgt spid="15"/>
                                        </p:tgtEl>
                                      </p:cBhvr>
                                      <p:to x="100000" y="100000"/>
                                    </p:animScale>
                                  </p:childTnLst>
                                </p:cTn>
                              </p:par>
                            </p:childTnLst>
                          </p:cTn>
                        </p:par>
                      </p:childTnLst>
                    </p:cTn>
                  </p:par>
                  <p:par>
                    <p:cTn id="194" fill="hold">
                      <p:stCondLst>
                        <p:cond delay="indefinite"/>
                      </p:stCondLst>
                      <p:childTnLst>
                        <p:par>
                          <p:cTn id="195" fill="hold">
                            <p:stCondLst>
                              <p:cond delay="0"/>
                            </p:stCondLst>
                            <p:childTnLst>
                              <p:par>
                                <p:cTn id="196" presetID="26" presetClass="entr" presetSubtype="0" fill="hold" nodeType="clickEffect">
                                  <p:stCondLst>
                                    <p:cond delay="0"/>
                                  </p:stCondLst>
                                  <p:childTnLst>
                                    <p:set>
                                      <p:cBhvr>
                                        <p:cTn id="197" dur="1" fill="hold">
                                          <p:stCondLst>
                                            <p:cond delay="0"/>
                                          </p:stCondLst>
                                        </p:cTn>
                                        <p:tgtEl>
                                          <p:spTgt spid="9"/>
                                        </p:tgtEl>
                                        <p:attrNameLst>
                                          <p:attrName>style.visibility</p:attrName>
                                        </p:attrNameLst>
                                      </p:cBhvr>
                                      <p:to>
                                        <p:strVal val="visible"/>
                                      </p:to>
                                    </p:set>
                                    <p:animEffect transition="in" filter="wipe(down)">
                                      <p:cBhvr>
                                        <p:cTn id="198" dur="580">
                                          <p:stCondLst>
                                            <p:cond delay="0"/>
                                          </p:stCondLst>
                                        </p:cTn>
                                        <p:tgtEl>
                                          <p:spTgt spid="9"/>
                                        </p:tgtEl>
                                      </p:cBhvr>
                                    </p:animEffect>
                                    <p:anim calcmode="lin" valueType="num">
                                      <p:cBhvr>
                                        <p:cTn id="19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0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0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0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04" dur="26">
                                          <p:stCondLst>
                                            <p:cond delay="650"/>
                                          </p:stCondLst>
                                        </p:cTn>
                                        <p:tgtEl>
                                          <p:spTgt spid="9"/>
                                        </p:tgtEl>
                                      </p:cBhvr>
                                      <p:to x="100000" y="60000"/>
                                    </p:animScale>
                                    <p:animScale>
                                      <p:cBhvr>
                                        <p:cTn id="205" dur="166" decel="50000">
                                          <p:stCondLst>
                                            <p:cond delay="676"/>
                                          </p:stCondLst>
                                        </p:cTn>
                                        <p:tgtEl>
                                          <p:spTgt spid="9"/>
                                        </p:tgtEl>
                                      </p:cBhvr>
                                      <p:to x="100000" y="100000"/>
                                    </p:animScale>
                                    <p:animScale>
                                      <p:cBhvr>
                                        <p:cTn id="206" dur="26">
                                          <p:stCondLst>
                                            <p:cond delay="1312"/>
                                          </p:stCondLst>
                                        </p:cTn>
                                        <p:tgtEl>
                                          <p:spTgt spid="9"/>
                                        </p:tgtEl>
                                      </p:cBhvr>
                                      <p:to x="100000" y="80000"/>
                                    </p:animScale>
                                    <p:animScale>
                                      <p:cBhvr>
                                        <p:cTn id="207" dur="166" decel="50000">
                                          <p:stCondLst>
                                            <p:cond delay="1338"/>
                                          </p:stCondLst>
                                        </p:cTn>
                                        <p:tgtEl>
                                          <p:spTgt spid="9"/>
                                        </p:tgtEl>
                                      </p:cBhvr>
                                      <p:to x="100000" y="100000"/>
                                    </p:animScale>
                                    <p:animScale>
                                      <p:cBhvr>
                                        <p:cTn id="208" dur="26">
                                          <p:stCondLst>
                                            <p:cond delay="1642"/>
                                          </p:stCondLst>
                                        </p:cTn>
                                        <p:tgtEl>
                                          <p:spTgt spid="9"/>
                                        </p:tgtEl>
                                      </p:cBhvr>
                                      <p:to x="100000" y="90000"/>
                                    </p:animScale>
                                    <p:animScale>
                                      <p:cBhvr>
                                        <p:cTn id="209" dur="166" decel="50000">
                                          <p:stCondLst>
                                            <p:cond delay="1668"/>
                                          </p:stCondLst>
                                        </p:cTn>
                                        <p:tgtEl>
                                          <p:spTgt spid="9"/>
                                        </p:tgtEl>
                                      </p:cBhvr>
                                      <p:to x="100000" y="100000"/>
                                    </p:animScale>
                                    <p:animScale>
                                      <p:cBhvr>
                                        <p:cTn id="210" dur="26">
                                          <p:stCondLst>
                                            <p:cond delay="1808"/>
                                          </p:stCondLst>
                                        </p:cTn>
                                        <p:tgtEl>
                                          <p:spTgt spid="9"/>
                                        </p:tgtEl>
                                      </p:cBhvr>
                                      <p:to x="100000" y="95000"/>
                                    </p:animScale>
                                    <p:animScale>
                                      <p:cBhvr>
                                        <p:cTn id="211" dur="166" decel="50000">
                                          <p:stCondLst>
                                            <p:cond delay="1834"/>
                                          </p:stCondLst>
                                        </p:cTn>
                                        <p:tgtEl>
                                          <p:spTgt spid="9"/>
                                        </p:tgtEl>
                                      </p:cBhvr>
                                      <p:to x="100000" y="100000"/>
                                    </p:animScale>
                                  </p:childTnLst>
                                </p:cTn>
                              </p:par>
                              <p:par>
                                <p:cTn id="212" presetID="26" presetClass="entr" presetSubtype="0" fill="hold" grpId="0" nodeType="withEffect">
                                  <p:stCondLst>
                                    <p:cond delay="0"/>
                                  </p:stCondLst>
                                  <p:childTnLst>
                                    <p:set>
                                      <p:cBhvr>
                                        <p:cTn id="213" dur="1" fill="hold">
                                          <p:stCondLst>
                                            <p:cond delay="0"/>
                                          </p:stCondLst>
                                        </p:cTn>
                                        <p:tgtEl>
                                          <p:spTgt spid="16"/>
                                        </p:tgtEl>
                                        <p:attrNameLst>
                                          <p:attrName>style.visibility</p:attrName>
                                        </p:attrNameLst>
                                      </p:cBhvr>
                                      <p:to>
                                        <p:strVal val="visible"/>
                                      </p:to>
                                    </p:set>
                                    <p:animEffect transition="in" filter="wipe(down)">
                                      <p:cBhvr>
                                        <p:cTn id="214" dur="580">
                                          <p:stCondLst>
                                            <p:cond delay="0"/>
                                          </p:stCondLst>
                                        </p:cTn>
                                        <p:tgtEl>
                                          <p:spTgt spid="16"/>
                                        </p:tgtEl>
                                      </p:cBhvr>
                                    </p:animEffect>
                                    <p:anim calcmode="lin" valueType="num">
                                      <p:cBhvr>
                                        <p:cTn id="215"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6"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17"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18"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19"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20" dur="26">
                                          <p:stCondLst>
                                            <p:cond delay="650"/>
                                          </p:stCondLst>
                                        </p:cTn>
                                        <p:tgtEl>
                                          <p:spTgt spid="16"/>
                                        </p:tgtEl>
                                      </p:cBhvr>
                                      <p:to x="100000" y="60000"/>
                                    </p:animScale>
                                    <p:animScale>
                                      <p:cBhvr>
                                        <p:cTn id="221" dur="166" decel="50000">
                                          <p:stCondLst>
                                            <p:cond delay="676"/>
                                          </p:stCondLst>
                                        </p:cTn>
                                        <p:tgtEl>
                                          <p:spTgt spid="16"/>
                                        </p:tgtEl>
                                      </p:cBhvr>
                                      <p:to x="100000" y="100000"/>
                                    </p:animScale>
                                    <p:animScale>
                                      <p:cBhvr>
                                        <p:cTn id="222" dur="26">
                                          <p:stCondLst>
                                            <p:cond delay="1312"/>
                                          </p:stCondLst>
                                        </p:cTn>
                                        <p:tgtEl>
                                          <p:spTgt spid="16"/>
                                        </p:tgtEl>
                                      </p:cBhvr>
                                      <p:to x="100000" y="80000"/>
                                    </p:animScale>
                                    <p:animScale>
                                      <p:cBhvr>
                                        <p:cTn id="223" dur="166" decel="50000">
                                          <p:stCondLst>
                                            <p:cond delay="1338"/>
                                          </p:stCondLst>
                                        </p:cTn>
                                        <p:tgtEl>
                                          <p:spTgt spid="16"/>
                                        </p:tgtEl>
                                      </p:cBhvr>
                                      <p:to x="100000" y="100000"/>
                                    </p:animScale>
                                    <p:animScale>
                                      <p:cBhvr>
                                        <p:cTn id="224" dur="26">
                                          <p:stCondLst>
                                            <p:cond delay="1642"/>
                                          </p:stCondLst>
                                        </p:cTn>
                                        <p:tgtEl>
                                          <p:spTgt spid="16"/>
                                        </p:tgtEl>
                                      </p:cBhvr>
                                      <p:to x="100000" y="90000"/>
                                    </p:animScale>
                                    <p:animScale>
                                      <p:cBhvr>
                                        <p:cTn id="225" dur="166" decel="50000">
                                          <p:stCondLst>
                                            <p:cond delay="1668"/>
                                          </p:stCondLst>
                                        </p:cTn>
                                        <p:tgtEl>
                                          <p:spTgt spid="16"/>
                                        </p:tgtEl>
                                      </p:cBhvr>
                                      <p:to x="100000" y="100000"/>
                                    </p:animScale>
                                    <p:animScale>
                                      <p:cBhvr>
                                        <p:cTn id="226" dur="26">
                                          <p:stCondLst>
                                            <p:cond delay="1808"/>
                                          </p:stCondLst>
                                        </p:cTn>
                                        <p:tgtEl>
                                          <p:spTgt spid="16"/>
                                        </p:tgtEl>
                                      </p:cBhvr>
                                      <p:to x="100000" y="95000"/>
                                    </p:animScale>
                                    <p:animScale>
                                      <p:cBhvr>
                                        <p:cTn id="227" dur="166" decel="50000">
                                          <p:stCondLst>
                                            <p:cond delay="1834"/>
                                          </p:stCondLst>
                                        </p:cTn>
                                        <p:tgtEl>
                                          <p:spTgt spid="16"/>
                                        </p:tgtEl>
                                      </p:cBhvr>
                                      <p:to x="100000" y="100000"/>
                                    </p:animScale>
                                  </p:childTnLst>
                                </p:cTn>
                              </p:par>
                              <p:par>
                                <p:cTn id="228" presetID="26" presetClass="entr" presetSubtype="0" fill="hold" grpId="0" nodeType="withEffect">
                                  <p:stCondLst>
                                    <p:cond delay="0"/>
                                  </p:stCondLst>
                                  <p:childTnLst>
                                    <p:set>
                                      <p:cBhvr>
                                        <p:cTn id="229" dur="1" fill="hold">
                                          <p:stCondLst>
                                            <p:cond delay="0"/>
                                          </p:stCondLst>
                                        </p:cTn>
                                        <p:tgtEl>
                                          <p:spTgt spid="17"/>
                                        </p:tgtEl>
                                        <p:attrNameLst>
                                          <p:attrName>style.visibility</p:attrName>
                                        </p:attrNameLst>
                                      </p:cBhvr>
                                      <p:to>
                                        <p:strVal val="visible"/>
                                      </p:to>
                                    </p:set>
                                    <p:animEffect transition="in" filter="wipe(down)">
                                      <p:cBhvr>
                                        <p:cTn id="230" dur="580">
                                          <p:stCondLst>
                                            <p:cond delay="0"/>
                                          </p:stCondLst>
                                        </p:cTn>
                                        <p:tgtEl>
                                          <p:spTgt spid="17"/>
                                        </p:tgtEl>
                                      </p:cBhvr>
                                    </p:animEffect>
                                    <p:anim calcmode="lin" valueType="num">
                                      <p:cBhvr>
                                        <p:cTn id="23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3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3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3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3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36" dur="26">
                                          <p:stCondLst>
                                            <p:cond delay="650"/>
                                          </p:stCondLst>
                                        </p:cTn>
                                        <p:tgtEl>
                                          <p:spTgt spid="17"/>
                                        </p:tgtEl>
                                      </p:cBhvr>
                                      <p:to x="100000" y="60000"/>
                                    </p:animScale>
                                    <p:animScale>
                                      <p:cBhvr>
                                        <p:cTn id="237" dur="166" decel="50000">
                                          <p:stCondLst>
                                            <p:cond delay="676"/>
                                          </p:stCondLst>
                                        </p:cTn>
                                        <p:tgtEl>
                                          <p:spTgt spid="17"/>
                                        </p:tgtEl>
                                      </p:cBhvr>
                                      <p:to x="100000" y="100000"/>
                                    </p:animScale>
                                    <p:animScale>
                                      <p:cBhvr>
                                        <p:cTn id="238" dur="26">
                                          <p:stCondLst>
                                            <p:cond delay="1312"/>
                                          </p:stCondLst>
                                        </p:cTn>
                                        <p:tgtEl>
                                          <p:spTgt spid="17"/>
                                        </p:tgtEl>
                                      </p:cBhvr>
                                      <p:to x="100000" y="80000"/>
                                    </p:animScale>
                                    <p:animScale>
                                      <p:cBhvr>
                                        <p:cTn id="239" dur="166" decel="50000">
                                          <p:stCondLst>
                                            <p:cond delay="1338"/>
                                          </p:stCondLst>
                                        </p:cTn>
                                        <p:tgtEl>
                                          <p:spTgt spid="17"/>
                                        </p:tgtEl>
                                      </p:cBhvr>
                                      <p:to x="100000" y="100000"/>
                                    </p:animScale>
                                    <p:animScale>
                                      <p:cBhvr>
                                        <p:cTn id="240" dur="26">
                                          <p:stCondLst>
                                            <p:cond delay="1642"/>
                                          </p:stCondLst>
                                        </p:cTn>
                                        <p:tgtEl>
                                          <p:spTgt spid="17"/>
                                        </p:tgtEl>
                                      </p:cBhvr>
                                      <p:to x="100000" y="90000"/>
                                    </p:animScale>
                                    <p:animScale>
                                      <p:cBhvr>
                                        <p:cTn id="241" dur="166" decel="50000">
                                          <p:stCondLst>
                                            <p:cond delay="1668"/>
                                          </p:stCondLst>
                                        </p:cTn>
                                        <p:tgtEl>
                                          <p:spTgt spid="17"/>
                                        </p:tgtEl>
                                      </p:cBhvr>
                                      <p:to x="100000" y="100000"/>
                                    </p:animScale>
                                    <p:animScale>
                                      <p:cBhvr>
                                        <p:cTn id="242" dur="26">
                                          <p:stCondLst>
                                            <p:cond delay="1808"/>
                                          </p:stCondLst>
                                        </p:cTn>
                                        <p:tgtEl>
                                          <p:spTgt spid="17"/>
                                        </p:tgtEl>
                                      </p:cBhvr>
                                      <p:to x="100000" y="95000"/>
                                    </p:animScale>
                                    <p:animScale>
                                      <p:cBhvr>
                                        <p:cTn id="243" dur="166" decel="50000">
                                          <p:stCondLst>
                                            <p:cond delay="1834"/>
                                          </p:stCondLst>
                                        </p:cTn>
                                        <p:tgtEl>
                                          <p:spTgt spid="17"/>
                                        </p:tgtEl>
                                      </p:cBhvr>
                                      <p:to x="100000" y="100000"/>
                                    </p:animScale>
                                  </p:childTnLst>
                                </p:cTn>
                              </p:par>
                            </p:childTnLst>
                          </p:cTn>
                        </p:par>
                      </p:childTnLst>
                    </p:cTn>
                  </p:par>
                  <p:par>
                    <p:cTn id="244" fill="hold">
                      <p:stCondLst>
                        <p:cond delay="indefinite"/>
                      </p:stCondLst>
                      <p:childTnLst>
                        <p:par>
                          <p:cTn id="245" fill="hold">
                            <p:stCondLst>
                              <p:cond delay="0"/>
                            </p:stCondLst>
                            <p:childTnLst>
                              <p:par>
                                <p:cTn id="246" presetID="55" presetClass="entr" presetSubtype="0" fill="hold" nodeType="clickEffect">
                                  <p:stCondLst>
                                    <p:cond delay="0"/>
                                  </p:stCondLst>
                                  <p:childTnLst>
                                    <p:set>
                                      <p:cBhvr>
                                        <p:cTn id="247" dur="1" fill="hold">
                                          <p:stCondLst>
                                            <p:cond delay="0"/>
                                          </p:stCondLst>
                                        </p:cTn>
                                        <p:tgtEl>
                                          <p:spTgt spid="20"/>
                                        </p:tgtEl>
                                        <p:attrNameLst>
                                          <p:attrName>style.visibility</p:attrName>
                                        </p:attrNameLst>
                                      </p:cBhvr>
                                      <p:to>
                                        <p:strVal val="visible"/>
                                      </p:to>
                                    </p:set>
                                    <p:anim calcmode="lin" valueType="num">
                                      <p:cBhvr>
                                        <p:cTn id="248" dur="1000" fill="hold"/>
                                        <p:tgtEl>
                                          <p:spTgt spid="20"/>
                                        </p:tgtEl>
                                        <p:attrNameLst>
                                          <p:attrName>ppt_w</p:attrName>
                                        </p:attrNameLst>
                                      </p:cBhvr>
                                      <p:tavLst>
                                        <p:tav tm="0">
                                          <p:val>
                                            <p:strVal val="#ppt_w*0.70"/>
                                          </p:val>
                                        </p:tav>
                                        <p:tav tm="100000">
                                          <p:val>
                                            <p:strVal val="#ppt_w"/>
                                          </p:val>
                                        </p:tav>
                                      </p:tavLst>
                                    </p:anim>
                                    <p:anim calcmode="lin" valueType="num">
                                      <p:cBhvr>
                                        <p:cTn id="249" dur="1000" fill="hold"/>
                                        <p:tgtEl>
                                          <p:spTgt spid="20"/>
                                        </p:tgtEl>
                                        <p:attrNameLst>
                                          <p:attrName>ppt_h</p:attrName>
                                        </p:attrNameLst>
                                      </p:cBhvr>
                                      <p:tavLst>
                                        <p:tav tm="0">
                                          <p:val>
                                            <p:strVal val="#ppt_h"/>
                                          </p:val>
                                        </p:tav>
                                        <p:tav tm="100000">
                                          <p:val>
                                            <p:strVal val="#ppt_h"/>
                                          </p:val>
                                        </p:tav>
                                      </p:tavLst>
                                    </p:anim>
                                    <p:animEffect transition="in" filter="fade">
                                      <p:cBhvr>
                                        <p:cTn id="25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2309812"/>
            <a:ext cx="5381625" cy="3181350"/>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sp>
        <p:nvSpPr>
          <p:cNvPr id="8" name="TextBox 7"/>
          <p:cNvSpPr txBox="1"/>
          <p:nvPr/>
        </p:nvSpPr>
        <p:spPr>
          <a:xfrm>
            <a:off x="914400" y="2652712"/>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মনোযোগ দিয়ে দেখে চিন্তা করো:</a:t>
            </a:r>
          </a:p>
        </p:txBody>
      </p:sp>
      <p:sp>
        <p:nvSpPr>
          <p:cNvPr id="9" name="TextBox 8"/>
          <p:cNvSpPr txBox="1"/>
          <p:nvPr/>
        </p:nvSpPr>
        <p:spPr>
          <a:xfrm>
            <a:off x="914400" y="3319462"/>
            <a:ext cx="4648200" cy="18288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ছবিতে দেখা যাচ্ছে একটি প্রধান ব্যাংক ভবন এবং আর্থিক লেনদেনের দৃশ্য। এটি কোন ব্যাংকের কাজ নির্দেশ করে? হ্যাঁ, এটি </a:t>
            </a:r>
            <a:r>
              <a:rPr sz="2250" b="0" i="0" u="none">
                <a:solidFill>
                  <a:srgbClr val="334155"/>
                </a:solidFill>
                <a:latin typeface="Hind Siliguri Black"/>
              </a:rPr>
              <a:t>কেন্দ্রীয় ব্যাংক</a:t>
            </a:r>
            <a:r>
              <a:rPr sz="2250" b="0" i="0" u="none">
                <a:solidFill>
                  <a:srgbClr val="334155"/>
                </a:solidFill>
                <a:latin typeface="Hind Siliguri SemiBold"/>
              </a:rPr>
              <a:t>!</a:t>
            </a:r>
          </a:p>
        </p:txBody>
      </p:sp>
      <p:pic>
        <p:nvPicPr>
          <p:cNvPr id="10" name="Picture 9" descr="image.png"/>
          <p:cNvPicPr>
            <a:picLocks noChangeAspect="1"/>
          </p:cNvPicPr>
          <p:nvPr/>
        </p:nvPicPr>
        <p:blipFill>
          <a:blip r:embed="rId7"/>
          <a:stretch>
            <a:fillRect/>
          </a:stretch>
        </p:blipFill>
        <p:spPr>
          <a:xfrm>
            <a:off x="6324600" y="1938337"/>
            <a:ext cx="5305425" cy="3924300"/>
          </a:xfrm>
          <a:prstGeom prst="rect">
            <a:avLst/>
          </a:prstGeom>
        </p:spPr>
      </p:pic>
      <p:sp>
        <p:nvSpPr>
          <p:cNvPr id="11" name="TextBox 10"/>
          <p:cNvSpPr txBox="1"/>
          <p:nvPr/>
        </p:nvSpPr>
        <p:spPr>
          <a:xfrm>
            <a:off x="1028700" y="428625"/>
            <a:ext cx="11163300" cy="438582"/>
          </a:xfrm>
          <a:prstGeom prst="rect">
            <a:avLst/>
          </a:prstGeom>
          <a:noFill/>
        </p:spPr>
        <p:txBody>
          <a:bodyPr wrap="square" lIns="0" tIns="0" rIns="0" bIns="0" anchor="ctr">
            <a:spAutoFit/>
          </a:bodyPr>
          <a:lstStyle/>
          <a:p>
            <a:pPr algn="l"/>
            <a:r>
              <a:rPr sz="2850" b="1" i="0" u="none" smtClean="0">
                <a:solidFill>
                  <a:srgbClr val="0F172A"/>
                </a:solidFill>
                <a:latin typeface="Hind Siliguri"/>
              </a:rPr>
              <a:t>ছবি</a:t>
            </a:r>
            <a:r>
              <a:rPr lang="en-US" sz="2850" b="1" i="0" u="none" dirty="0" err="1" smtClean="0">
                <a:solidFill>
                  <a:srgbClr val="0F172A"/>
                </a:solidFill>
                <a:latin typeface="Hind Siliguri"/>
              </a:rPr>
              <a:t>টি</a:t>
            </a:r>
            <a:r>
              <a:rPr sz="2850" b="1" i="0" u="none" smtClean="0">
                <a:solidFill>
                  <a:srgbClr val="0F172A"/>
                </a:solidFill>
                <a:latin typeface="Hind Siliguri"/>
              </a:rPr>
              <a:t> </a:t>
            </a:r>
            <a:r>
              <a:rPr sz="2850" b="1" i="0" u="none">
                <a:solidFill>
                  <a:srgbClr val="0F172A"/>
                </a:solidFill>
                <a:latin typeface="Hind Siliguri"/>
              </a:rPr>
              <a:t>লক্ষ্য করো (পাঠের ধারণা)</a:t>
            </a:r>
          </a:p>
        </p:txBody>
      </p:sp>
      <p:sp>
        <p:nvSpPr>
          <p:cNvPr id="12" name="Rectangle 11"/>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strVal val="#ppt_w*0.70"/>
                                          </p:val>
                                        </p:tav>
                                        <p:tav tm="100000">
                                          <p:val>
                                            <p:strVal val="#ppt_w"/>
                                          </p:val>
                                        </p:tav>
                                      </p:tavLst>
                                    </p:anim>
                                    <p:anim calcmode="lin" valueType="num">
                                      <p:cBhvr>
                                        <p:cTn id="17" dur="1000" fill="hold"/>
                                        <p:tgtEl>
                                          <p:spTgt spid="2"/>
                                        </p:tgtEl>
                                        <p:attrNameLst>
                                          <p:attrName>ppt_h</p:attrName>
                                        </p:attrNameLst>
                                      </p:cBhvr>
                                      <p:tavLst>
                                        <p:tav tm="0">
                                          <p:val>
                                            <p:strVal val="#ppt_h"/>
                                          </p:val>
                                        </p:tav>
                                        <p:tav tm="100000">
                                          <p:val>
                                            <p:strVal val="#ppt_h"/>
                                          </p:val>
                                        </p:tav>
                                      </p:tavLst>
                                    </p:anim>
                                    <p:animEffect transition="in" filter="fade">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0" fill="hold"/>
                                        <p:tgtEl>
                                          <p:spTgt spid="10"/>
                                        </p:tgtEl>
                                        <p:attrNameLst>
                                          <p:attrName>ppt_x</p:attrName>
                                        </p:attrNameLst>
                                      </p:cBhvr>
                                      <p:tavLst>
                                        <p:tav tm="0">
                                          <p:val>
                                            <p:strVal val="#ppt_x"/>
                                          </p:val>
                                        </p:tav>
                                        <p:tav tm="100000">
                                          <p:val>
                                            <p:strVal val="#ppt_x"/>
                                          </p:val>
                                        </p:tav>
                                      </p:tavLst>
                                    </p:anim>
                                    <p:anim calcmode="lin" valueType="num">
                                      <p:cBhvr additive="base">
                                        <p:cTn id="24" dur="5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2885182"/>
            <a:ext cx="11144250" cy="2030610"/>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5"/>
          <a:stretch>
            <a:fillRect/>
          </a:stretch>
        </p:blipFill>
        <p:spPr>
          <a:xfrm>
            <a:off x="7905750" y="6376987"/>
            <a:ext cx="142875" cy="161925"/>
          </a:xfrm>
          <a:prstGeom prst="rect">
            <a:avLst/>
          </a:prstGeom>
        </p:spPr>
      </p:pic>
      <p:sp>
        <p:nvSpPr>
          <p:cNvPr id="7" name="TextBox 6"/>
          <p:cNvSpPr txBox="1"/>
          <p:nvPr/>
        </p:nvSpPr>
        <p:spPr>
          <a:xfrm>
            <a:off x="615315" y="3237607"/>
            <a:ext cx="10961370" cy="647700"/>
          </a:xfrm>
          <a:prstGeom prst="rect">
            <a:avLst/>
          </a:prstGeom>
          <a:noFill/>
        </p:spPr>
        <p:txBody>
          <a:bodyPr wrap="square" lIns="0" tIns="0" rIns="0" bIns="0" anchor="t">
            <a:spAutoFit/>
          </a:bodyPr>
          <a:lstStyle/>
          <a:p>
            <a:pPr algn="ctr"/>
            <a:r>
              <a:rPr sz="3150" b="1" i="0" u="none">
                <a:solidFill>
                  <a:srgbClr val="0369A1"/>
                </a:solidFill>
                <a:latin typeface="Hind Siliguri"/>
              </a:rPr>
              <a:t>কেন্দ্রীয় ব্যাংক</a:t>
            </a:r>
          </a:p>
        </p:txBody>
      </p:sp>
      <p:sp>
        <p:nvSpPr>
          <p:cNvPr id="8" name="TextBox 7"/>
          <p:cNvSpPr txBox="1"/>
          <p:nvPr/>
        </p:nvSpPr>
        <p:spPr>
          <a:xfrm>
            <a:off x="876300" y="4075807"/>
            <a:ext cx="10439400" cy="487560"/>
          </a:xfrm>
          <a:prstGeom prst="rect">
            <a:avLst/>
          </a:prstGeom>
          <a:noFill/>
        </p:spPr>
        <p:txBody>
          <a:bodyPr wrap="square" lIns="0" tIns="0" rIns="0" bIns="0" anchor="t">
            <a:spAutoFit/>
          </a:bodyPr>
          <a:lstStyle/>
          <a:p>
            <a:pPr algn="ctr">
              <a:lnSpc>
                <a:spcPts val="3840"/>
              </a:lnSpc>
            </a:pPr>
            <a:r>
              <a:rPr sz="2400" b="1" i="0" u="none">
                <a:solidFill>
                  <a:srgbClr val="0C4A6E"/>
                </a:solidFill>
                <a:latin typeface="Hind Siliguri"/>
              </a:rPr>
              <a:t>"সকল ব্যাংকের ব্যাংকার হিসেবে সম্পাদিত কার্যাবলি"</a:t>
            </a:r>
          </a:p>
        </p:txBody>
      </p:sp>
      <p:sp>
        <p:nvSpPr>
          <p:cNvPr id="9" name="TextBox 8"/>
          <p:cNvSpPr txBox="1"/>
          <p:nvPr/>
        </p:nvSpPr>
        <p:spPr>
          <a:xfrm>
            <a:off x="952500" y="428625"/>
            <a:ext cx="11239500" cy="609600"/>
          </a:xfrm>
          <a:prstGeom prst="rect">
            <a:avLst/>
          </a:prstGeom>
          <a:noFill/>
        </p:spPr>
        <p:txBody>
          <a:bodyPr wrap="square" lIns="0" tIns="0" rIns="0" bIns="0" anchor="ctr">
            <a:spAutoFit/>
          </a:bodyPr>
          <a:lstStyle/>
          <a:p>
            <a:pPr algn="l"/>
            <a:r>
              <a:rPr sz="2850" b="1" i="0" u="none">
                <a:solidFill>
                  <a:srgbClr val="0F172A"/>
                </a:solidFill>
                <a:latin typeface="Hind Siliguri"/>
              </a:rPr>
              <a:t>পাঠ শিরোনাম</a:t>
            </a:r>
          </a:p>
        </p:txBody>
      </p:sp>
      <p:sp>
        <p:nvSpPr>
          <p:cNvPr id="10" name="Rectangle 9"/>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strVal val="#ppt_w*0.70"/>
                                          </p:val>
                                        </p:tav>
                                        <p:tav tm="100000">
                                          <p:val>
                                            <p:strVal val="#ppt_w"/>
                                          </p:val>
                                        </p:tav>
                                      </p:tavLst>
                                    </p:anim>
                                    <p:anim calcmode="lin" valueType="num">
                                      <p:cBhvr>
                                        <p:cTn id="17" dur="1000" fill="hold"/>
                                        <p:tgtEl>
                                          <p:spTgt spid="10"/>
                                        </p:tgtEl>
                                        <p:attrNameLst>
                                          <p:attrName>ppt_h</p:attrName>
                                        </p:attrNameLst>
                                      </p:cBhvr>
                                      <p:tavLst>
                                        <p:tav tm="0">
                                          <p:val>
                                            <p:strVal val="#ppt_h"/>
                                          </p:val>
                                        </p:tav>
                                        <p:tav tm="100000">
                                          <p:val>
                                            <p:strVal val="#ppt_h"/>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0" fill="hold"/>
                                        <p:tgtEl>
                                          <p:spTgt spid="7"/>
                                        </p:tgtEl>
                                        <p:attrNameLst>
                                          <p:attrName>ppt_x</p:attrName>
                                        </p:attrNameLst>
                                      </p:cBhvr>
                                      <p:tavLst>
                                        <p:tav tm="0">
                                          <p:val>
                                            <p:strVal val="#ppt_x"/>
                                          </p:val>
                                        </p:tav>
                                        <p:tav tm="100000">
                                          <p:val>
                                            <p:strVal val="#ppt_x"/>
                                          </p:val>
                                        </p:tav>
                                      </p:tavLst>
                                    </p:anim>
                                    <p:anim calcmode="lin" valueType="num">
                                      <p:cBhvr additive="base">
                                        <p:cTn id="24" dur="5000" fill="hold"/>
                                        <p:tgtEl>
                                          <p:spTgt spid="7"/>
                                        </p:tgtEl>
                                        <p:attrNameLst>
                                          <p:attrName>ppt_y</p:attrName>
                                        </p:attrNameLst>
                                      </p:cBhvr>
                                      <p:tavLst>
                                        <p:tav tm="0">
                                          <p:val>
                                            <p:strVal val="1+#ppt_h/2"/>
                                          </p:val>
                                        </p:tav>
                                        <p:tav tm="100000">
                                          <p:val>
                                            <p:strVal val="#ppt_y"/>
                                          </p:val>
                                        </p:tav>
                                      </p:tavLst>
                                    </p:anim>
                                  </p:childTnLst>
                                </p:cTn>
                              </p:par>
                              <p:par>
                                <p:cTn id="25" presetID="7"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0" fill="hold"/>
                                        <p:tgtEl>
                                          <p:spTgt spid="8"/>
                                        </p:tgtEl>
                                        <p:attrNameLst>
                                          <p:attrName>ppt_x</p:attrName>
                                        </p:attrNameLst>
                                      </p:cBhvr>
                                      <p:tavLst>
                                        <p:tav tm="0">
                                          <p:val>
                                            <p:strVal val="#ppt_x"/>
                                          </p:val>
                                        </p:tav>
                                        <p:tav tm="100000">
                                          <p:val>
                                            <p:strVal val="#ppt_x"/>
                                          </p:val>
                                        </p:tav>
                                      </p:tavLst>
                                    </p:anim>
                                    <p:anim calcmode="lin" valueType="num">
                                      <p:cBhvr additive="base">
                                        <p:cTn id="28"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962150"/>
            <a:ext cx="11144250" cy="3876675"/>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5"/>
          <a:stretch>
            <a:fillRect/>
          </a:stretch>
        </p:blipFill>
        <p:spPr>
          <a:xfrm>
            <a:off x="7905750" y="6376987"/>
            <a:ext cx="142875" cy="161925"/>
          </a:xfrm>
          <a:prstGeom prst="rect">
            <a:avLst/>
          </a:prstGeom>
        </p:spPr>
      </p:pic>
      <p:sp>
        <p:nvSpPr>
          <p:cNvPr id="7" name="TextBox 6"/>
          <p:cNvSpPr txBox="1"/>
          <p:nvPr/>
        </p:nvSpPr>
        <p:spPr>
          <a:xfrm>
            <a:off x="914400" y="2305050"/>
            <a:ext cx="10931366" cy="495300"/>
          </a:xfrm>
          <a:prstGeom prst="rect">
            <a:avLst/>
          </a:prstGeom>
          <a:noFill/>
        </p:spPr>
        <p:txBody>
          <a:bodyPr wrap="square" lIns="0" tIns="0" rIns="0" bIns="0" anchor="t">
            <a:spAutoFit/>
          </a:bodyPr>
          <a:lstStyle/>
          <a:p>
            <a:pPr algn="l"/>
            <a:r>
              <a:rPr sz="2400" b="1" i="0" u="none">
                <a:solidFill>
                  <a:srgbClr val="047857"/>
                </a:solidFill>
                <a:latin typeface="Hind Siliguri"/>
              </a:rPr>
              <a:t>এই পাঠ শেষে তোমরা—</a:t>
            </a:r>
          </a:p>
        </p:txBody>
      </p:sp>
      <p:sp>
        <p:nvSpPr>
          <p:cNvPr id="8" name="Rounded Rectangle 7"/>
          <p:cNvSpPr/>
          <p:nvPr/>
        </p:nvSpPr>
        <p:spPr>
          <a:xfrm>
            <a:off x="914400" y="3038475"/>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562100" y="3190875"/>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১. কেন্দ্রীয় ব্যাংকের মূল ধারণা ব্যাখ্যা করতে পারবে।</a:t>
            </a:r>
          </a:p>
        </p:txBody>
      </p:sp>
      <p:sp>
        <p:nvSpPr>
          <p:cNvPr id="10" name="Rounded Rectangle 9"/>
          <p:cNvSpPr/>
          <p:nvPr/>
        </p:nvSpPr>
        <p:spPr>
          <a:xfrm>
            <a:off x="914400" y="3914775"/>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562100" y="4067175"/>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২. কেন কেন্দ্রীয় ব্যাংককে 'সকল ব্যাংকের ব্যাংকার' বলা হয় তা বলতে পারবে।</a:t>
            </a:r>
          </a:p>
        </p:txBody>
      </p:sp>
      <p:sp>
        <p:nvSpPr>
          <p:cNvPr id="12" name="Rounded Rectangle 11"/>
          <p:cNvSpPr/>
          <p:nvPr/>
        </p:nvSpPr>
        <p:spPr>
          <a:xfrm>
            <a:off x="914400" y="4791075"/>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562100" y="4943475"/>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৩. বাণিজ্যিক ব্যাংকের অভিভাবক হিসেবে কেন্দ্রীয় ব্যাংকের ১১টি কার্যাবলি বিশদভাবে বর্ণনা করতে পারবে।</a:t>
            </a:r>
          </a:p>
        </p:txBody>
      </p:sp>
      <p:sp>
        <p:nvSpPr>
          <p:cNvPr id="14" name="Rectangle 13"/>
          <p:cNvSpPr/>
          <p:nvPr/>
        </p:nvSpPr>
        <p:spPr>
          <a:xfrm>
            <a:off x="914400" y="3733800"/>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4610100"/>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914400" y="5486400"/>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image.png"/>
          <p:cNvPicPr>
            <a:picLocks noChangeAspect="1"/>
          </p:cNvPicPr>
          <p:nvPr/>
        </p:nvPicPr>
        <p:blipFill>
          <a:blip r:embed="rId6"/>
          <a:stretch>
            <a:fillRect/>
          </a:stretch>
        </p:blipFill>
        <p:spPr>
          <a:xfrm>
            <a:off x="1152525" y="3262312"/>
            <a:ext cx="247650" cy="257175"/>
          </a:xfrm>
          <a:prstGeom prst="rect">
            <a:avLst/>
          </a:prstGeom>
        </p:spPr>
      </p:pic>
      <p:pic>
        <p:nvPicPr>
          <p:cNvPr id="18" name="Picture 17" descr="image.png"/>
          <p:cNvPicPr>
            <a:picLocks noChangeAspect="1"/>
          </p:cNvPicPr>
          <p:nvPr/>
        </p:nvPicPr>
        <p:blipFill>
          <a:blip r:embed="rId6"/>
          <a:stretch>
            <a:fillRect/>
          </a:stretch>
        </p:blipFill>
        <p:spPr>
          <a:xfrm>
            <a:off x="1152525" y="4138612"/>
            <a:ext cx="247650" cy="257175"/>
          </a:xfrm>
          <a:prstGeom prst="rect">
            <a:avLst/>
          </a:prstGeom>
        </p:spPr>
      </p:pic>
      <p:pic>
        <p:nvPicPr>
          <p:cNvPr id="19" name="Picture 18" descr="image.png"/>
          <p:cNvPicPr>
            <a:picLocks noChangeAspect="1"/>
          </p:cNvPicPr>
          <p:nvPr/>
        </p:nvPicPr>
        <p:blipFill>
          <a:blip r:embed="rId6"/>
          <a:stretch>
            <a:fillRect/>
          </a:stretch>
        </p:blipFill>
        <p:spPr>
          <a:xfrm>
            <a:off x="1152525" y="5014912"/>
            <a:ext cx="247650" cy="257175"/>
          </a:xfrm>
          <a:prstGeom prst="rect">
            <a:avLst/>
          </a:prstGeom>
        </p:spPr>
      </p:pic>
      <p:sp>
        <p:nvSpPr>
          <p:cNvPr id="20" name="TextBox 19"/>
          <p:cNvSpPr txBox="1"/>
          <p:nvPr/>
        </p:nvSpPr>
        <p:spPr>
          <a:xfrm>
            <a:off x="990600" y="428625"/>
            <a:ext cx="11201400" cy="609600"/>
          </a:xfrm>
          <a:prstGeom prst="rect">
            <a:avLst/>
          </a:prstGeom>
          <a:noFill/>
        </p:spPr>
        <p:txBody>
          <a:bodyPr wrap="square" lIns="0" tIns="0" rIns="0" bIns="0" anchor="ctr">
            <a:spAutoFit/>
          </a:bodyPr>
          <a:lstStyle/>
          <a:p>
            <a:pPr algn="l"/>
            <a:r>
              <a:rPr sz="2850" b="1" i="0" u="none">
                <a:solidFill>
                  <a:srgbClr val="0F172A"/>
                </a:solidFill>
                <a:latin typeface="Hind Siliguri"/>
              </a:rPr>
              <a:t>শিখনফল</a:t>
            </a:r>
          </a:p>
        </p:txBody>
      </p:sp>
      <p:sp>
        <p:nvSpPr>
          <p:cNvPr id="21" name="Rectangle 20"/>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1000" fill="hold"/>
                                        <p:tgtEl>
                                          <p:spTgt spid="21"/>
                                        </p:tgtEl>
                                        <p:attrNameLst>
                                          <p:attrName>ppt_w</p:attrName>
                                        </p:attrNameLst>
                                      </p:cBhvr>
                                      <p:tavLst>
                                        <p:tav tm="0">
                                          <p:val>
                                            <p:strVal val="#ppt_w*0.70"/>
                                          </p:val>
                                        </p:tav>
                                        <p:tav tm="100000">
                                          <p:val>
                                            <p:strVal val="#ppt_w"/>
                                          </p:val>
                                        </p:tav>
                                      </p:tavLst>
                                    </p:anim>
                                    <p:anim calcmode="lin" valueType="num">
                                      <p:cBhvr>
                                        <p:cTn id="17" dur="1000" fill="hold"/>
                                        <p:tgtEl>
                                          <p:spTgt spid="21"/>
                                        </p:tgtEl>
                                        <p:attrNameLst>
                                          <p:attrName>ppt_h</p:attrName>
                                        </p:attrNameLst>
                                      </p:cBhvr>
                                      <p:tavLst>
                                        <p:tav tm="0">
                                          <p:val>
                                            <p:strVal val="#ppt_h"/>
                                          </p:val>
                                        </p:tav>
                                        <p:tav tm="100000">
                                          <p:val>
                                            <p:strVal val="#ppt_h"/>
                                          </p:val>
                                        </p:tav>
                                      </p:tavLst>
                                    </p:anim>
                                    <p:animEffect transition="in" filter="fade">
                                      <p:cBhvr>
                                        <p:cTn id="18" dur="10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7" presetClass="entr" presetSubtype="4"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0" fill="hold"/>
                                        <p:tgtEl>
                                          <p:spTgt spid="17"/>
                                        </p:tgtEl>
                                        <p:attrNameLst>
                                          <p:attrName>ppt_x</p:attrName>
                                        </p:attrNameLst>
                                      </p:cBhvr>
                                      <p:tavLst>
                                        <p:tav tm="0">
                                          <p:val>
                                            <p:strVal val="#ppt_x"/>
                                          </p:val>
                                        </p:tav>
                                        <p:tav tm="100000">
                                          <p:val>
                                            <p:strVal val="#ppt_x"/>
                                          </p:val>
                                        </p:tav>
                                      </p:tavLst>
                                    </p:anim>
                                    <p:anim calcmode="lin" valueType="num">
                                      <p:cBhvr additive="base">
                                        <p:cTn id="42" dur="5000" fill="hold"/>
                                        <p:tgtEl>
                                          <p:spTgt spid="17"/>
                                        </p:tgtEl>
                                        <p:attrNameLst>
                                          <p:attrName>ppt_y</p:attrName>
                                        </p:attrNameLst>
                                      </p:cBhvr>
                                      <p:tavLst>
                                        <p:tav tm="0">
                                          <p:val>
                                            <p:strVal val="1+#ppt_h/2"/>
                                          </p:val>
                                        </p:tav>
                                        <p:tav tm="100000">
                                          <p:val>
                                            <p:strVal val="#ppt_y"/>
                                          </p:val>
                                        </p:tav>
                                      </p:tavLst>
                                    </p:anim>
                                  </p:childTnLst>
                                </p:cTn>
                              </p:par>
                              <p:par>
                                <p:cTn id="43" presetID="7" presetClass="entr" presetSubtype="4"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0" fill="hold"/>
                                        <p:tgtEl>
                                          <p:spTgt spid="9"/>
                                        </p:tgtEl>
                                        <p:attrNameLst>
                                          <p:attrName>ppt_x</p:attrName>
                                        </p:attrNameLst>
                                      </p:cBhvr>
                                      <p:tavLst>
                                        <p:tav tm="0">
                                          <p:val>
                                            <p:strVal val="#ppt_x"/>
                                          </p:val>
                                        </p:tav>
                                        <p:tav tm="100000">
                                          <p:val>
                                            <p:strVal val="#ppt_x"/>
                                          </p:val>
                                        </p:tav>
                                      </p:tavLst>
                                    </p:anim>
                                    <p:anim calcmode="lin" valueType="num">
                                      <p:cBhvr additive="base">
                                        <p:cTn id="46" dur="5000" fill="hold"/>
                                        <p:tgtEl>
                                          <p:spTgt spid="9"/>
                                        </p:tgtEl>
                                        <p:attrNameLst>
                                          <p:attrName>ppt_y</p:attrName>
                                        </p:attrNameLst>
                                      </p:cBhvr>
                                      <p:tavLst>
                                        <p:tav tm="0">
                                          <p:val>
                                            <p:strVal val="1+#ppt_h/2"/>
                                          </p:val>
                                        </p:tav>
                                        <p:tav tm="100000">
                                          <p:val>
                                            <p:strVal val="#ppt_y"/>
                                          </p:val>
                                        </p:tav>
                                      </p:tavLst>
                                    </p:anim>
                                  </p:childTnLst>
                                </p:cTn>
                              </p:par>
                              <p:par>
                                <p:cTn id="47" presetID="7" presetClass="entr" presetSubtype="4"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0" fill="hold"/>
                                        <p:tgtEl>
                                          <p:spTgt spid="18"/>
                                        </p:tgtEl>
                                        <p:attrNameLst>
                                          <p:attrName>ppt_x</p:attrName>
                                        </p:attrNameLst>
                                      </p:cBhvr>
                                      <p:tavLst>
                                        <p:tav tm="0">
                                          <p:val>
                                            <p:strVal val="#ppt_x"/>
                                          </p:val>
                                        </p:tav>
                                        <p:tav tm="100000">
                                          <p:val>
                                            <p:strVal val="#ppt_x"/>
                                          </p:val>
                                        </p:tav>
                                      </p:tavLst>
                                    </p:anim>
                                    <p:anim calcmode="lin" valueType="num">
                                      <p:cBhvr additive="base">
                                        <p:cTn id="50" dur="5000" fill="hold"/>
                                        <p:tgtEl>
                                          <p:spTgt spid="18"/>
                                        </p:tgtEl>
                                        <p:attrNameLst>
                                          <p:attrName>ppt_y</p:attrName>
                                        </p:attrNameLst>
                                      </p:cBhvr>
                                      <p:tavLst>
                                        <p:tav tm="0">
                                          <p:val>
                                            <p:strVal val="1+#ppt_h/2"/>
                                          </p:val>
                                        </p:tav>
                                        <p:tav tm="100000">
                                          <p:val>
                                            <p:strVal val="#ppt_y"/>
                                          </p:val>
                                        </p:tav>
                                      </p:tavLst>
                                    </p:anim>
                                  </p:childTnLst>
                                </p:cTn>
                              </p:par>
                              <p:par>
                                <p:cTn id="51" presetID="7"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0" fill="hold"/>
                                        <p:tgtEl>
                                          <p:spTgt spid="11"/>
                                        </p:tgtEl>
                                        <p:attrNameLst>
                                          <p:attrName>ppt_x</p:attrName>
                                        </p:attrNameLst>
                                      </p:cBhvr>
                                      <p:tavLst>
                                        <p:tav tm="0">
                                          <p:val>
                                            <p:strVal val="#ppt_x"/>
                                          </p:val>
                                        </p:tav>
                                        <p:tav tm="100000">
                                          <p:val>
                                            <p:strVal val="#ppt_x"/>
                                          </p:val>
                                        </p:tav>
                                      </p:tavLst>
                                    </p:anim>
                                    <p:anim calcmode="lin" valueType="num">
                                      <p:cBhvr additive="base">
                                        <p:cTn id="54" dur="5000" fill="hold"/>
                                        <p:tgtEl>
                                          <p:spTgt spid="11"/>
                                        </p:tgtEl>
                                        <p:attrNameLst>
                                          <p:attrName>ppt_y</p:attrName>
                                        </p:attrNameLst>
                                      </p:cBhvr>
                                      <p:tavLst>
                                        <p:tav tm="0">
                                          <p:val>
                                            <p:strVal val="1+#ppt_h/2"/>
                                          </p:val>
                                        </p:tav>
                                        <p:tav tm="100000">
                                          <p:val>
                                            <p:strVal val="#ppt_y"/>
                                          </p:val>
                                        </p:tav>
                                      </p:tavLst>
                                    </p:anim>
                                  </p:childTnLst>
                                </p:cTn>
                              </p:par>
                              <p:par>
                                <p:cTn id="55" presetID="7" presetClass="entr" presetSubtype="4"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0" fill="hold"/>
                                        <p:tgtEl>
                                          <p:spTgt spid="19"/>
                                        </p:tgtEl>
                                        <p:attrNameLst>
                                          <p:attrName>ppt_x</p:attrName>
                                        </p:attrNameLst>
                                      </p:cBhvr>
                                      <p:tavLst>
                                        <p:tav tm="0">
                                          <p:val>
                                            <p:strVal val="#ppt_x"/>
                                          </p:val>
                                        </p:tav>
                                        <p:tav tm="100000">
                                          <p:val>
                                            <p:strVal val="#ppt_x"/>
                                          </p:val>
                                        </p:tav>
                                      </p:tavLst>
                                    </p:anim>
                                    <p:anim calcmode="lin" valueType="num">
                                      <p:cBhvr additive="base">
                                        <p:cTn id="58" dur="5000" fill="hold"/>
                                        <p:tgtEl>
                                          <p:spTgt spid="19"/>
                                        </p:tgtEl>
                                        <p:attrNameLst>
                                          <p:attrName>ppt_y</p:attrName>
                                        </p:attrNameLst>
                                      </p:cBhvr>
                                      <p:tavLst>
                                        <p:tav tm="0">
                                          <p:val>
                                            <p:strVal val="1+#ppt_h/2"/>
                                          </p:val>
                                        </p:tav>
                                        <p:tav tm="100000">
                                          <p:val>
                                            <p:strVal val="#ppt_y"/>
                                          </p:val>
                                        </p:tav>
                                      </p:tavLst>
                                    </p:anim>
                                  </p:childTnLst>
                                </p:cTn>
                              </p:par>
                              <p:par>
                                <p:cTn id="59" presetID="7"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0" fill="hold"/>
                                        <p:tgtEl>
                                          <p:spTgt spid="13"/>
                                        </p:tgtEl>
                                        <p:attrNameLst>
                                          <p:attrName>ppt_x</p:attrName>
                                        </p:attrNameLst>
                                      </p:cBhvr>
                                      <p:tavLst>
                                        <p:tav tm="0">
                                          <p:val>
                                            <p:strVal val="#ppt_x"/>
                                          </p:val>
                                        </p:tav>
                                        <p:tav tm="100000">
                                          <p:val>
                                            <p:strVal val="#ppt_x"/>
                                          </p:val>
                                        </p:tav>
                                      </p:tavLst>
                                    </p:anim>
                                    <p:anim calcmode="lin" valueType="num">
                                      <p:cBhvr additive="base">
                                        <p:cTn id="62" dur="5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20" grpId="0"/>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4"/>
          <a:stretch>
            <a:fillRect/>
          </a:stretch>
        </p:blipFill>
        <p:spPr>
          <a:xfrm>
            <a:off x="7905750" y="6376987"/>
            <a:ext cx="142875" cy="161925"/>
          </a:xfrm>
          <a:prstGeom prst="rect">
            <a:avLst/>
          </a:prstGeom>
        </p:spPr>
      </p:pic>
      <p:sp>
        <p:nvSpPr>
          <p:cNvPr id="7" name="Rounded Rectangle 6"/>
          <p:cNvSpPr/>
          <p:nvPr/>
        </p:nvSpPr>
        <p:spPr>
          <a:xfrm>
            <a:off x="523875" y="2528887"/>
            <a:ext cx="11144250" cy="800100"/>
          </a:xfrm>
          <a:prstGeom prst="roundRect">
            <a:avLst>
              <a:gd name="adj" fmla="val 1428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33475" y="2719387"/>
            <a:ext cx="10344150" cy="419100"/>
          </a:xfrm>
          <a:prstGeom prst="rect">
            <a:avLst/>
          </a:prstGeom>
          <a:noFill/>
        </p:spPr>
        <p:txBody>
          <a:bodyPr wrap="square" lIns="0" tIns="0" rIns="0" bIns="0" anchor="ctr">
            <a:spAutoFit/>
          </a:bodyPr>
          <a:lstStyle/>
          <a:p>
            <a:pPr algn="l"/>
            <a:r>
              <a:rPr sz="1950" b="0" i="0" u="none">
                <a:solidFill>
                  <a:srgbClr val="1E293B"/>
                </a:solidFill>
                <a:latin typeface="Hind Siliguri"/>
              </a:rPr>
              <a:t>১. আমাদের দেশের একক কেন্দ্রীয় ব্যাংকের নাম কী জানো?</a:t>
            </a:r>
          </a:p>
        </p:txBody>
      </p:sp>
      <p:sp>
        <p:nvSpPr>
          <p:cNvPr id="9" name="Rounded Rectangle 8"/>
          <p:cNvSpPr/>
          <p:nvPr/>
        </p:nvSpPr>
        <p:spPr>
          <a:xfrm>
            <a:off x="523875" y="3500437"/>
            <a:ext cx="11144250" cy="800100"/>
          </a:xfrm>
          <a:prstGeom prst="roundRect">
            <a:avLst>
              <a:gd name="adj" fmla="val 1428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33475" y="3690937"/>
            <a:ext cx="10344150" cy="419100"/>
          </a:xfrm>
          <a:prstGeom prst="rect">
            <a:avLst/>
          </a:prstGeom>
          <a:noFill/>
        </p:spPr>
        <p:txBody>
          <a:bodyPr wrap="square" lIns="0" tIns="0" rIns="0" bIns="0" anchor="ctr">
            <a:spAutoFit/>
          </a:bodyPr>
          <a:lstStyle/>
          <a:p>
            <a:pPr algn="l"/>
            <a:r>
              <a:rPr sz="1950" b="0" i="0" u="none">
                <a:solidFill>
                  <a:srgbClr val="1E293B"/>
                </a:solidFill>
                <a:latin typeface="Hind Siliguri"/>
              </a:rPr>
              <a:t>২. অন্যান্য বাণিজ্যিক ব্যাংক বিপদে পড়লে কার কাছ থেকে ঋণ বা সাহায্য পায়?</a:t>
            </a:r>
          </a:p>
        </p:txBody>
      </p:sp>
      <p:sp>
        <p:nvSpPr>
          <p:cNvPr id="11" name="Rounded Rectangle 10"/>
          <p:cNvSpPr/>
          <p:nvPr/>
        </p:nvSpPr>
        <p:spPr>
          <a:xfrm>
            <a:off x="523875" y="4471987"/>
            <a:ext cx="11144250" cy="800100"/>
          </a:xfrm>
          <a:prstGeom prst="roundRect">
            <a:avLst>
              <a:gd name="adj" fmla="val 1428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33475" y="4662487"/>
            <a:ext cx="10344150" cy="419100"/>
          </a:xfrm>
          <a:prstGeom prst="rect">
            <a:avLst/>
          </a:prstGeom>
          <a:noFill/>
        </p:spPr>
        <p:txBody>
          <a:bodyPr wrap="square" lIns="0" tIns="0" rIns="0" bIns="0" anchor="ctr">
            <a:spAutoFit/>
          </a:bodyPr>
          <a:lstStyle/>
          <a:p>
            <a:pPr algn="l"/>
            <a:r>
              <a:rPr sz="1950" b="0" i="0" u="none">
                <a:solidFill>
                  <a:srgbClr val="1E293B"/>
                </a:solidFill>
                <a:latin typeface="Hind Siliguri"/>
              </a:rPr>
              <a:t>৩. আন্তঃব্যাংক দেনা-পাওনা নিষ্পত্তির ঘরকে কী বলা হয়?</a:t>
            </a:r>
          </a:p>
        </p:txBody>
      </p:sp>
      <p:sp>
        <p:nvSpPr>
          <p:cNvPr id="13" name="Rectangle 12"/>
          <p:cNvSpPr/>
          <p:nvPr/>
        </p:nvSpPr>
        <p:spPr>
          <a:xfrm>
            <a:off x="523875" y="3319462"/>
            <a:ext cx="111442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23875" y="4291012"/>
            <a:ext cx="111442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23875" y="5262562"/>
            <a:ext cx="1114425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image.png"/>
          <p:cNvPicPr>
            <a:picLocks noChangeAspect="1"/>
          </p:cNvPicPr>
          <p:nvPr/>
        </p:nvPicPr>
        <p:blipFill>
          <a:blip r:embed="rId5"/>
          <a:stretch>
            <a:fillRect/>
          </a:stretch>
        </p:blipFill>
        <p:spPr>
          <a:xfrm>
            <a:off x="723900" y="2800350"/>
            <a:ext cx="247650" cy="257175"/>
          </a:xfrm>
          <a:prstGeom prst="rect">
            <a:avLst/>
          </a:prstGeom>
        </p:spPr>
      </p:pic>
      <p:pic>
        <p:nvPicPr>
          <p:cNvPr id="17" name="Picture 16" descr="image.png"/>
          <p:cNvPicPr>
            <a:picLocks noChangeAspect="1"/>
          </p:cNvPicPr>
          <p:nvPr/>
        </p:nvPicPr>
        <p:blipFill>
          <a:blip r:embed="rId5"/>
          <a:stretch>
            <a:fillRect/>
          </a:stretch>
        </p:blipFill>
        <p:spPr>
          <a:xfrm>
            <a:off x="723900" y="3771900"/>
            <a:ext cx="247650" cy="257175"/>
          </a:xfrm>
          <a:prstGeom prst="rect">
            <a:avLst/>
          </a:prstGeom>
        </p:spPr>
      </p:pic>
      <p:pic>
        <p:nvPicPr>
          <p:cNvPr id="18" name="Picture 17" descr="image.png"/>
          <p:cNvPicPr>
            <a:picLocks noChangeAspect="1"/>
          </p:cNvPicPr>
          <p:nvPr/>
        </p:nvPicPr>
        <p:blipFill>
          <a:blip r:embed="rId5"/>
          <a:stretch>
            <a:fillRect/>
          </a:stretch>
        </p:blipFill>
        <p:spPr>
          <a:xfrm>
            <a:off x="723900" y="4743450"/>
            <a:ext cx="247650" cy="257175"/>
          </a:xfrm>
          <a:prstGeom prst="rect">
            <a:avLst/>
          </a:prstGeom>
        </p:spPr>
      </p:pic>
      <p:sp>
        <p:nvSpPr>
          <p:cNvPr id="19" name="TextBox 18"/>
          <p:cNvSpPr txBox="1"/>
          <p:nvPr/>
        </p:nvSpPr>
        <p:spPr>
          <a:xfrm>
            <a:off x="1076325" y="428625"/>
            <a:ext cx="11115675" cy="609600"/>
          </a:xfrm>
          <a:prstGeom prst="rect">
            <a:avLst/>
          </a:prstGeom>
          <a:noFill/>
        </p:spPr>
        <p:txBody>
          <a:bodyPr wrap="square" lIns="0" tIns="0" rIns="0" bIns="0" anchor="ctr">
            <a:spAutoFit/>
          </a:bodyPr>
          <a:lstStyle/>
          <a:p>
            <a:pPr algn="l"/>
            <a:r>
              <a:rPr sz="2850" b="1" i="0" u="none">
                <a:solidFill>
                  <a:srgbClr val="0F172A"/>
                </a:solidFill>
                <a:latin typeface="Hind Siliguri"/>
              </a:rPr>
              <a:t>পূর্বজ্ঞান যাচাই</a:t>
            </a:r>
          </a:p>
        </p:txBody>
      </p:sp>
      <p:sp>
        <p:nvSpPr>
          <p:cNvPr id="20" name="Rectangle 19"/>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1000" fill="hold"/>
                                        <p:tgtEl>
                                          <p:spTgt spid="20"/>
                                        </p:tgtEl>
                                        <p:attrNameLst>
                                          <p:attrName>ppt_w</p:attrName>
                                        </p:attrNameLst>
                                      </p:cBhvr>
                                      <p:tavLst>
                                        <p:tav tm="0">
                                          <p:val>
                                            <p:strVal val="#ppt_w*0.70"/>
                                          </p:val>
                                        </p:tav>
                                        <p:tav tm="100000">
                                          <p:val>
                                            <p:strVal val="#ppt_w"/>
                                          </p:val>
                                        </p:tav>
                                      </p:tavLst>
                                    </p:anim>
                                    <p:anim calcmode="lin" valueType="num">
                                      <p:cBhvr>
                                        <p:cTn id="17" dur="1000" fill="hold"/>
                                        <p:tgtEl>
                                          <p:spTgt spid="20"/>
                                        </p:tgtEl>
                                        <p:attrNameLst>
                                          <p:attrName>ppt_h</p:attrName>
                                        </p:attrNameLst>
                                      </p:cBhvr>
                                      <p:tavLst>
                                        <p:tav tm="0">
                                          <p:val>
                                            <p:strVal val="#ppt_h"/>
                                          </p:val>
                                        </p:tav>
                                        <p:tav tm="100000">
                                          <p:val>
                                            <p:strVal val="#ppt_h"/>
                                          </p:val>
                                        </p:tav>
                                      </p:tavLst>
                                    </p:anim>
                                    <p:animEffect transition="in" filter="fade">
                                      <p:cBhvr>
                                        <p:cTn id="18" dur="10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strVal val="#ppt_w*0.70"/>
                                          </p:val>
                                        </p:tav>
                                        <p:tav tm="100000">
                                          <p:val>
                                            <p:strVal val="#ppt_w"/>
                                          </p:val>
                                        </p:tav>
                                      </p:tavLst>
                                    </p:anim>
                                    <p:anim calcmode="lin" valueType="num">
                                      <p:cBhvr>
                                        <p:cTn id="24" dur="1000" fill="hold"/>
                                        <p:tgtEl>
                                          <p:spTgt spid="16"/>
                                        </p:tgtEl>
                                        <p:attrNameLst>
                                          <p:attrName>ppt_h</p:attrName>
                                        </p:attrNameLst>
                                      </p:cBhvr>
                                      <p:tavLst>
                                        <p:tav tm="0">
                                          <p:val>
                                            <p:strVal val="#ppt_h"/>
                                          </p:val>
                                        </p:tav>
                                        <p:tav tm="100000">
                                          <p:val>
                                            <p:strVal val="#ppt_h"/>
                                          </p:val>
                                        </p:tav>
                                      </p:tavLst>
                                    </p:anim>
                                    <p:animEffect transition="in" filter="fade">
                                      <p:cBhvr>
                                        <p:cTn id="25" dur="1000"/>
                                        <p:tgtEl>
                                          <p:spTgt spid="16"/>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strVal val="#ppt_w*0.70"/>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Effect transition="in" filter="fade">
                                      <p:cBhvr>
                                        <p:cTn id="30" dur="1000"/>
                                        <p:tgtEl>
                                          <p:spTgt spid="8"/>
                                        </p:tgtEl>
                                      </p:cBhvr>
                                    </p:animEffect>
                                  </p:childTnLst>
                                </p:cTn>
                              </p:par>
                              <p:par>
                                <p:cTn id="31" presetID="55"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1000" fill="hold"/>
                                        <p:tgtEl>
                                          <p:spTgt spid="17"/>
                                        </p:tgtEl>
                                        <p:attrNameLst>
                                          <p:attrName>ppt_w</p:attrName>
                                        </p:attrNameLst>
                                      </p:cBhvr>
                                      <p:tavLst>
                                        <p:tav tm="0">
                                          <p:val>
                                            <p:strVal val="#ppt_w*0.70"/>
                                          </p:val>
                                        </p:tav>
                                        <p:tav tm="100000">
                                          <p:val>
                                            <p:strVal val="#ppt_w"/>
                                          </p:val>
                                        </p:tav>
                                      </p:tavLst>
                                    </p:anim>
                                    <p:anim calcmode="lin" valueType="num">
                                      <p:cBhvr>
                                        <p:cTn id="34" dur="1000" fill="hold"/>
                                        <p:tgtEl>
                                          <p:spTgt spid="17"/>
                                        </p:tgtEl>
                                        <p:attrNameLst>
                                          <p:attrName>ppt_h</p:attrName>
                                        </p:attrNameLst>
                                      </p:cBhvr>
                                      <p:tavLst>
                                        <p:tav tm="0">
                                          <p:val>
                                            <p:strVal val="#ppt_h"/>
                                          </p:val>
                                        </p:tav>
                                        <p:tav tm="100000">
                                          <p:val>
                                            <p:strVal val="#ppt_h"/>
                                          </p:val>
                                        </p:tav>
                                      </p:tavLst>
                                    </p:anim>
                                    <p:animEffect transition="in" filter="fade">
                                      <p:cBhvr>
                                        <p:cTn id="35" dur="1000"/>
                                        <p:tgtEl>
                                          <p:spTgt spid="17"/>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strVal val="#ppt_w*0.70"/>
                                          </p:val>
                                        </p:tav>
                                        <p:tav tm="100000">
                                          <p:val>
                                            <p:strVal val="#ppt_w"/>
                                          </p:val>
                                        </p:tav>
                                      </p:tavLst>
                                    </p:anim>
                                    <p:anim calcmode="lin" valueType="num">
                                      <p:cBhvr>
                                        <p:cTn id="39" dur="1000" fill="hold"/>
                                        <p:tgtEl>
                                          <p:spTgt spid="10"/>
                                        </p:tgtEl>
                                        <p:attrNameLst>
                                          <p:attrName>ppt_h</p:attrName>
                                        </p:attrNameLst>
                                      </p:cBhvr>
                                      <p:tavLst>
                                        <p:tav tm="0">
                                          <p:val>
                                            <p:strVal val="#ppt_h"/>
                                          </p:val>
                                        </p:tav>
                                        <p:tav tm="100000">
                                          <p:val>
                                            <p:strVal val="#ppt_h"/>
                                          </p:val>
                                        </p:tav>
                                      </p:tavLst>
                                    </p:anim>
                                    <p:animEffect transition="in" filter="fade">
                                      <p:cBhvr>
                                        <p:cTn id="40" dur="1000"/>
                                        <p:tgtEl>
                                          <p:spTgt spid="10"/>
                                        </p:tgtEl>
                                      </p:cBhvr>
                                    </p:animEffect>
                                  </p:childTnLst>
                                </p:cTn>
                              </p:par>
                              <p:par>
                                <p:cTn id="41" presetID="55"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strVal val="#ppt_w*0.70"/>
                                          </p:val>
                                        </p:tav>
                                        <p:tav tm="100000">
                                          <p:val>
                                            <p:strVal val="#ppt_w"/>
                                          </p:val>
                                        </p:tav>
                                      </p:tavLst>
                                    </p:anim>
                                    <p:anim calcmode="lin" valueType="num">
                                      <p:cBhvr>
                                        <p:cTn id="44" dur="1000" fill="hold"/>
                                        <p:tgtEl>
                                          <p:spTgt spid="18"/>
                                        </p:tgtEl>
                                        <p:attrNameLst>
                                          <p:attrName>ppt_h</p:attrName>
                                        </p:attrNameLst>
                                      </p:cBhvr>
                                      <p:tavLst>
                                        <p:tav tm="0">
                                          <p:val>
                                            <p:strVal val="#ppt_h"/>
                                          </p:val>
                                        </p:tav>
                                        <p:tav tm="100000">
                                          <p:val>
                                            <p:strVal val="#ppt_h"/>
                                          </p:val>
                                        </p:tav>
                                      </p:tavLst>
                                    </p:anim>
                                    <p:animEffect transition="in" filter="fade">
                                      <p:cBhvr>
                                        <p:cTn id="45" dur="1000"/>
                                        <p:tgtEl>
                                          <p:spTgt spid="18"/>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strVal val="#ppt_w*0.70"/>
                                          </p:val>
                                        </p:tav>
                                        <p:tav tm="100000">
                                          <p:val>
                                            <p:strVal val="#ppt_w"/>
                                          </p:val>
                                        </p:tav>
                                      </p:tavLst>
                                    </p:anim>
                                    <p:anim calcmode="lin" valueType="num">
                                      <p:cBhvr>
                                        <p:cTn id="49" dur="1000" fill="hold"/>
                                        <p:tgtEl>
                                          <p:spTgt spid="12"/>
                                        </p:tgtEl>
                                        <p:attrNameLst>
                                          <p:attrName>ppt_h</p:attrName>
                                        </p:attrNameLst>
                                      </p:cBhvr>
                                      <p:tavLst>
                                        <p:tav tm="0">
                                          <p:val>
                                            <p:strVal val="#ppt_h"/>
                                          </p:val>
                                        </p:tav>
                                        <p:tav tm="100000">
                                          <p:val>
                                            <p:strVal val="#ppt_h"/>
                                          </p:val>
                                        </p:tav>
                                      </p:tavLst>
                                    </p:anim>
                                    <p:animEffect transition="in" filter="fade">
                                      <p:cBhvr>
                                        <p:cTn id="5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9"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514475"/>
            <a:ext cx="5381625" cy="47720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1857375"/>
            <a:ext cx="1476375" cy="533400"/>
          </a:xfrm>
          <a:prstGeom prst="rect">
            <a:avLst/>
          </a:prstGeom>
        </p:spPr>
      </p:pic>
      <p:sp>
        <p:nvSpPr>
          <p:cNvPr id="9" name="TextBox 8"/>
          <p:cNvSpPr txBox="1"/>
          <p:nvPr/>
        </p:nvSpPr>
        <p:spPr>
          <a:xfrm>
            <a:off x="914400" y="25336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অনুমতিদান ও তালিকাভুক্তকরণ</a:t>
            </a:r>
          </a:p>
        </p:txBody>
      </p:sp>
      <p:sp>
        <p:nvSpPr>
          <p:cNvPr id="10" name="TextBox 9"/>
          <p:cNvSpPr txBox="1"/>
          <p:nvPr/>
        </p:nvSpPr>
        <p:spPr>
          <a:xfrm>
            <a:off x="914400" y="3200400"/>
            <a:ext cx="4648200" cy="27432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কেন্দ্রীয় ব্যাংক নতুন ব্যাংক প্রতিষ্ঠার অনুমতি দেয় এবং তালিকাভুক্তির (Scheduled Banking Status) কাজ সম্পন্ন করে থাকে। এর মাধ্যমেই ব্যাংকসমূহ আনুষ্ঠানিক ব্যাংকিং কার্যক্রম শুরু করতে পারে।</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28675" y="428625"/>
            <a:ext cx="11363325" cy="609600"/>
          </a:xfrm>
          <a:prstGeom prst="rect">
            <a:avLst/>
          </a:prstGeom>
          <a:noFill/>
        </p:spPr>
        <p:txBody>
          <a:bodyPr wrap="square" lIns="0" tIns="0" rIns="0" bIns="0" anchor="ctr">
            <a:spAutoFit/>
          </a:bodyPr>
          <a:lstStyle/>
          <a:p>
            <a:pPr algn="l"/>
            <a:r>
              <a:rPr sz="2850" b="1" i="0" u="none">
                <a:solidFill>
                  <a:srgbClr val="0F172A"/>
                </a:solidFill>
                <a:latin typeface="Hind Siliguri"/>
              </a:rPr>
              <a:t>অনুমিতদান ও তালিকাভুক্তকরণ</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strVal val="#ppt_w*0.70"/>
                                          </p:val>
                                        </p:tav>
                                        <p:tav tm="100000">
                                          <p:val>
                                            <p:strVal val="#ppt_w"/>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strVal val="#ppt_w*0.70"/>
                                          </p:val>
                                        </p:tav>
                                        <p:tav tm="100000">
                                          <p:val>
                                            <p:strVal val="#ppt_w"/>
                                          </p:val>
                                        </p:tav>
                                      </p:tavLst>
                                    </p:anim>
                                    <p:anim calcmode="lin" valueType="num">
                                      <p:cBhvr>
                                        <p:cTn id="42" dur="1000" fill="hold"/>
                                        <p:tgtEl>
                                          <p:spTgt spid="8"/>
                                        </p:tgtEl>
                                        <p:attrNameLst>
                                          <p:attrName>ppt_h</p:attrName>
                                        </p:attrNameLst>
                                      </p:cBhvr>
                                      <p:tavLst>
                                        <p:tav tm="0">
                                          <p:val>
                                            <p:strVal val="#ppt_h"/>
                                          </p:val>
                                        </p:tav>
                                        <p:tav tm="100000">
                                          <p:val>
                                            <p:strVal val="#ppt_h"/>
                                          </p:val>
                                        </p:tav>
                                      </p:tavLst>
                                    </p:anim>
                                    <p:animEffect transition="in" filter="fade">
                                      <p:cBhvr>
                                        <p:cTn id="43" dur="1000"/>
                                        <p:tgtEl>
                                          <p:spTgt spid="8"/>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1000" fill="hold"/>
                                        <p:tgtEl>
                                          <p:spTgt spid="9"/>
                                        </p:tgtEl>
                                        <p:attrNameLst>
                                          <p:attrName>ppt_w</p:attrName>
                                        </p:attrNameLst>
                                      </p:cBhvr>
                                      <p:tavLst>
                                        <p:tav tm="0">
                                          <p:val>
                                            <p:strVal val="#ppt_w*0.70"/>
                                          </p:val>
                                        </p:tav>
                                        <p:tav tm="100000">
                                          <p:val>
                                            <p:strVal val="#ppt_w"/>
                                          </p:val>
                                        </p:tav>
                                      </p:tavLst>
                                    </p:anim>
                                    <p:anim calcmode="lin" valueType="num">
                                      <p:cBhvr>
                                        <p:cTn id="47" dur="1000" fill="hold"/>
                                        <p:tgtEl>
                                          <p:spTgt spid="9"/>
                                        </p:tgtEl>
                                        <p:attrNameLst>
                                          <p:attrName>ppt_h</p:attrName>
                                        </p:attrNameLst>
                                      </p:cBhvr>
                                      <p:tavLst>
                                        <p:tav tm="0">
                                          <p:val>
                                            <p:strVal val="#ppt_h"/>
                                          </p:val>
                                        </p:tav>
                                        <p:tav tm="100000">
                                          <p:val>
                                            <p:strVal val="#ppt_h"/>
                                          </p:val>
                                        </p:tav>
                                      </p:tavLst>
                                    </p:anim>
                                    <p:animEffect transition="in" filter="fade">
                                      <p:cBhvr>
                                        <p:cTn id="48" dur="10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7" presetClass="entr" presetSubtype="4"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0" fill="hold"/>
                                        <p:tgtEl>
                                          <p:spTgt spid="10"/>
                                        </p:tgtEl>
                                        <p:attrNameLst>
                                          <p:attrName>ppt_x</p:attrName>
                                        </p:attrNameLst>
                                      </p:cBhvr>
                                      <p:tavLst>
                                        <p:tav tm="0">
                                          <p:val>
                                            <p:strVal val="#ppt_x"/>
                                          </p:val>
                                        </p:tav>
                                        <p:tav tm="100000">
                                          <p:val>
                                            <p:strVal val="#ppt_x"/>
                                          </p:val>
                                        </p:tav>
                                      </p:tavLst>
                                    </p:anim>
                                    <p:anim calcmode="lin" valueType="num">
                                      <p:cBhvr additive="base">
                                        <p:cTn id="54" dur="5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085975"/>
            <a:ext cx="1476375" cy="533400"/>
          </a:xfrm>
          <a:prstGeom prst="rect">
            <a:avLst/>
          </a:prstGeom>
        </p:spPr>
      </p:pic>
      <p:sp>
        <p:nvSpPr>
          <p:cNvPr id="9" name="TextBox 8"/>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নতুন শাখা অনুমোদন</a:t>
            </a:r>
          </a:p>
        </p:txBody>
      </p:sp>
      <p:sp>
        <p:nvSpPr>
          <p:cNvPr id="10" name="TextBox 9"/>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বাণিজ্যিক ও অন্যান্য ব্যাংকের দেশের বিভিন্ন স্থানে নতুন শাখা (New Branch) খোলার ক্ষেত্রে অবশ্যই কেন্দ্রীয় ব্যাংকের পূর্বানুমোদন নিতে হয়। দেশব্যাপী সঠিক ব্যাংকিং ব্যবস্থা বিস্তারে এটি প্রয়োজন।</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76300" y="428625"/>
            <a:ext cx="11315700" cy="609600"/>
          </a:xfrm>
          <a:prstGeom prst="rect">
            <a:avLst/>
          </a:prstGeom>
          <a:noFill/>
        </p:spPr>
        <p:txBody>
          <a:bodyPr wrap="square" lIns="0" tIns="0" rIns="0" bIns="0" anchor="ctr">
            <a:spAutoFit/>
          </a:bodyPr>
          <a:lstStyle/>
          <a:p>
            <a:pPr algn="l"/>
            <a:r>
              <a:rPr sz="2850" b="1" i="0" u="none">
                <a:solidFill>
                  <a:srgbClr val="0F172A"/>
                </a:solidFill>
                <a:latin typeface="Hind Siliguri"/>
              </a:rPr>
              <a:t>কর্মরত ব্যাংকের নতুন শাখা</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strVal val="#ppt_w*0.70"/>
                                          </p:val>
                                        </p:tav>
                                        <p:tav tm="100000">
                                          <p:val>
                                            <p:strVal val="#ppt_w"/>
                                          </p:val>
                                        </p:tav>
                                      </p:tavLst>
                                    </p:anim>
                                    <p:anim calcmode="lin" valueType="num">
                                      <p:cBhvr>
                                        <p:cTn id="26" dur="1000" fill="hold"/>
                                        <p:tgtEl>
                                          <p:spTgt spid="13"/>
                                        </p:tgtEl>
                                        <p:attrNameLst>
                                          <p:attrName>ppt_h</p:attrName>
                                        </p:attrNameLst>
                                      </p:cBhvr>
                                      <p:tavLst>
                                        <p:tav tm="0">
                                          <p:val>
                                            <p:strVal val="#ppt_h"/>
                                          </p:val>
                                        </p:tav>
                                        <p:tav tm="100000">
                                          <p:val>
                                            <p:strVal val="#ppt_h"/>
                                          </p:val>
                                        </p:tav>
                                      </p:tavLst>
                                    </p:anim>
                                    <p:animEffect transition="in" filter="fade">
                                      <p:cBhvr>
                                        <p:cTn id="27" dur="1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7"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0" fill="hold"/>
                                        <p:tgtEl>
                                          <p:spTgt spid="11"/>
                                        </p:tgtEl>
                                        <p:attrNameLst>
                                          <p:attrName>ppt_x</p:attrName>
                                        </p:attrNameLst>
                                      </p:cBhvr>
                                      <p:tavLst>
                                        <p:tav tm="0">
                                          <p:val>
                                            <p:strVal val="#ppt_x"/>
                                          </p:val>
                                        </p:tav>
                                        <p:tav tm="100000">
                                          <p:val>
                                            <p:strVal val="#ppt_x"/>
                                          </p:val>
                                        </p:tav>
                                      </p:tavLst>
                                    </p:anim>
                                    <p:anim calcmode="lin" valueType="num">
                                      <p:cBhvr additive="base">
                                        <p:cTn id="33"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80">
                                          <p:stCondLst>
                                            <p:cond delay="0"/>
                                          </p:stCondLst>
                                        </p:cTn>
                                        <p:tgtEl>
                                          <p:spTgt spid="8"/>
                                        </p:tgtEl>
                                      </p:cBhvr>
                                    </p:animEffect>
                                    <p:anim calcmode="lin" valueType="num">
                                      <p:cBhvr>
                                        <p:cTn id="3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4" dur="26">
                                          <p:stCondLst>
                                            <p:cond delay="650"/>
                                          </p:stCondLst>
                                        </p:cTn>
                                        <p:tgtEl>
                                          <p:spTgt spid="8"/>
                                        </p:tgtEl>
                                      </p:cBhvr>
                                      <p:to x="100000" y="60000"/>
                                    </p:animScale>
                                    <p:animScale>
                                      <p:cBhvr>
                                        <p:cTn id="45" dur="166" decel="50000">
                                          <p:stCondLst>
                                            <p:cond delay="676"/>
                                          </p:stCondLst>
                                        </p:cTn>
                                        <p:tgtEl>
                                          <p:spTgt spid="8"/>
                                        </p:tgtEl>
                                      </p:cBhvr>
                                      <p:to x="100000" y="100000"/>
                                    </p:animScale>
                                    <p:animScale>
                                      <p:cBhvr>
                                        <p:cTn id="46" dur="26">
                                          <p:stCondLst>
                                            <p:cond delay="1312"/>
                                          </p:stCondLst>
                                        </p:cTn>
                                        <p:tgtEl>
                                          <p:spTgt spid="8"/>
                                        </p:tgtEl>
                                      </p:cBhvr>
                                      <p:to x="100000" y="80000"/>
                                    </p:animScale>
                                    <p:animScale>
                                      <p:cBhvr>
                                        <p:cTn id="47" dur="166" decel="50000">
                                          <p:stCondLst>
                                            <p:cond delay="1338"/>
                                          </p:stCondLst>
                                        </p:cTn>
                                        <p:tgtEl>
                                          <p:spTgt spid="8"/>
                                        </p:tgtEl>
                                      </p:cBhvr>
                                      <p:to x="100000" y="100000"/>
                                    </p:animScale>
                                    <p:animScale>
                                      <p:cBhvr>
                                        <p:cTn id="48" dur="26">
                                          <p:stCondLst>
                                            <p:cond delay="1642"/>
                                          </p:stCondLst>
                                        </p:cTn>
                                        <p:tgtEl>
                                          <p:spTgt spid="8"/>
                                        </p:tgtEl>
                                      </p:cBhvr>
                                      <p:to x="100000" y="90000"/>
                                    </p:animScale>
                                    <p:animScale>
                                      <p:cBhvr>
                                        <p:cTn id="49" dur="166" decel="50000">
                                          <p:stCondLst>
                                            <p:cond delay="1668"/>
                                          </p:stCondLst>
                                        </p:cTn>
                                        <p:tgtEl>
                                          <p:spTgt spid="8"/>
                                        </p:tgtEl>
                                      </p:cBhvr>
                                      <p:to x="100000" y="100000"/>
                                    </p:animScale>
                                    <p:animScale>
                                      <p:cBhvr>
                                        <p:cTn id="50" dur="26">
                                          <p:stCondLst>
                                            <p:cond delay="1808"/>
                                          </p:stCondLst>
                                        </p:cTn>
                                        <p:tgtEl>
                                          <p:spTgt spid="8"/>
                                        </p:tgtEl>
                                      </p:cBhvr>
                                      <p:to x="100000" y="95000"/>
                                    </p:animScale>
                                    <p:animScale>
                                      <p:cBhvr>
                                        <p:cTn id="51" dur="166" decel="50000">
                                          <p:stCondLst>
                                            <p:cond delay="1834"/>
                                          </p:stCondLst>
                                        </p:cTn>
                                        <p:tgtEl>
                                          <p:spTgt spid="8"/>
                                        </p:tgtEl>
                                      </p:cBhvr>
                                      <p:to x="100000" y="100000"/>
                                    </p:animScale>
                                  </p:childTnLst>
                                </p:cTn>
                              </p:par>
                              <p:par>
                                <p:cTn id="52" presetID="26" presetClass="entr" presetSubtype="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80">
                                          <p:stCondLst>
                                            <p:cond delay="0"/>
                                          </p:stCondLst>
                                        </p:cTn>
                                        <p:tgtEl>
                                          <p:spTgt spid="9"/>
                                        </p:tgtEl>
                                      </p:cBhvr>
                                    </p:animEffect>
                                    <p:anim calcmode="lin" valueType="num">
                                      <p:cBhvr>
                                        <p:cTn id="5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0" dur="26">
                                          <p:stCondLst>
                                            <p:cond delay="650"/>
                                          </p:stCondLst>
                                        </p:cTn>
                                        <p:tgtEl>
                                          <p:spTgt spid="9"/>
                                        </p:tgtEl>
                                      </p:cBhvr>
                                      <p:to x="100000" y="60000"/>
                                    </p:animScale>
                                    <p:animScale>
                                      <p:cBhvr>
                                        <p:cTn id="61" dur="166" decel="50000">
                                          <p:stCondLst>
                                            <p:cond delay="676"/>
                                          </p:stCondLst>
                                        </p:cTn>
                                        <p:tgtEl>
                                          <p:spTgt spid="9"/>
                                        </p:tgtEl>
                                      </p:cBhvr>
                                      <p:to x="100000" y="100000"/>
                                    </p:animScale>
                                    <p:animScale>
                                      <p:cBhvr>
                                        <p:cTn id="62" dur="26">
                                          <p:stCondLst>
                                            <p:cond delay="1312"/>
                                          </p:stCondLst>
                                        </p:cTn>
                                        <p:tgtEl>
                                          <p:spTgt spid="9"/>
                                        </p:tgtEl>
                                      </p:cBhvr>
                                      <p:to x="100000" y="80000"/>
                                    </p:animScale>
                                    <p:animScale>
                                      <p:cBhvr>
                                        <p:cTn id="63" dur="166" decel="50000">
                                          <p:stCondLst>
                                            <p:cond delay="1338"/>
                                          </p:stCondLst>
                                        </p:cTn>
                                        <p:tgtEl>
                                          <p:spTgt spid="9"/>
                                        </p:tgtEl>
                                      </p:cBhvr>
                                      <p:to x="100000" y="100000"/>
                                    </p:animScale>
                                    <p:animScale>
                                      <p:cBhvr>
                                        <p:cTn id="64" dur="26">
                                          <p:stCondLst>
                                            <p:cond delay="1642"/>
                                          </p:stCondLst>
                                        </p:cTn>
                                        <p:tgtEl>
                                          <p:spTgt spid="9"/>
                                        </p:tgtEl>
                                      </p:cBhvr>
                                      <p:to x="100000" y="90000"/>
                                    </p:animScale>
                                    <p:animScale>
                                      <p:cBhvr>
                                        <p:cTn id="65" dur="166" decel="50000">
                                          <p:stCondLst>
                                            <p:cond delay="1668"/>
                                          </p:stCondLst>
                                        </p:cTn>
                                        <p:tgtEl>
                                          <p:spTgt spid="9"/>
                                        </p:tgtEl>
                                      </p:cBhvr>
                                      <p:to x="100000" y="100000"/>
                                    </p:animScale>
                                    <p:animScale>
                                      <p:cBhvr>
                                        <p:cTn id="66" dur="26">
                                          <p:stCondLst>
                                            <p:cond delay="1808"/>
                                          </p:stCondLst>
                                        </p:cTn>
                                        <p:tgtEl>
                                          <p:spTgt spid="9"/>
                                        </p:tgtEl>
                                      </p:cBhvr>
                                      <p:to x="100000" y="95000"/>
                                    </p:animScale>
                                    <p:animScale>
                                      <p:cBhvr>
                                        <p:cTn id="67" dur="166" decel="50000">
                                          <p:stCondLst>
                                            <p:cond delay="1834"/>
                                          </p:stCondLst>
                                        </p:cTn>
                                        <p:tgtEl>
                                          <p:spTgt spid="9"/>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7" presetClass="entr" presetSubtype="4"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0" fill="hold"/>
                                        <p:tgtEl>
                                          <p:spTgt spid="10"/>
                                        </p:tgtEl>
                                        <p:attrNameLst>
                                          <p:attrName>ppt_x</p:attrName>
                                        </p:attrNameLst>
                                      </p:cBhvr>
                                      <p:tavLst>
                                        <p:tav tm="0">
                                          <p:val>
                                            <p:strVal val="#ppt_x"/>
                                          </p:val>
                                        </p:tav>
                                        <p:tav tm="100000">
                                          <p:val>
                                            <p:strVal val="#ppt_x"/>
                                          </p:val>
                                        </p:tav>
                                      </p:tavLst>
                                    </p:anim>
                                    <p:anim calcmode="lin" valueType="num">
                                      <p:cBhvr additive="base">
                                        <p:cTn id="73" dur="5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085975"/>
            <a:ext cx="1514475" cy="533400"/>
          </a:xfrm>
          <a:prstGeom prst="rect">
            <a:avLst/>
          </a:prstGeom>
        </p:spPr>
      </p:pic>
      <p:sp>
        <p:nvSpPr>
          <p:cNvPr id="9" name="TextBox 8"/>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নিকাশ ঘর হিসেবে ভূমিকা</a:t>
            </a:r>
          </a:p>
        </p:txBody>
      </p:sp>
      <p:sp>
        <p:nvSpPr>
          <p:cNvPr id="10" name="TextBox 9"/>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একমাত্র কেন্দ্রীয় ব্যাংকই এক ব্যাংকের সাথে অন্য ব্যাংকের দৈনিক চেক ও লেনদেন নিষ্পত্তি করে থাকে নিকাশ ঘরের (Clearing House) মাধ্যমে। এতে নগদ অর্থের অপ্রয়োজনীয় স্থানান্তর ঘটে না।</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76300" y="428625"/>
            <a:ext cx="11315700" cy="609600"/>
          </a:xfrm>
          <a:prstGeom prst="rect">
            <a:avLst/>
          </a:prstGeom>
          <a:noFill/>
        </p:spPr>
        <p:txBody>
          <a:bodyPr wrap="square" lIns="0" tIns="0" rIns="0" bIns="0" anchor="ctr">
            <a:spAutoFit/>
          </a:bodyPr>
          <a:lstStyle/>
          <a:p>
            <a:pPr algn="l"/>
            <a:r>
              <a:rPr sz="2850" b="1" i="0" u="none">
                <a:solidFill>
                  <a:srgbClr val="0F172A"/>
                </a:solidFill>
                <a:latin typeface="Hind Siliguri"/>
              </a:rPr>
              <a:t>নিকাশ ঘর (Clearing House)</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strVal val="#ppt_w*0.70"/>
                                          </p:val>
                                        </p:tav>
                                        <p:tav tm="100000">
                                          <p:val>
                                            <p:strVal val="#ppt_w"/>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0" fill="hold"/>
                                        <p:tgtEl>
                                          <p:spTgt spid="11"/>
                                        </p:tgtEl>
                                        <p:attrNameLst>
                                          <p:attrName>ppt_x</p:attrName>
                                        </p:attrNameLst>
                                      </p:cBhvr>
                                      <p:tavLst>
                                        <p:tav tm="0">
                                          <p:val>
                                            <p:strVal val="#ppt_x"/>
                                          </p:val>
                                        </p:tav>
                                        <p:tav tm="100000">
                                          <p:val>
                                            <p:strVal val="#ppt_x"/>
                                          </p:val>
                                        </p:tav>
                                      </p:tavLst>
                                    </p:anim>
                                    <p:anim calcmode="lin" valueType="num">
                                      <p:cBhvr additive="base">
                                        <p:cTn id="24"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80">
                                          <p:stCondLst>
                                            <p:cond delay="0"/>
                                          </p:stCondLst>
                                        </p:cTn>
                                        <p:tgtEl>
                                          <p:spTgt spid="8"/>
                                        </p:tgtEl>
                                      </p:cBhvr>
                                    </p:animEffect>
                                    <p:anim calcmode="lin" valueType="num">
                                      <p:cBhvr>
                                        <p:cTn id="3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5" dur="26">
                                          <p:stCondLst>
                                            <p:cond delay="650"/>
                                          </p:stCondLst>
                                        </p:cTn>
                                        <p:tgtEl>
                                          <p:spTgt spid="8"/>
                                        </p:tgtEl>
                                      </p:cBhvr>
                                      <p:to x="100000" y="60000"/>
                                    </p:animScale>
                                    <p:animScale>
                                      <p:cBhvr>
                                        <p:cTn id="36" dur="166" decel="50000">
                                          <p:stCondLst>
                                            <p:cond delay="676"/>
                                          </p:stCondLst>
                                        </p:cTn>
                                        <p:tgtEl>
                                          <p:spTgt spid="8"/>
                                        </p:tgtEl>
                                      </p:cBhvr>
                                      <p:to x="100000" y="100000"/>
                                    </p:animScale>
                                    <p:animScale>
                                      <p:cBhvr>
                                        <p:cTn id="37" dur="26">
                                          <p:stCondLst>
                                            <p:cond delay="1312"/>
                                          </p:stCondLst>
                                        </p:cTn>
                                        <p:tgtEl>
                                          <p:spTgt spid="8"/>
                                        </p:tgtEl>
                                      </p:cBhvr>
                                      <p:to x="100000" y="80000"/>
                                    </p:animScale>
                                    <p:animScale>
                                      <p:cBhvr>
                                        <p:cTn id="38" dur="166" decel="50000">
                                          <p:stCondLst>
                                            <p:cond delay="1338"/>
                                          </p:stCondLst>
                                        </p:cTn>
                                        <p:tgtEl>
                                          <p:spTgt spid="8"/>
                                        </p:tgtEl>
                                      </p:cBhvr>
                                      <p:to x="100000" y="100000"/>
                                    </p:animScale>
                                    <p:animScale>
                                      <p:cBhvr>
                                        <p:cTn id="39" dur="26">
                                          <p:stCondLst>
                                            <p:cond delay="1642"/>
                                          </p:stCondLst>
                                        </p:cTn>
                                        <p:tgtEl>
                                          <p:spTgt spid="8"/>
                                        </p:tgtEl>
                                      </p:cBhvr>
                                      <p:to x="100000" y="90000"/>
                                    </p:animScale>
                                    <p:animScale>
                                      <p:cBhvr>
                                        <p:cTn id="40" dur="166" decel="50000">
                                          <p:stCondLst>
                                            <p:cond delay="1668"/>
                                          </p:stCondLst>
                                        </p:cTn>
                                        <p:tgtEl>
                                          <p:spTgt spid="8"/>
                                        </p:tgtEl>
                                      </p:cBhvr>
                                      <p:to x="100000" y="100000"/>
                                    </p:animScale>
                                    <p:animScale>
                                      <p:cBhvr>
                                        <p:cTn id="41" dur="26">
                                          <p:stCondLst>
                                            <p:cond delay="1808"/>
                                          </p:stCondLst>
                                        </p:cTn>
                                        <p:tgtEl>
                                          <p:spTgt spid="8"/>
                                        </p:tgtEl>
                                      </p:cBhvr>
                                      <p:to x="100000" y="95000"/>
                                    </p:animScale>
                                    <p:animScale>
                                      <p:cBhvr>
                                        <p:cTn id="42" dur="166" decel="50000">
                                          <p:stCondLst>
                                            <p:cond delay="1834"/>
                                          </p:stCondLst>
                                        </p:cTn>
                                        <p:tgtEl>
                                          <p:spTgt spid="8"/>
                                        </p:tgtEl>
                                      </p:cBhvr>
                                      <p:to x="100000" y="100000"/>
                                    </p:animScale>
                                  </p:childTnLst>
                                </p:cTn>
                              </p:par>
                              <p:par>
                                <p:cTn id="43" presetID="26"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80">
                                          <p:stCondLst>
                                            <p:cond delay="0"/>
                                          </p:stCondLst>
                                        </p:cTn>
                                        <p:tgtEl>
                                          <p:spTgt spid="9"/>
                                        </p:tgtEl>
                                      </p:cBhvr>
                                    </p:animEffect>
                                    <p:anim calcmode="lin" valueType="num">
                                      <p:cBhvr>
                                        <p:cTn id="4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1" dur="26">
                                          <p:stCondLst>
                                            <p:cond delay="650"/>
                                          </p:stCondLst>
                                        </p:cTn>
                                        <p:tgtEl>
                                          <p:spTgt spid="9"/>
                                        </p:tgtEl>
                                      </p:cBhvr>
                                      <p:to x="100000" y="60000"/>
                                    </p:animScale>
                                    <p:animScale>
                                      <p:cBhvr>
                                        <p:cTn id="52" dur="166" decel="50000">
                                          <p:stCondLst>
                                            <p:cond delay="676"/>
                                          </p:stCondLst>
                                        </p:cTn>
                                        <p:tgtEl>
                                          <p:spTgt spid="9"/>
                                        </p:tgtEl>
                                      </p:cBhvr>
                                      <p:to x="100000" y="100000"/>
                                    </p:animScale>
                                    <p:animScale>
                                      <p:cBhvr>
                                        <p:cTn id="53" dur="26">
                                          <p:stCondLst>
                                            <p:cond delay="1312"/>
                                          </p:stCondLst>
                                        </p:cTn>
                                        <p:tgtEl>
                                          <p:spTgt spid="9"/>
                                        </p:tgtEl>
                                      </p:cBhvr>
                                      <p:to x="100000" y="80000"/>
                                    </p:animScale>
                                    <p:animScale>
                                      <p:cBhvr>
                                        <p:cTn id="54" dur="166" decel="50000">
                                          <p:stCondLst>
                                            <p:cond delay="1338"/>
                                          </p:stCondLst>
                                        </p:cTn>
                                        <p:tgtEl>
                                          <p:spTgt spid="9"/>
                                        </p:tgtEl>
                                      </p:cBhvr>
                                      <p:to x="100000" y="100000"/>
                                    </p:animScale>
                                    <p:animScale>
                                      <p:cBhvr>
                                        <p:cTn id="55" dur="26">
                                          <p:stCondLst>
                                            <p:cond delay="1642"/>
                                          </p:stCondLst>
                                        </p:cTn>
                                        <p:tgtEl>
                                          <p:spTgt spid="9"/>
                                        </p:tgtEl>
                                      </p:cBhvr>
                                      <p:to x="100000" y="90000"/>
                                    </p:animScale>
                                    <p:animScale>
                                      <p:cBhvr>
                                        <p:cTn id="56" dur="166" decel="50000">
                                          <p:stCondLst>
                                            <p:cond delay="1668"/>
                                          </p:stCondLst>
                                        </p:cTn>
                                        <p:tgtEl>
                                          <p:spTgt spid="9"/>
                                        </p:tgtEl>
                                      </p:cBhvr>
                                      <p:to x="100000" y="100000"/>
                                    </p:animScale>
                                    <p:animScale>
                                      <p:cBhvr>
                                        <p:cTn id="57" dur="26">
                                          <p:stCondLst>
                                            <p:cond delay="1808"/>
                                          </p:stCondLst>
                                        </p:cTn>
                                        <p:tgtEl>
                                          <p:spTgt spid="9"/>
                                        </p:tgtEl>
                                      </p:cBhvr>
                                      <p:to x="100000" y="95000"/>
                                    </p:animScale>
                                    <p:animScale>
                                      <p:cBhvr>
                                        <p:cTn id="58" dur="166" decel="50000">
                                          <p:stCondLst>
                                            <p:cond delay="1834"/>
                                          </p:stCondLst>
                                        </p:cTn>
                                        <p:tgtEl>
                                          <p:spTgt spid="9"/>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7" presetClass="entr" presetSubtype="4"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0" fill="hold"/>
                                        <p:tgtEl>
                                          <p:spTgt spid="10"/>
                                        </p:tgtEl>
                                        <p:attrNameLst>
                                          <p:attrName>ppt_x</p:attrName>
                                        </p:attrNameLst>
                                      </p:cBhvr>
                                      <p:tavLst>
                                        <p:tav tm="0">
                                          <p:val>
                                            <p:strVal val="#ppt_x"/>
                                          </p:val>
                                        </p:tav>
                                        <p:tav tm="100000">
                                          <p:val>
                                            <p:strVal val="#ppt_x"/>
                                          </p:val>
                                        </p:tav>
                                      </p:tavLst>
                                    </p:anim>
                                    <p:anim calcmode="lin" valueType="num">
                                      <p:cBhvr additive="base">
                                        <p:cTn id="64" dur="5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085975"/>
            <a:ext cx="1495425" cy="533400"/>
          </a:xfrm>
          <a:prstGeom prst="rect">
            <a:avLst/>
          </a:prstGeom>
        </p:spPr>
      </p:pic>
      <p:sp>
        <p:nvSpPr>
          <p:cNvPr id="9" name="TextBox 8"/>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কার্যক্রম সুষ্ঠু নিয়ন্ত্রণ</a:t>
            </a:r>
          </a:p>
        </p:txBody>
      </p:sp>
      <p:sp>
        <p:nvSpPr>
          <p:cNvPr id="10" name="TextBox 9"/>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কেন্দ্রীয় ব্যাংক সুসংগঠিত নিয়মনীতি প্রণয়ন ও প্রয়োগের মাধ্যমে বাণিজ্যিক ব্যাংকসমূহের সার্বিক কার্যাবলি নিয়ন্ত্রণ (Controlling Functions) করে জনগণের অর্থের নিরাপত্তা নিশ্চিত করে।</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76300" y="428625"/>
            <a:ext cx="11315700" cy="609600"/>
          </a:xfrm>
          <a:prstGeom prst="rect">
            <a:avLst/>
          </a:prstGeom>
          <a:noFill/>
        </p:spPr>
        <p:txBody>
          <a:bodyPr wrap="square" lIns="0" tIns="0" rIns="0" bIns="0" anchor="ctr">
            <a:spAutoFit/>
          </a:bodyPr>
          <a:lstStyle/>
          <a:p>
            <a:pPr algn="l"/>
            <a:r>
              <a:rPr sz="2850" b="1" i="0" u="none">
                <a:solidFill>
                  <a:srgbClr val="0F172A"/>
                </a:solidFill>
                <a:latin typeface="Hind Siliguri"/>
              </a:rPr>
              <a:t>বাণিজ্যিক ব্যাংকের কার্যাবলি নিয়ন্ত্রণ</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7" presetClass="entr" presetSubtype="4"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0" fill="hold"/>
                                        <p:tgtEl>
                                          <p:spTgt spid="11"/>
                                        </p:tgtEl>
                                        <p:attrNameLst>
                                          <p:attrName>ppt_x</p:attrName>
                                        </p:attrNameLst>
                                      </p:cBhvr>
                                      <p:tavLst>
                                        <p:tav tm="0">
                                          <p:val>
                                            <p:strVal val="#ppt_x"/>
                                          </p:val>
                                        </p:tav>
                                        <p:tav tm="100000">
                                          <p:val>
                                            <p:strVal val="#ppt_x"/>
                                          </p:val>
                                        </p:tav>
                                      </p:tavLst>
                                    </p:anim>
                                    <p:anim calcmode="lin" valueType="num">
                                      <p:cBhvr additive="base">
                                        <p:cTn id="17"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80">
                                          <p:stCondLst>
                                            <p:cond delay="0"/>
                                          </p:stCondLst>
                                        </p:cTn>
                                        <p:tgtEl>
                                          <p:spTgt spid="8"/>
                                        </p:tgtEl>
                                      </p:cBhvr>
                                    </p:animEffect>
                                    <p:anim calcmode="lin" valueType="num">
                                      <p:cBhvr>
                                        <p:cTn id="2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8" dur="26">
                                          <p:stCondLst>
                                            <p:cond delay="650"/>
                                          </p:stCondLst>
                                        </p:cTn>
                                        <p:tgtEl>
                                          <p:spTgt spid="8"/>
                                        </p:tgtEl>
                                      </p:cBhvr>
                                      <p:to x="100000" y="60000"/>
                                    </p:animScale>
                                    <p:animScale>
                                      <p:cBhvr>
                                        <p:cTn id="29" dur="166" decel="50000">
                                          <p:stCondLst>
                                            <p:cond delay="676"/>
                                          </p:stCondLst>
                                        </p:cTn>
                                        <p:tgtEl>
                                          <p:spTgt spid="8"/>
                                        </p:tgtEl>
                                      </p:cBhvr>
                                      <p:to x="100000" y="100000"/>
                                    </p:animScale>
                                    <p:animScale>
                                      <p:cBhvr>
                                        <p:cTn id="30" dur="26">
                                          <p:stCondLst>
                                            <p:cond delay="1312"/>
                                          </p:stCondLst>
                                        </p:cTn>
                                        <p:tgtEl>
                                          <p:spTgt spid="8"/>
                                        </p:tgtEl>
                                      </p:cBhvr>
                                      <p:to x="100000" y="80000"/>
                                    </p:animScale>
                                    <p:animScale>
                                      <p:cBhvr>
                                        <p:cTn id="31" dur="166" decel="50000">
                                          <p:stCondLst>
                                            <p:cond delay="1338"/>
                                          </p:stCondLst>
                                        </p:cTn>
                                        <p:tgtEl>
                                          <p:spTgt spid="8"/>
                                        </p:tgtEl>
                                      </p:cBhvr>
                                      <p:to x="100000" y="100000"/>
                                    </p:animScale>
                                    <p:animScale>
                                      <p:cBhvr>
                                        <p:cTn id="32" dur="26">
                                          <p:stCondLst>
                                            <p:cond delay="1642"/>
                                          </p:stCondLst>
                                        </p:cTn>
                                        <p:tgtEl>
                                          <p:spTgt spid="8"/>
                                        </p:tgtEl>
                                      </p:cBhvr>
                                      <p:to x="100000" y="90000"/>
                                    </p:animScale>
                                    <p:animScale>
                                      <p:cBhvr>
                                        <p:cTn id="33" dur="166" decel="50000">
                                          <p:stCondLst>
                                            <p:cond delay="1668"/>
                                          </p:stCondLst>
                                        </p:cTn>
                                        <p:tgtEl>
                                          <p:spTgt spid="8"/>
                                        </p:tgtEl>
                                      </p:cBhvr>
                                      <p:to x="100000" y="100000"/>
                                    </p:animScale>
                                    <p:animScale>
                                      <p:cBhvr>
                                        <p:cTn id="34" dur="26">
                                          <p:stCondLst>
                                            <p:cond delay="1808"/>
                                          </p:stCondLst>
                                        </p:cTn>
                                        <p:tgtEl>
                                          <p:spTgt spid="8"/>
                                        </p:tgtEl>
                                      </p:cBhvr>
                                      <p:to x="100000" y="95000"/>
                                    </p:animScale>
                                    <p:animScale>
                                      <p:cBhvr>
                                        <p:cTn id="35" dur="166" decel="50000">
                                          <p:stCondLst>
                                            <p:cond delay="1834"/>
                                          </p:stCondLst>
                                        </p:cTn>
                                        <p:tgtEl>
                                          <p:spTgt spid="8"/>
                                        </p:tgtEl>
                                      </p:cBhvr>
                                      <p:to x="100000" y="100000"/>
                                    </p:animScale>
                                  </p:childTnLst>
                                </p:cTn>
                              </p:par>
                              <p:par>
                                <p:cTn id="36" presetID="26"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80">
                                          <p:stCondLst>
                                            <p:cond delay="0"/>
                                          </p:stCondLst>
                                        </p:cTn>
                                        <p:tgtEl>
                                          <p:spTgt spid="9"/>
                                        </p:tgtEl>
                                      </p:cBhvr>
                                    </p:animEffect>
                                    <p:anim calcmode="lin" valueType="num">
                                      <p:cBhvr>
                                        <p:cTn id="3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4" dur="26">
                                          <p:stCondLst>
                                            <p:cond delay="650"/>
                                          </p:stCondLst>
                                        </p:cTn>
                                        <p:tgtEl>
                                          <p:spTgt spid="9"/>
                                        </p:tgtEl>
                                      </p:cBhvr>
                                      <p:to x="100000" y="60000"/>
                                    </p:animScale>
                                    <p:animScale>
                                      <p:cBhvr>
                                        <p:cTn id="45" dur="166" decel="50000">
                                          <p:stCondLst>
                                            <p:cond delay="676"/>
                                          </p:stCondLst>
                                        </p:cTn>
                                        <p:tgtEl>
                                          <p:spTgt spid="9"/>
                                        </p:tgtEl>
                                      </p:cBhvr>
                                      <p:to x="100000" y="100000"/>
                                    </p:animScale>
                                    <p:animScale>
                                      <p:cBhvr>
                                        <p:cTn id="46" dur="26">
                                          <p:stCondLst>
                                            <p:cond delay="1312"/>
                                          </p:stCondLst>
                                        </p:cTn>
                                        <p:tgtEl>
                                          <p:spTgt spid="9"/>
                                        </p:tgtEl>
                                      </p:cBhvr>
                                      <p:to x="100000" y="80000"/>
                                    </p:animScale>
                                    <p:animScale>
                                      <p:cBhvr>
                                        <p:cTn id="47" dur="166" decel="50000">
                                          <p:stCondLst>
                                            <p:cond delay="1338"/>
                                          </p:stCondLst>
                                        </p:cTn>
                                        <p:tgtEl>
                                          <p:spTgt spid="9"/>
                                        </p:tgtEl>
                                      </p:cBhvr>
                                      <p:to x="100000" y="100000"/>
                                    </p:animScale>
                                    <p:animScale>
                                      <p:cBhvr>
                                        <p:cTn id="48" dur="26">
                                          <p:stCondLst>
                                            <p:cond delay="1642"/>
                                          </p:stCondLst>
                                        </p:cTn>
                                        <p:tgtEl>
                                          <p:spTgt spid="9"/>
                                        </p:tgtEl>
                                      </p:cBhvr>
                                      <p:to x="100000" y="90000"/>
                                    </p:animScale>
                                    <p:animScale>
                                      <p:cBhvr>
                                        <p:cTn id="49" dur="166" decel="50000">
                                          <p:stCondLst>
                                            <p:cond delay="1668"/>
                                          </p:stCondLst>
                                        </p:cTn>
                                        <p:tgtEl>
                                          <p:spTgt spid="9"/>
                                        </p:tgtEl>
                                      </p:cBhvr>
                                      <p:to x="100000" y="100000"/>
                                    </p:animScale>
                                    <p:animScale>
                                      <p:cBhvr>
                                        <p:cTn id="50" dur="26">
                                          <p:stCondLst>
                                            <p:cond delay="1808"/>
                                          </p:stCondLst>
                                        </p:cTn>
                                        <p:tgtEl>
                                          <p:spTgt spid="9"/>
                                        </p:tgtEl>
                                      </p:cBhvr>
                                      <p:to x="100000" y="95000"/>
                                    </p:animScale>
                                    <p:animScale>
                                      <p:cBhvr>
                                        <p:cTn id="51" dur="166" decel="50000">
                                          <p:stCondLst>
                                            <p:cond delay="1834"/>
                                          </p:stCondLst>
                                        </p:cTn>
                                        <p:tgtEl>
                                          <p:spTgt spid="9"/>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down)">
                                      <p:cBhvr>
                                        <p:cTn id="56" dur="580">
                                          <p:stCondLst>
                                            <p:cond delay="0"/>
                                          </p:stCondLst>
                                        </p:cTn>
                                        <p:tgtEl>
                                          <p:spTgt spid="10"/>
                                        </p:tgtEl>
                                      </p:cBhvr>
                                    </p:animEffect>
                                    <p:anim calcmode="lin" valueType="num">
                                      <p:cBhvr>
                                        <p:cTn id="5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2" dur="26">
                                          <p:stCondLst>
                                            <p:cond delay="650"/>
                                          </p:stCondLst>
                                        </p:cTn>
                                        <p:tgtEl>
                                          <p:spTgt spid="10"/>
                                        </p:tgtEl>
                                      </p:cBhvr>
                                      <p:to x="100000" y="60000"/>
                                    </p:animScale>
                                    <p:animScale>
                                      <p:cBhvr>
                                        <p:cTn id="63" dur="166" decel="50000">
                                          <p:stCondLst>
                                            <p:cond delay="676"/>
                                          </p:stCondLst>
                                        </p:cTn>
                                        <p:tgtEl>
                                          <p:spTgt spid="10"/>
                                        </p:tgtEl>
                                      </p:cBhvr>
                                      <p:to x="100000" y="100000"/>
                                    </p:animScale>
                                    <p:animScale>
                                      <p:cBhvr>
                                        <p:cTn id="64" dur="26">
                                          <p:stCondLst>
                                            <p:cond delay="1312"/>
                                          </p:stCondLst>
                                        </p:cTn>
                                        <p:tgtEl>
                                          <p:spTgt spid="10"/>
                                        </p:tgtEl>
                                      </p:cBhvr>
                                      <p:to x="100000" y="80000"/>
                                    </p:animScale>
                                    <p:animScale>
                                      <p:cBhvr>
                                        <p:cTn id="65" dur="166" decel="50000">
                                          <p:stCondLst>
                                            <p:cond delay="1338"/>
                                          </p:stCondLst>
                                        </p:cTn>
                                        <p:tgtEl>
                                          <p:spTgt spid="10"/>
                                        </p:tgtEl>
                                      </p:cBhvr>
                                      <p:to x="100000" y="100000"/>
                                    </p:animScale>
                                    <p:animScale>
                                      <p:cBhvr>
                                        <p:cTn id="66" dur="26">
                                          <p:stCondLst>
                                            <p:cond delay="1642"/>
                                          </p:stCondLst>
                                        </p:cTn>
                                        <p:tgtEl>
                                          <p:spTgt spid="10"/>
                                        </p:tgtEl>
                                      </p:cBhvr>
                                      <p:to x="100000" y="90000"/>
                                    </p:animScale>
                                    <p:animScale>
                                      <p:cBhvr>
                                        <p:cTn id="67" dur="166" decel="50000">
                                          <p:stCondLst>
                                            <p:cond delay="1668"/>
                                          </p:stCondLst>
                                        </p:cTn>
                                        <p:tgtEl>
                                          <p:spTgt spid="10"/>
                                        </p:tgtEl>
                                      </p:cBhvr>
                                      <p:to x="100000" y="100000"/>
                                    </p:animScale>
                                    <p:animScale>
                                      <p:cBhvr>
                                        <p:cTn id="68" dur="26">
                                          <p:stCondLst>
                                            <p:cond delay="1808"/>
                                          </p:stCondLst>
                                        </p:cTn>
                                        <p:tgtEl>
                                          <p:spTgt spid="10"/>
                                        </p:tgtEl>
                                      </p:cBhvr>
                                      <p:to x="100000" y="95000"/>
                                    </p:animScale>
                                    <p:animScale>
                                      <p:cBhvr>
                                        <p:cTn id="69"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085975"/>
            <a:ext cx="1485900" cy="533400"/>
          </a:xfrm>
          <a:prstGeom prst="rect">
            <a:avLst/>
          </a:prstGeom>
        </p:spPr>
      </p:pic>
      <p:sp>
        <p:nvSpPr>
          <p:cNvPr id="9" name="TextBox 8"/>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Lender of the Last Resort</a:t>
            </a:r>
          </a:p>
        </p:txBody>
      </p:sp>
      <p:sp>
        <p:nvSpPr>
          <p:cNvPr id="10" name="TextBox 9"/>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বাণিজ্যিক ব্যাংকগুলো চরম আর্থিক সংকটের সময় অন্য কোথাও থেকে ঋণ পেতে ব্যর্থ হলে, কেন্দ্রীয় ব্যাংক তাদেরকে ঋণ প্রদান করে। তাই একে </a:t>
            </a:r>
            <a:r>
              <a:rPr sz="2250" b="0" i="0" u="none">
                <a:solidFill>
                  <a:srgbClr val="334155"/>
                </a:solidFill>
                <a:latin typeface="Hind Siliguri Black"/>
              </a:rPr>
              <a:t>ঋণের শেষ আশ্রয়স্থল</a:t>
            </a:r>
            <a:r>
              <a:rPr sz="2250" b="0" i="0" u="none">
                <a:solidFill>
                  <a:srgbClr val="334155"/>
                </a:solidFill>
                <a:latin typeface="Hind Siliguri SemiBold"/>
              </a:rPr>
              <a:t> বলা হয়।</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914400" y="428625"/>
            <a:ext cx="11277600" cy="609600"/>
          </a:xfrm>
          <a:prstGeom prst="rect">
            <a:avLst/>
          </a:prstGeom>
          <a:noFill/>
        </p:spPr>
        <p:txBody>
          <a:bodyPr wrap="square" lIns="0" tIns="0" rIns="0" bIns="0" anchor="ctr">
            <a:spAutoFit/>
          </a:bodyPr>
          <a:lstStyle/>
          <a:p>
            <a:pPr algn="l"/>
            <a:r>
              <a:rPr sz="2850" b="1" i="0" u="none">
                <a:solidFill>
                  <a:srgbClr val="0F172A"/>
                </a:solidFill>
                <a:latin typeface="Hind Siliguri"/>
              </a:rPr>
              <a:t>ঋণের শেষ আশ্রয়স্থল</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strVal val="#ppt_w*0.70"/>
                                          </p:val>
                                        </p:tav>
                                        <p:tav tm="100000">
                                          <p:val>
                                            <p:strVal val="#ppt_w"/>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80">
                                          <p:stCondLst>
                                            <p:cond delay="0"/>
                                          </p:stCondLst>
                                        </p:cTn>
                                        <p:tgtEl>
                                          <p:spTgt spid="8"/>
                                        </p:tgtEl>
                                      </p:cBhvr>
                                    </p:animEffect>
                                    <p:anim calcmode="lin" valueType="num">
                                      <p:cBhvr>
                                        <p:cTn id="4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7" dur="26">
                                          <p:stCondLst>
                                            <p:cond delay="650"/>
                                          </p:stCondLst>
                                        </p:cTn>
                                        <p:tgtEl>
                                          <p:spTgt spid="8"/>
                                        </p:tgtEl>
                                      </p:cBhvr>
                                      <p:to x="100000" y="60000"/>
                                    </p:animScale>
                                    <p:animScale>
                                      <p:cBhvr>
                                        <p:cTn id="48" dur="166" decel="50000">
                                          <p:stCondLst>
                                            <p:cond delay="676"/>
                                          </p:stCondLst>
                                        </p:cTn>
                                        <p:tgtEl>
                                          <p:spTgt spid="8"/>
                                        </p:tgtEl>
                                      </p:cBhvr>
                                      <p:to x="100000" y="100000"/>
                                    </p:animScale>
                                    <p:animScale>
                                      <p:cBhvr>
                                        <p:cTn id="49" dur="26">
                                          <p:stCondLst>
                                            <p:cond delay="1312"/>
                                          </p:stCondLst>
                                        </p:cTn>
                                        <p:tgtEl>
                                          <p:spTgt spid="8"/>
                                        </p:tgtEl>
                                      </p:cBhvr>
                                      <p:to x="100000" y="80000"/>
                                    </p:animScale>
                                    <p:animScale>
                                      <p:cBhvr>
                                        <p:cTn id="50" dur="166" decel="50000">
                                          <p:stCondLst>
                                            <p:cond delay="1338"/>
                                          </p:stCondLst>
                                        </p:cTn>
                                        <p:tgtEl>
                                          <p:spTgt spid="8"/>
                                        </p:tgtEl>
                                      </p:cBhvr>
                                      <p:to x="100000" y="100000"/>
                                    </p:animScale>
                                    <p:animScale>
                                      <p:cBhvr>
                                        <p:cTn id="51" dur="26">
                                          <p:stCondLst>
                                            <p:cond delay="1642"/>
                                          </p:stCondLst>
                                        </p:cTn>
                                        <p:tgtEl>
                                          <p:spTgt spid="8"/>
                                        </p:tgtEl>
                                      </p:cBhvr>
                                      <p:to x="100000" y="90000"/>
                                    </p:animScale>
                                    <p:animScale>
                                      <p:cBhvr>
                                        <p:cTn id="52" dur="166" decel="50000">
                                          <p:stCondLst>
                                            <p:cond delay="1668"/>
                                          </p:stCondLst>
                                        </p:cTn>
                                        <p:tgtEl>
                                          <p:spTgt spid="8"/>
                                        </p:tgtEl>
                                      </p:cBhvr>
                                      <p:to x="100000" y="100000"/>
                                    </p:animScale>
                                    <p:animScale>
                                      <p:cBhvr>
                                        <p:cTn id="53" dur="26">
                                          <p:stCondLst>
                                            <p:cond delay="1808"/>
                                          </p:stCondLst>
                                        </p:cTn>
                                        <p:tgtEl>
                                          <p:spTgt spid="8"/>
                                        </p:tgtEl>
                                      </p:cBhvr>
                                      <p:to x="100000" y="95000"/>
                                    </p:animScale>
                                    <p:animScale>
                                      <p:cBhvr>
                                        <p:cTn id="54" dur="166" decel="50000">
                                          <p:stCondLst>
                                            <p:cond delay="1834"/>
                                          </p:stCondLst>
                                        </p:cTn>
                                        <p:tgtEl>
                                          <p:spTgt spid="8"/>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80">
                                          <p:stCondLst>
                                            <p:cond delay="0"/>
                                          </p:stCondLst>
                                        </p:cTn>
                                        <p:tgtEl>
                                          <p:spTgt spid="9"/>
                                        </p:tgtEl>
                                      </p:cBhvr>
                                    </p:animEffect>
                                    <p:anim calcmode="lin" valueType="num">
                                      <p:cBhvr>
                                        <p:cTn id="5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3" dur="26">
                                          <p:stCondLst>
                                            <p:cond delay="650"/>
                                          </p:stCondLst>
                                        </p:cTn>
                                        <p:tgtEl>
                                          <p:spTgt spid="9"/>
                                        </p:tgtEl>
                                      </p:cBhvr>
                                      <p:to x="100000" y="60000"/>
                                    </p:animScale>
                                    <p:animScale>
                                      <p:cBhvr>
                                        <p:cTn id="64" dur="166" decel="50000">
                                          <p:stCondLst>
                                            <p:cond delay="676"/>
                                          </p:stCondLst>
                                        </p:cTn>
                                        <p:tgtEl>
                                          <p:spTgt spid="9"/>
                                        </p:tgtEl>
                                      </p:cBhvr>
                                      <p:to x="100000" y="100000"/>
                                    </p:animScale>
                                    <p:animScale>
                                      <p:cBhvr>
                                        <p:cTn id="65" dur="26">
                                          <p:stCondLst>
                                            <p:cond delay="1312"/>
                                          </p:stCondLst>
                                        </p:cTn>
                                        <p:tgtEl>
                                          <p:spTgt spid="9"/>
                                        </p:tgtEl>
                                      </p:cBhvr>
                                      <p:to x="100000" y="80000"/>
                                    </p:animScale>
                                    <p:animScale>
                                      <p:cBhvr>
                                        <p:cTn id="66" dur="166" decel="50000">
                                          <p:stCondLst>
                                            <p:cond delay="1338"/>
                                          </p:stCondLst>
                                        </p:cTn>
                                        <p:tgtEl>
                                          <p:spTgt spid="9"/>
                                        </p:tgtEl>
                                      </p:cBhvr>
                                      <p:to x="100000" y="100000"/>
                                    </p:animScale>
                                    <p:animScale>
                                      <p:cBhvr>
                                        <p:cTn id="67" dur="26">
                                          <p:stCondLst>
                                            <p:cond delay="1642"/>
                                          </p:stCondLst>
                                        </p:cTn>
                                        <p:tgtEl>
                                          <p:spTgt spid="9"/>
                                        </p:tgtEl>
                                      </p:cBhvr>
                                      <p:to x="100000" y="90000"/>
                                    </p:animScale>
                                    <p:animScale>
                                      <p:cBhvr>
                                        <p:cTn id="68" dur="166" decel="50000">
                                          <p:stCondLst>
                                            <p:cond delay="1668"/>
                                          </p:stCondLst>
                                        </p:cTn>
                                        <p:tgtEl>
                                          <p:spTgt spid="9"/>
                                        </p:tgtEl>
                                      </p:cBhvr>
                                      <p:to x="100000" y="100000"/>
                                    </p:animScale>
                                    <p:animScale>
                                      <p:cBhvr>
                                        <p:cTn id="69" dur="26">
                                          <p:stCondLst>
                                            <p:cond delay="1808"/>
                                          </p:stCondLst>
                                        </p:cTn>
                                        <p:tgtEl>
                                          <p:spTgt spid="9"/>
                                        </p:tgtEl>
                                      </p:cBhvr>
                                      <p:to x="100000" y="95000"/>
                                    </p:animScale>
                                    <p:animScale>
                                      <p:cBhvr>
                                        <p:cTn id="70" dur="166" decel="50000">
                                          <p:stCondLst>
                                            <p:cond delay="1834"/>
                                          </p:stCondLst>
                                        </p:cTn>
                                        <p:tgtEl>
                                          <p:spTgt spid="9"/>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7" presetClass="entr" presetSubtype="4"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5000" fill="hold"/>
                                        <p:tgtEl>
                                          <p:spTgt spid="10"/>
                                        </p:tgtEl>
                                        <p:attrNameLst>
                                          <p:attrName>ppt_x</p:attrName>
                                        </p:attrNameLst>
                                      </p:cBhvr>
                                      <p:tavLst>
                                        <p:tav tm="0">
                                          <p:val>
                                            <p:strVal val="#ppt_x"/>
                                          </p:val>
                                        </p:tav>
                                        <p:tav tm="100000">
                                          <p:val>
                                            <p:strVal val="#ppt_x"/>
                                          </p:val>
                                        </p:tav>
                                      </p:tavLst>
                                    </p:anim>
                                    <p:anim calcmode="lin" valueType="num">
                                      <p:cBhvr additive="base">
                                        <p:cTn id="76" dur="5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971675"/>
            <a:ext cx="5381625" cy="38576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314575"/>
            <a:ext cx="1514475" cy="533400"/>
          </a:xfrm>
          <a:prstGeom prst="rect">
            <a:avLst/>
          </a:prstGeom>
        </p:spPr>
      </p:pic>
      <p:sp>
        <p:nvSpPr>
          <p:cNvPr id="9" name="TextBox 8"/>
          <p:cNvSpPr txBox="1"/>
          <p:nvPr/>
        </p:nvSpPr>
        <p:spPr>
          <a:xfrm>
            <a:off x="914400" y="29908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হিসাবপত্র নিরিক্ষণ ও নিরীক্ষা</a:t>
            </a:r>
          </a:p>
        </p:txBody>
      </p:sp>
      <p:sp>
        <p:nvSpPr>
          <p:cNvPr id="10" name="TextBox 9"/>
          <p:cNvSpPr txBox="1"/>
          <p:nvPr/>
        </p:nvSpPr>
        <p:spPr>
          <a:xfrm>
            <a:off x="914400" y="3657600"/>
            <a:ext cx="4648200" cy="18288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কেন্দ্রীয় ব্যাংক বাণিজ্যিক ব্যাংকগুলোর আর্থিক বিবরণী ও হিসাবপত্র পরীক্ষা-নিরীক্ষা করে। এর ফলে ব্যাংকগুলো সঠিক ও স্বচ্ছ হিসাব সংরক্ষণে বাধ্য থাকে।</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85825" y="428625"/>
            <a:ext cx="11306175" cy="609600"/>
          </a:xfrm>
          <a:prstGeom prst="rect">
            <a:avLst/>
          </a:prstGeom>
          <a:noFill/>
        </p:spPr>
        <p:txBody>
          <a:bodyPr wrap="square" lIns="0" tIns="0" rIns="0" bIns="0" anchor="ctr">
            <a:spAutoFit/>
          </a:bodyPr>
          <a:lstStyle/>
          <a:p>
            <a:pPr algn="l"/>
            <a:r>
              <a:rPr sz="2850" b="1" i="0" u="none">
                <a:solidFill>
                  <a:srgbClr val="0F172A"/>
                </a:solidFill>
                <a:latin typeface="Hind Siliguri"/>
              </a:rPr>
              <a:t>হিসাবপত্র পরীক্ষা</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strVal val="#ppt_w*0.70"/>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Effect transition="in" filter="fade">
                                      <p:cBhvr>
                                        <p:cTn id="18" dur="1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1000" fill="hold"/>
                                        <p:tgtEl>
                                          <p:spTgt spid="10"/>
                                        </p:tgtEl>
                                        <p:attrNameLst>
                                          <p:attrName>ppt_w</p:attrName>
                                        </p:attrNameLst>
                                      </p:cBhvr>
                                      <p:tavLst>
                                        <p:tav tm="0">
                                          <p:val>
                                            <p:strVal val="#ppt_w*0.70"/>
                                          </p:val>
                                        </p:tav>
                                        <p:tav tm="100000">
                                          <p:val>
                                            <p:strVal val="#ppt_w"/>
                                          </p:val>
                                        </p:tav>
                                      </p:tavLst>
                                    </p:anim>
                                    <p:anim calcmode="lin" valueType="num">
                                      <p:cBhvr>
                                        <p:cTn id="58" dur="1000" fill="hold"/>
                                        <p:tgtEl>
                                          <p:spTgt spid="10"/>
                                        </p:tgtEl>
                                        <p:attrNameLst>
                                          <p:attrName>ppt_h</p:attrName>
                                        </p:attrNameLst>
                                      </p:cBhvr>
                                      <p:tavLst>
                                        <p:tav tm="0">
                                          <p:val>
                                            <p:strVal val="#ppt_h"/>
                                          </p:val>
                                        </p:tav>
                                        <p:tav tm="100000">
                                          <p:val>
                                            <p:strVal val="#ppt_h"/>
                                          </p:val>
                                        </p:tav>
                                      </p:tavLst>
                                    </p:anim>
                                    <p:animEffect transition="in" filter="fade">
                                      <p:cBhvr>
                                        <p:cTn id="5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085975"/>
            <a:ext cx="1495425" cy="533400"/>
          </a:xfrm>
          <a:prstGeom prst="rect">
            <a:avLst/>
          </a:prstGeom>
        </p:spPr>
      </p:pic>
      <p:sp>
        <p:nvSpPr>
          <p:cNvPr id="9" name="TextBox 8"/>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উপদেশ ও দিকনির্দেশনা</a:t>
            </a:r>
          </a:p>
        </p:txBody>
      </p:sp>
      <p:sp>
        <p:nvSpPr>
          <p:cNvPr id="10" name="TextBox 9"/>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ব্যাংকিং খাতের যেকোনো জটিল পরিস্থিতিতে বা নতুন পরিকল্পনা গ্রহণে কেন্দ্রীয় ব্যাংক বাণিজ্যিক ব্যাংকসমূহকে মূল্যবান উপদেশ ও সঠিক দিকনির্দেশনামূলক পরামর্শ দিয়ে থাকে।</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66775" y="428625"/>
            <a:ext cx="11325225" cy="609600"/>
          </a:xfrm>
          <a:prstGeom prst="rect">
            <a:avLst/>
          </a:prstGeom>
          <a:noFill/>
        </p:spPr>
        <p:txBody>
          <a:bodyPr wrap="square" lIns="0" tIns="0" rIns="0" bIns="0" anchor="ctr">
            <a:spAutoFit/>
          </a:bodyPr>
          <a:lstStyle/>
          <a:p>
            <a:pPr algn="l"/>
            <a:r>
              <a:rPr sz="2850" b="1" i="0" u="none">
                <a:solidFill>
                  <a:srgbClr val="0F172A"/>
                </a:solidFill>
                <a:latin typeface="Hind Siliguri"/>
              </a:rPr>
              <a:t>উপদেষ্টা ও পরামর্শদাতা</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strVal val="#ppt_w*0.70"/>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Effect transition="in" filter="fade">
                                      <p:cBhvr>
                                        <p:cTn id="18" dur="1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80">
                                          <p:stCondLst>
                                            <p:cond delay="0"/>
                                          </p:stCondLst>
                                        </p:cTn>
                                        <p:tgtEl>
                                          <p:spTgt spid="10"/>
                                        </p:tgtEl>
                                      </p:cBhvr>
                                    </p:animEffect>
                                    <p:anim calcmode="lin" valueType="num">
                                      <p:cBhvr>
                                        <p:cTn id="5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3" dur="26">
                                          <p:stCondLst>
                                            <p:cond delay="650"/>
                                          </p:stCondLst>
                                        </p:cTn>
                                        <p:tgtEl>
                                          <p:spTgt spid="10"/>
                                        </p:tgtEl>
                                      </p:cBhvr>
                                      <p:to x="100000" y="60000"/>
                                    </p:animScale>
                                    <p:animScale>
                                      <p:cBhvr>
                                        <p:cTn id="64" dur="166" decel="50000">
                                          <p:stCondLst>
                                            <p:cond delay="676"/>
                                          </p:stCondLst>
                                        </p:cTn>
                                        <p:tgtEl>
                                          <p:spTgt spid="10"/>
                                        </p:tgtEl>
                                      </p:cBhvr>
                                      <p:to x="100000" y="100000"/>
                                    </p:animScale>
                                    <p:animScale>
                                      <p:cBhvr>
                                        <p:cTn id="65" dur="26">
                                          <p:stCondLst>
                                            <p:cond delay="1312"/>
                                          </p:stCondLst>
                                        </p:cTn>
                                        <p:tgtEl>
                                          <p:spTgt spid="10"/>
                                        </p:tgtEl>
                                      </p:cBhvr>
                                      <p:to x="100000" y="80000"/>
                                    </p:animScale>
                                    <p:animScale>
                                      <p:cBhvr>
                                        <p:cTn id="66" dur="166" decel="50000">
                                          <p:stCondLst>
                                            <p:cond delay="1338"/>
                                          </p:stCondLst>
                                        </p:cTn>
                                        <p:tgtEl>
                                          <p:spTgt spid="10"/>
                                        </p:tgtEl>
                                      </p:cBhvr>
                                      <p:to x="100000" y="100000"/>
                                    </p:animScale>
                                    <p:animScale>
                                      <p:cBhvr>
                                        <p:cTn id="67" dur="26">
                                          <p:stCondLst>
                                            <p:cond delay="1642"/>
                                          </p:stCondLst>
                                        </p:cTn>
                                        <p:tgtEl>
                                          <p:spTgt spid="10"/>
                                        </p:tgtEl>
                                      </p:cBhvr>
                                      <p:to x="100000" y="90000"/>
                                    </p:animScale>
                                    <p:animScale>
                                      <p:cBhvr>
                                        <p:cTn id="68" dur="166" decel="50000">
                                          <p:stCondLst>
                                            <p:cond delay="1668"/>
                                          </p:stCondLst>
                                        </p:cTn>
                                        <p:tgtEl>
                                          <p:spTgt spid="10"/>
                                        </p:tgtEl>
                                      </p:cBhvr>
                                      <p:to x="100000" y="100000"/>
                                    </p:animScale>
                                    <p:animScale>
                                      <p:cBhvr>
                                        <p:cTn id="69" dur="26">
                                          <p:stCondLst>
                                            <p:cond delay="1808"/>
                                          </p:stCondLst>
                                        </p:cTn>
                                        <p:tgtEl>
                                          <p:spTgt spid="10"/>
                                        </p:tgtEl>
                                      </p:cBhvr>
                                      <p:to x="100000" y="95000"/>
                                    </p:animScale>
                                    <p:animScale>
                                      <p:cBhvr>
                                        <p:cTn id="7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971675"/>
            <a:ext cx="5381625" cy="38576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2314575"/>
            <a:ext cx="1504950" cy="533400"/>
          </a:xfrm>
          <a:prstGeom prst="rect">
            <a:avLst/>
          </a:prstGeom>
        </p:spPr>
      </p:pic>
      <p:sp>
        <p:nvSpPr>
          <p:cNvPr id="9" name="TextBox 8"/>
          <p:cNvSpPr txBox="1"/>
          <p:nvPr/>
        </p:nvSpPr>
        <p:spPr>
          <a:xfrm>
            <a:off x="914400" y="29908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প্রতিনিধিত্বমূলক কাজ</a:t>
            </a:r>
          </a:p>
        </p:txBody>
      </p:sp>
      <p:sp>
        <p:nvSpPr>
          <p:cNvPr id="10" name="TextBox 9"/>
          <p:cNvSpPr txBox="1"/>
          <p:nvPr/>
        </p:nvSpPr>
        <p:spPr>
          <a:xfrm>
            <a:off x="914400" y="3657600"/>
            <a:ext cx="4648200" cy="18288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দেশীয় এবং আন্তর্জাতিক অঙ্গনে কেন্দ্রীয় ব্যাংক তার তালিকাভুক্ত সদস্য বাণিজ্যিক ব্যাংকগুলোর প্রতিনিধি (Representative) হিসেবে কাজ সম্পাদন করে।</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85825" y="428625"/>
            <a:ext cx="11306175" cy="609600"/>
          </a:xfrm>
          <a:prstGeom prst="rect">
            <a:avLst/>
          </a:prstGeom>
          <a:noFill/>
        </p:spPr>
        <p:txBody>
          <a:bodyPr wrap="square" lIns="0" tIns="0" rIns="0" bIns="0" anchor="ctr">
            <a:spAutoFit/>
          </a:bodyPr>
          <a:lstStyle/>
          <a:p>
            <a:pPr algn="l"/>
            <a:r>
              <a:rPr sz="2850" b="1" i="0" u="none">
                <a:solidFill>
                  <a:srgbClr val="0F172A"/>
                </a:solidFill>
                <a:latin typeface="Hind Siliguri"/>
              </a:rPr>
              <a:t>অন্যান্য ব্যাংকের প্রতিনিধি</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strVal val="#ppt_w*0.70"/>
                                          </p:val>
                                        </p:tav>
                                        <p:tav tm="100000">
                                          <p:val>
                                            <p:strVal val="#ppt_w"/>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animEffect transition="in" filter="fade">
                                      <p:cBhvr>
                                        <p:cTn id="18" dur="1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strVal val="#ppt_w*0.70"/>
                                          </p:val>
                                        </p:tav>
                                        <p:tav tm="100000">
                                          <p:val>
                                            <p:strVal val="#ppt_w"/>
                                          </p:val>
                                        </p:tav>
                                      </p:tavLst>
                                    </p:anim>
                                    <p:anim calcmode="lin" valueType="num">
                                      <p:cBhvr>
                                        <p:cTn id="24" dur="1000" fill="hold"/>
                                        <p:tgtEl>
                                          <p:spTgt spid="11"/>
                                        </p:tgtEl>
                                        <p:attrNameLst>
                                          <p:attrName>ppt_h</p:attrName>
                                        </p:attrNameLst>
                                      </p:cBhvr>
                                      <p:tavLst>
                                        <p:tav tm="0">
                                          <p:val>
                                            <p:strVal val="#ppt_h"/>
                                          </p:val>
                                        </p:tav>
                                        <p:tav tm="100000">
                                          <p:val>
                                            <p:strVal val="#ppt_h"/>
                                          </p:val>
                                        </p:tav>
                                      </p:tavLst>
                                    </p:anim>
                                    <p:animEffect transition="in" filter="fade">
                                      <p:cBhvr>
                                        <p:cTn id="25" dur="1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80">
                                          <p:stCondLst>
                                            <p:cond delay="0"/>
                                          </p:stCondLst>
                                        </p:cTn>
                                        <p:tgtEl>
                                          <p:spTgt spid="8"/>
                                        </p:tgtEl>
                                      </p:cBhvr>
                                    </p:animEffect>
                                    <p:anim calcmode="lin" valueType="num">
                                      <p:cBhvr>
                                        <p:cTn id="3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gtEl>
                                      </p:cBhvr>
                                      <p:to x="100000" y="60000"/>
                                    </p:animScale>
                                    <p:animScale>
                                      <p:cBhvr>
                                        <p:cTn id="37" dur="166" decel="50000">
                                          <p:stCondLst>
                                            <p:cond delay="676"/>
                                          </p:stCondLst>
                                        </p:cTn>
                                        <p:tgtEl>
                                          <p:spTgt spid="8"/>
                                        </p:tgtEl>
                                      </p:cBhvr>
                                      <p:to x="100000" y="100000"/>
                                    </p:animScale>
                                    <p:animScale>
                                      <p:cBhvr>
                                        <p:cTn id="38" dur="26">
                                          <p:stCondLst>
                                            <p:cond delay="1312"/>
                                          </p:stCondLst>
                                        </p:cTn>
                                        <p:tgtEl>
                                          <p:spTgt spid="8"/>
                                        </p:tgtEl>
                                      </p:cBhvr>
                                      <p:to x="100000" y="80000"/>
                                    </p:animScale>
                                    <p:animScale>
                                      <p:cBhvr>
                                        <p:cTn id="39" dur="166" decel="50000">
                                          <p:stCondLst>
                                            <p:cond delay="1338"/>
                                          </p:stCondLst>
                                        </p:cTn>
                                        <p:tgtEl>
                                          <p:spTgt spid="8"/>
                                        </p:tgtEl>
                                      </p:cBhvr>
                                      <p:to x="100000" y="100000"/>
                                    </p:animScale>
                                    <p:animScale>
                                      <p:cBhvr>
                                        <p:cTn id="40" dur="26">
                                          <p:stCondLst>
                                            <p:cond delay="1642"/>
                                          </p:stCondLst>
                                        </p:cTn>
                                        <p:tgtEl>
                                          <p:spTgt spid="8"/>
                                        </p:tgtEl>
                                      </p:cBhvr>
                                      <p:to x="100000" y="90000"/>
                                    </p:animScale>
                                    <p:animScale>
                                      <p:cBhvr>
                                        <p:cTn id="41" dur="166" decel="50000">
                                          <p:stCondLst>
                                            <p:cond delay="1668"/>
                                          </p:stCondLst>
                                        </p:cTn>
                                        <p:tgtEl>
                                          <p:spTgt spid="8"/>
                                        </p:tgtEl>
                                      </p:cBhvr>
                                      <p:to x="100000" y="100000"/>
                                    </p:animScale>
                                    <p:animScale>
                                      <p:cBhvr>
                                        <p:cTn id="42" dur="26">
                                          <p:stCondLst>
                                            <p:cond delay="1808"/>
                                          </p:stCondLst>
                                        </p:cTn>
                                        <p:tgtEl>
                                          <p:spTgt spid="8"/>
                                        </p:tgtEl>
                                      </p:cBhvr>
                                      <p:to x="100000" y="95000"/>
                                    </p:animScale>
                                    <p:animScale>
                                      <p:cBhvr>
                                        <p:cTn id="43" dur="166" decel="50000">
                                          <p:stCondLst>
                                            <p:cond delay="1834"/>
                                          </p:stCondLst>
                                        </p:cTn>
                                        <p:tgtEl>
                                          <p:spTgt spid="8"/>
                                        </p:tgtEl>
                                      </p:cBhvr>
                                      <p:to x="100000" y="100000"/>
                                    </p:animScale>
                                  </p:childTnLst>
                                </p:cTn>
                              </p:par>
                              <p:par>
                                <p:cTn id="44" presetID="26"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80">
                                          <p:stCondLst>
                                            <p:cond delay="0"/>
                                          </p:stCondLst>
                                        </p:cTn>
                                        <p:tgtEl>
                                          <p:spTgt spid="9"/>
                                        </p:tgtEl>
                                      </p:cBhvr>
                                    </p:animEffect>
                                    <p:anim calcmode="lin" valueType="num">
                                      <p:cBhvr>
                                        <p:cTn id="4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2" dur="26">
                                          <p:stCondLst>
                                            <p:cond delay="650"/>
                                          </p:stCondLst>
                                        </p:cTn>
                                        <p:tgtEl>
                                          <p:spTgt spid="9"/>
                                        </p:tgtEl>
                                      </p:cBhvr>
                                      <p:to x="100000" y="60000"/>
                                    </p:animScale>
                                    <p:animScale>
                                      <p:cBhvr>
                                        <p:cTn id="53" dur="166" decel="50000">
                                          <p:stCondLst>
                                            <p:cond delay="676"/>
                                          </p:stCondLst>
                                        </p:cTn>
                                        <p:tgtEl>
                                          <p:spTgt spid="9"/>
                                        </p:tgtEl>
                                      </p:cBhvr>
                                      <p:to x="100000" y="100000"/>
                                    </p:animScale>
                                    <p:animScale>
                                      <p:cBhvr>
                                        <p:cTn id="54" dur="26">
                                          <p:stCondLst>
                                            <p:cond delay="1312"/>
                                          </p:stCondLst>
                                        </p:cTn>
                                        <p:tgtEl>
                                          <p:spTgt spid="9"/>
                                        </p:tgtEl>
                                      </p:cBhvr>
                                      <p:to x="100000" y="80000"/>
                                    </p:animScale>
                                    <p:animScale>
                                      <p:cBhvr>
                                        <p:cTn id="55" dur="166" decel="50000">
                                          <p:stCondLst>
                                            <p:cond delay="1338"/>
                                          </p:stCondLst>
                                        </p:cTn>
                                        <p:tgtEl>
                                          <p:spTgt spid="9"/>
                                        </p:tgtEl>
                                      </p:cBhvr>
                                      <p:to x="100000" y="100000"/>
                                    </p:animScale>
                                    <p:animScale>
                                      <p:cBhvr>
                                        <p:cTn id="56" dur="26">
                                          <p:stCondLst>
                                            <p:cond delay="1642"/>
                                          </p:stCondLst>
                                        </p:cTn>
                                        <p:tgtEl>
                                          <p:spTgt spid="9"/>
                                        </p:tgtEl>
                                      </p:cBhvr>
                                      <p:to x="100000" y="90000"/>
                                    </p:animScale>
                                    <p:animScale>
                                      <p:cBhvr>
                                        <p:cTn id="57" dur="166" decel="50000">
                                          <p:stCondLst>
                                            <p:cond delay="1668"/>
                                          </p:stCondLst>
                                        </p:cTn>
                                        <p:tgtEl>
                                          <p:spTgt spid="9"/>
                                        </p:tgtEl>
                                      </p:cBhvr>
                                      <p:to x="100000" y="100000"/>
                                    </p:animScale>
                                    <p:animScale>
                                      <p:cBhvr>
                                        <p:cTn id="58" dur="26">
                                          <p:stCondLst>
                                            <p:cond delay="1808"/>
                                          </p:stCondLst>
                                        </p:cTn>
                                        <p:tgtEl>
                                          <p:spTgt spid="9"/>
                                        </p:tgtEl>
                                      </p:cBhvr>
                                      <p:to x="100000" y="95000"/>
                                    </p:animScale>
                                    <p:animScale>
                                      <p:cBhvr>
                                        <p:cTn id="59" dur="166" decel="50000">
                                          <p:stCondLst>
                                            <p:cond delay="1834"/>
                                          </p:stCondLst>
                                        </p:cTn>
                                        <p:tgtEl>
                                          <p:spTgt spid="9"/>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80">
                                          <p:stCondLst>
                                            <p:cond delay="0"/>
                                          </p:stCondLst>
                                        </p:cTn>
                                        <p:tgtEl>
                                          <p:spTgt spid="10"/>
                                        </p:tgtEl>
                                      </p:cBhvr>
                                    </p:animEffect>
                                    <p:anim calcmode="lin" valueType="num">
                                      <p:cBhvr>
                                        <p:cTn id="6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0" dur="26">
                                          <p:stCondLst>
                                            <p:cond delay="650"/>
                                          </p:stCondLst>
                                        </p:cTn>
                                        <p:tgtEl>
                                          <p:spTgt spid="10"/>
                                        </p:tgtEl>
                                      </p:cBhvr>
                                      <p:to x="100000" y="60000"/>
                                    </p:animScale>
                                    <p:animScale>
                                      <p:cBhvr>
                                        <p:cTn id="71" dur="166" decel="50000">
                                          <p:stCondLst>
                                            <p:cond delay="676"/>
                                          </p:stCondLst>
                                        </p:cTn>
                                        <p:tgtEl>
                                          <p:spTgt spid="10"/>
                                        </p:tgtEl>
                                      </p:cBhvr>
                                      <p:to x="100000" y="100000"/>
                                    </p:animScale>
                                    <p:animScale>
                                      <p:cBhvr>
                                        <p:cTn id="72" dur="26">
                                          <p:stCondLst>
                                            <p:cond delay="1312"/>
                                          </p:stCondLst>
                                        </p:cTn>
                                        <p:tgtEl>
                                          <p:spTgt spid="10"/>
                                        </p:tgtEl>
                                      </p:cBhvr>
                                      <p:to x="100000" y="80000"/>
                                    </p:animScale>
                                    <p:animScale>
                                      <p:cBhvr>
                                        <p:cTn id="73" dur="166" decel="50000">
                                          <p:stCondLst>
                                            <p:cond delay="1338"/>
                                          </p:stCondLst>
                                        </p:cTn>
                                        <p:tgtEl>
                                          <p:spTgt spid="10"/>
                                        </p:tgtEl>
                                      </p:cBhvr>
                                      <p:to x="100000" y="100000"/>
                                    </p:animScale>
                                    <p:animScale>
                                      <p:cBhvr>
                                        <p:cTn id="74" dur="26">
                                          <p:stCondLst>
                                            <p:cond delay="1642"/>
                                          </p:stCondLst>
                                        </p:cTn>
                                        <p:tgtEl>
                                          <p:spTgt spid="10"/>
                                        </p:tgtEl>
                                      </p:cBhvr>
                                      <p:to x="100000" y="90000"/>
                                    </p:animScale>
                                    <p:animScale>
                                      <p:cBhvr>
                                        <p:cTn id="75" dur="166" decel="50000">
                                          <p:stCondLst>
                                            <p:cond delay="1668"/>
                                          </p:stCondLst>
                                        </p:cTn>
                                        <p:tgtEl>
                                          <p:spTgt spid="10"/>
                                        </p:tgtEl>
                                      </p:cBhvr>
                                      <p:to x="100000" y="100000"/>
                                    </p:animScale>
                                    <p:animScale>
                                      <p:cBhvr>
                                        <p:cTn id="76" dur="26">
                                          <p:stCondLst>
                                            <p:cond delay="1808"/>
                                          </p:stCondLst>
                                        </p:cTn>
                                        <p:tgtEl>
                                          <p:spTgt spid="10"/>
                                        </p:tgtEl>
                                      </p:cBhvr>
                                      <p:to x="100000" y="95000"/>
                                    </p:animScale>
                                    <p:animScale>
                                      <p:cBhvr>
                                        <p:cTn id="77"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495425"/>
            <a:ext cx="5381625" cy="48101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pic>
        <p:nvPicPr>
          <p:cNvPr id="8" name="Picture 7" descr="image.png"/>
          <p:cNvPicPr>
            <a:picLocks noChangeAspect="1"/>
          </p:cNvPicPr>
          <p:nvPr/>
        </p:nvPicPr>
        <p:blipFill>
          <a:blip r:embed="rId7"/>
          <a:stretch>
            <a:fillRect/>
          </a:stretch>
        </p:blipFill>
        <p:spPr>
          <a:xfrm>
            <a:off x="914400" y="1838325"/>
            <a:ext cx="1524000" cy="533400"/>
          </a:xfrm>
          <a:prstGeom prst="rect">
            <a:avLst/>
          </a:prstGeom>
        </p:spPr>
      </p:pic>
      <p:sp>
        <p:nvSpPr>
          <p:cNvPr id="9" name="TextBox 8"/>
          <p:cNvSpPr txBox="1"/>
          <p:nvPr/>
        </p:nvSpPr>
        <p:spPr>
          <a:xfrm>
            <a:off x="914400" y="2514600"/>
            <a:ext cx="4880610" cy="990600"/>
          </a:xfrm>
          <a:prstGeom prst="rect">
            <a:avLst/>
          </a:prstGeom>
          <a:noFill/>
        </p:spPr>
        <p:txBody>
          <a:bodyPr wrap="square" lIns="0" tIns="0" rIns="0" bIns="0" anchor="t">
            <a:spAutoFit/>
          </a:bodyPr>
          <a:lstStyle/>
          <a:p>
            <a:pPr algn="l"/>
            <a:r>
              <a:rPr sz="2400" b="1" i="0" u="none">
                <a:solidFill>
                  <a:srgbClr val="0F172A"/>
                </a:solidFill>
                <a:latin typeface="Hind Siliguri"/>
              </a:rPr>
              <a:t>রিজার্ভ সংরক্ষণ (Reserve Requirements)</a:t>
            </a:r>
          </a:p>
        </p:txBody>
      </p:sp>
      <p:sp>
        <p:nvSpPr>
          <p:cNvPr id="10" name="TextBox 9"/>
          <p:cNvSpPr txBox="1"/>
          <p:nvPr/>
        </p:nvSpPr>
        <p:spPr>
          <a:xfrm>
            <a:off x="914400" y="367665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আমানতকারীদের স্বার্থ ও নিরাপত্তা সুনিশ্চিত করতে বাণিজ্যিক ব্যাংকসমূহকে তাদের মোট আমানতের একটি নির্দিষ্ট অংশ বাধ্যতামূলকভাবে কেন্দ্রীয় ব্যাংকে রিজার্ভ হিসেবে জমা রাখতে হয়।</a:t>
            </a:r>
          </a:p>
        </p:txBody>
      </p:sp>
      <p:pic>
        <p:nvPicPr>
          <p:cNvPr id="11" name="Picture 10" descr="image.png"/>
          <p:cNvPicPr>
            <a:picLocks noChangeAspect="1"/>
          </p:cNvPicPr>
          <p:nvPr/>
        </p:nvPicPr>
        <p:blipFill>
          <a:blip r:embed="rId8"/>
          <a:stretch>
            <a:fillRect/>
          </a:stretch>
        </p:blipFill>
        <p:spPr>
          <a:xfrm>
            <a:off x="6324600" y="1938337"/>
            <a:ext cx="5305425" cy="3924300"/>
          </a:xfrm>
          <a:prstGeom prst="rect">
            <a:avLst/>
          </a:prstGeom>
        </p:spPr>
      </p:pic>
      <p:sp>
        <p:nvSpPr>
          <p:cNvPr id="12" name="TextBox 11"/>
          <p:cNvSpPr txBox="1"/>
          <p:nvPr/>
        </p:nvSpPr>
        <p:spPr>
          <a:xfrm>
            <a:off x="876300" y="428625"/>
            <a:ext cx="11315700" cy="609600"/>
          </a:xfrm>
          <a:prstGeom prst="rect">
            <a:avLst/>
          </a:prstGeom>
          <a:noFill/>
        </p:spPr>
        <p:txBody>
          <a:bodyPr wrap="square" lIns="0" tIns="0" rIns="0" bIns="0" anchor="ctr">
            <a:spAutoFit/>
          </a:bodyPr>
          <a:lstStyle/>
          <a:p>
            <a:pPr algn="l"/>
            <a:r>
              <a:rPr sz="2850" b="1" i="0" u="none">
                <a:solidFill>
                  <a:srgbClr val="0F172A"/>
                </a:solidFill>
                <a:latin typeface="Hind Siliguri"/>
              </a:rPr>
              <a:t>বাধ্যতামূলক তহবিল সংরক্ষণ</a:t>
            </a:r>
          </a:p>
        </p:txBody>
      </p:sp>
      <p:sp>
        <p:nvSpPr>
          <p:cNvPr id="13" name="Rectangle 1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80">
                                          <p:stCondLst>
                                            <p:cond delay="0"/>
                                          </p:stCondLst>
                                        </p:cTn>
                                        <p:tgtEl>
                                          <p:spTgt spid="11"/>
                                        </p:tgtEl>
                                      </p:cBhvr>
                                    </p:animEffect>
                                    <p:anim calcmode="lin" valueType="num">
                                      <p:cBhvr>
                                        <p:cTn id="1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2" dur="26">
                                          <p:stCondLst>
                                            <p:cond delay="650"/>
                                          </p:stCondLst>
                                        </p:cTn>
                                        <p:tgtEl>
                                          <p:spTgt spid="11"/>
                                        </p:tgtEl>
                                      </p:cBhvr>
                                      <p:to x="100000" y="60000"/>
                                    </p:animScale>
                                    <p:animScale>
                                      <p:cBhvr>
                                        <p:cTn id="23" dur="166" decel="50000">
                                          <p:stCondLst>
                                            <p:cond delay="676"/>
                                          </p:stCondLst>
                                        </p:cTn>
                                        <p:tgtEl>
                                          <p:spTgt spid="11"/>
                                        </p:tgtEl>
                                      </p:cBhvr>
                                      <p:to x="100000" y="100000"/>
                                    </p:animScale>
                                    <p:animScale>
                                      <p:cBhvr>
                                        <p:cTn id="24" dur="26">
                                          <p:stCondLst>
                                            <p:cond delay="1312"/>
                                          </p:stCondLst>
                                        </p:cTn>
                                        <p:tgtEl>
                                          <p:spTgt spid="11"/>
                                        </p:tgtEl>
                                      </p:cBhvr>
                                      <p:to x="100000" y="80000"/>
                                    </p:animScale>
                                    <p:animScale>
                                      <p:cBhvr>
                                        <p:cTn id="25" dur="166" decel="50000">
                                          <p:stCondLst>
                                            <p:cond delay="1338"/>
                                          </p:stCondLst>
                                        </p:cTn>
                                        <p:tgtEl>
                                          <p:spTgt spid="11"/>
                                        </p:tgtEl>
                                      </p:cBhvr>
                                      <p:to x="100000" y="100000"/>
                                    </p:animScale>
                                    <p:animScale>
                                      <p:cBhvr>
                                        <p:cTn id="26" dur="26">
                                          <p:stCondLst>
                                            <p:cond delay="1642"/>
                                          </p:stCondLst>
                                        </p:cTn>
                                        <p:tgtEl>
                                          <p:spTgt spid="11"/>
                                        </p:tgtEl>
                                      </p:cBhvr>
                                      <p:to x="100000" y="90000"/>
                                    </p:animScale>
                                    <p:animScale>
                                      <p:cBhvr>
                                        <p:cTn id="27" dur="166" decel="50000">
                                          <p:stCondLst>
                                            <p:cond delay="1668"/>
                                          </p:stCondLst>
                                        </p:cTn>
                                        <p:tgtEl>
                                          <p:spTgt spid="11"/>
                                        </p:tgtEl>
                                      </p:cBhvr>
                                      <p:to x="100000" y="100000"/>
                                    </p:animScale>
                                    <p:animScale>
                                      <p:cBhvr>
                                        <p:cTn id="28" dur="26">
                                          <p:stCondLst>
                                            <p:cond delay="1808"/>
                                          </p:stCondLst>
                                        </p:cTn>
                                        <p:tgtEl>
                                          <p:spTgt spid="11"/>
                                        </p:tgtEl>
                                      </p:cBhvr>
                                      <p:to x="100000" y="95000"/>
                                    </p:animScale>
                                    <p:animScale>
                                      <p:cBhvr>
                                        <p:cTn id="29" dur="166" decel="50000">
                                          <p:stCondLst>
                                            <p:cond delay="1834"/>
                                          </p:stCondLst>
                                        </p:cTn>
                                        <p:tgtEl>
                                          <p:spTgt spid="11"/>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strVal val="#ppt_w*0.70"/>
                                          </p:val>
                                        </p:tav>
                                        <p:tav tm="100000">
                                          <p:val>
                                            <p:strVal val="#ppt_w"/>
                                          </p:val>
                                        </p:tav>
                                      </p:tavLst>
                                    </p:anim>
                                    <p:anim calcmode="lin" valueType="num">
                                      <p:cBhvr>
                                        <p:cTn id="40" dur="1000" fill="hold"/>
                                        <p:tgtEl>
                                          <p:spTgt spid="9"/>
                                        </p:tgtEl>
                                        <p:attrNameLst>
                                          <p:attrName>ppt_h</p:attrName>
                                        </p:attrNameLst>
                                      </p:cBhvr>
                                      <p:tavLst>
                                        <p:tav tm="0">
                                          <p:val>
                                            <p:strVal val="#ppt_h"/>
                                          </p:val>
                                        </p:tav>
                                        <p:tav tm="100000">
                                          <p:val>
                                            <p:strVal val="#ppt_h"/>
                                          </p:val>
                                        </p:tav>
                                      </p:tavLst>
                                    </p:anim>
                                    <p:animEffect transition="in" filter="fade">
                                      <p:cBhvr>
                                        <p:cTn id="41" dur="1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80">
                                          <p:stCondLst>
                                            <p:cond delay="0"/>
                                          </p:stCondLst>
                                        </p:cTn>
                                        <p:tgtEl>
                                          <p:spTgt spid="10"/>
                                        </p:tgtEl>
                                      </p:cBhvr>
                                    </p:animEffect>
                                    <p:anim calcmode="lin" valueType="num">
                                      <p:cBhvr>
                                        <p:cTn id="4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2" dur="26">
                                          <p:stCondLst>
                                            <p:cond delay="650"/>
                                          </p:stCondLst>
                                        </p:cTn>
                                        <p:tgtEl>
                                          <p:spTgt spid="10"/>
                                        </p:tgtEl>
                                      </p:cBhvr>
                                      <p:to x="100000" y="60000"/>
                                    </p:animScale>
                                    <p:animScale>
                                      <p:cBhvr>
                                        <p:cTn id="53" dur="166" decel="50000">
                                          <p:stCondLst>
                                            <p:cond delay="676"/>
                                          </p:stCondLst>
                                        </p:cTn>
                                        <p:tgtEl>
                                          <p:spTgt spid="10"/>
                                        </p:tgtEl>
                                      </p:cBhvr>
                                      <p:to x="100000" y="100000"/>
                                    </p:animScale>
                                    <p:animScale>
                                      <p:cBhvr>
                                        <p:cTn id="54" dur="26">
                                          <p:stCondLst>
                                            <p:cond delay="1312"/>
                                          </p:stCondLst>
                                        </p:cTn>
                                        <p:tgtEl>
                                          <p:spTgt spid="10"/>
                                        </p:tgtEl>
                                      </p:cBhvr>
                                      <p:to x="100000" y="80000"/>
                                    </p:animScale>
                                    <p:animScale>
                                      <p:cBhvr>
                                        <p:cTn id="55" dur="166" decel="50000">
                                          <p:stCondLst>
                                            <p:cond delay="1338"/>
                                          </p:stCondLst>
                                        </p:cTn>
                                        <p:tgtEl>
                                          <p:spTgt spid="10"/>
                                        </p:tgtEl>
                                      </p:cBhvr>
                                      <p:to x="100000" y="100000"/>
                                    </p:animScale>
                                    <p:animScale>
                                      <p:cBhvr>
                                        <p:cTn id="56" dur="26">
                                          <p:stCondLst>
                                            <p:cond delay="1642"/>
                                          </p:stCondLst>
                                        </p:cTn>
                                        <p:tgtEl>
                                          <p:spTgt spid="10"/>
                                        </p:tgtEl>
                                      </p:cBhvr>
                                      <p:to x="100000" y="90000"/>
                                    </p:animScale>
                                    <p:animScale>
                                      <p:cBhvr>
                                        <p:cTn id="57" dur="166" decel="50000">
                                          <p:stCondLst>
                                            <p:cond delay="1668"/>
                                          </p:stCondLst>
                                        </p:cTn>
                                        <p:tgtEl>
                                          <p:spTgt spid="10"/>
                                        </p:tgtEl>
                                      </p:cBhvr>
                                      <p:to x="100000" y="100000"/>
                                    </p:animScale>
                                    <p:animScale>
                                      <p:cBhvr>
                                        <p:cTn id="58" dur="26">
                                          <p:stCondLst>
                                            <p:cond delay="1808"/>
                                          </p:stCondLst>
                                        </p:cTn>
                                        <p:tgtEl>
                                          <p:spTgt spid="10"/>
                                        </p:tgtEl>
                                      </p:cBhvr>
                                      <p:to x="100000" y="95000"/>
                                    </p:animScale>
                                    <p:animScale>
                                      <p:cBhvr>
                                        <p:cTn id="59"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971675"/>
            <a:ext cx="5381625" cy="38576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6"/>
          <a:stretch>
            <a:fillRect/>
          </a:stretch>
        </p:blipFill>
        <p:spPr>
          <a:xfrm>
            <a:off x="7905750" y="6376987"/>
            <a:ext cx="142875" cy="161925"/>
          </a:xfrm>
          <a:prstGeom prst="rect">
            <a:avLst/>
          </a:prstGeom>
        </p:spPr>
      </p:pic>
      <p:pic>
        <p:nvPicPr>
          <p:cNvPr id="7" name="Picture 6" descr="image.png"/>
          <p:cNvPicPr>
            <a:picLocks noChangeAspect="1"/>
          </p:cNvPicPr>
          <p:nvPr/>
        </p:nvPicPr>
        <p:blipFill>
          <a:blip r:embed="rId7"/>
          <a:stretch>
            <a:fillRect/>
          </a:stretch>
        </p:blipFill>
        <p:spPr>
          <a:xfrm>
            <a:off x="914400" y="2314575"/>
            <a:ext cx="1476375" cy="533400"/>
          </a:xfrm>
          <a:prstGeom prst="rect">
            <a:avLst/>
          </a:prstGeom>
        </p:spPr>
      </p:pic>
      <p:sp>
        <p:nvSpPr>
          <p:cNvPr id="8" name="TextBox 7"/>
          <p:cNvSpPr txBox="1"/>
          <p:nvPr/>
        </p:nvSpPr>
        <p:spPr>
          <a:xfrm>
            <a:off x="914400" y="29908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Recovery of Loan</a:t>
            </a:r>
          </a:p>
        </p:txBody>
      </p:sp>
      <p:sp>
        <p:nvSpPr>
          <p:cNvPr id="9" name="TextBox 8"/>
          <p:cNvSpPr txBox="1"/>
          <p:nvPr/>
        </p:nvSpPr>
        <p:spPr>
          <a:xfrm>
            <a:off x="914400" y="3657600"/>
            <a:ext cx="4648200" cy="18288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বাণিজ্যিক ব্যাংকগুলোর প্রদত্ত খেলাপী ও বকেয়া ঋণ দ্রুত আদায় করার জন্য কেন্দ্রীয় ব্যাংক নীতিগত সহায়তা, আইনি কাঠামো ও প্রশাসনিক পরামর্শ প্রদান করে।</a:t>
            </a:r>
          </a:p>
        </p:txBody>
      </p:sp>
      <p:pic>
        <p:nvPicPr>
          <p:cNvPr id="10" name="Picture 9" descr="image.png"/>
          <p:cNvPicPr>
            <a:picLocks noChangeAspect="1"/>
          </p:cNvPicPr>
          <p:nvPr/>
        </p:nvPicPr>
        <p:blipFill>
          <a:blip r:embed="rId8"/>
          <a:stretch>
            <a:fillRect/>
          </a:stretch>
        </p:blipFill>
        <p:spPr>
          <a:xfrm>
            <a:off x="6324600" y="1938337"/>
            <a:ext cx="5305425" cy="3924300"/>
          </a:xfrm>
          <a:prstGeom prst="rect">
            <a:avLst/>
          </a:prstGeom>
        </p:spPr>
      </p:pic>
      <p:sp>
        <p:nvSpPr>
          <p:cNvPr id="11" name="TextBox 10"/>
          <p:cNvSpPr txBox="1"/>
          <p:nvPr/>
        </p:nvSpPr>
        <p:spPr>
          <a:xfrm>
            <a:off x="666750" y="428625"/>
            <a:ext cx="11525250" cy="609600"/>
          </a:xfrm>
          <a:prstGeom prst="rect">
            <a:avLst/>
          </a:prstGeom>
          <a:noFill/>
        </p:spPr>
        <p:txBody>
          <a:bodyPr wrap="square" lIns="0" tIns="0" rIns="0" bIns="0" anchor="ctr">
            <a:spAutoFit/>
          </a:bodyPr>
          <a:lstStyle/>
          <a:p>
            <a:pPr algn="l"/>
            <a:r>
              <a:rPr sz="2850" b="1" i="0" u="none">
                <a:solidFill>
                  <a:srgbClr val="0F172A"/>
                </a:solidFill>
                <a:latin typeface="Hind Siliguri"/>
              </a:rPr>
              <a:t>ঋণ আদায়</a:t>
            </a:r>
          </a:p>
        </p:txBody>
      </p:sp>
      <p:sp>
        <p:nvSpPr>
          <p:cNvPr id="12" name="Rectangle 11"/>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0.70"/>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80">
                                          <p:stCondLst>
                                            <p:cond delay="0"/>
                                          </p:stCondLst>
                                        </p:cTn>
                                        <p:tgtEl>
                                          <p:spTgt spid="8"/>
                                        </p:tgtEl>
                                      </p:cBhvr>
                                    </p:animEffect>
                                    <p:anim calcmode="lin" valueType="num">
                                      <p:cBhvr>
                                        <p:cTn id="5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3" dur="26">
                                          <p:stCondLst>
                                            <p:cond delay="650"/>
                                          </p:stCondLst>
                                        </p:cTn>
                                        <p:tgtEl>
                                          <p:spTgt spid="8"/>
                                        </p:tgtEl>
                                      </p:cBhvr>
                                      <p:to x="100000" y="60000"/>
                                    </p:animScale>
                                    <p:animScale>
                                      <p:cBhvr>
                                        <p:cTn id="64" dur="166" decel="50000">
                                          <p:stCondLst>
                                            <p:cond delay="676"/>
                                          </p:stCondLst>
                                        </p:cTn>
                                        <p:tgtEl>
                                          <p:spTgt spid="8"/>
                                        </p:tgtEl>
                                      </p:cBhvr>
                                      <p:to x="100000" y="100000"/>
                                    </p:animScale>
                                    <p:animScale>
                                      <p:cBhvr>
                                        <p:cTn id="65" dur="26">
                                          <p:stCondLst>
                                            <p:cond delay="1312"/>
                                          </p:stCondLst>
                                        </p:cTn>
                                        <p:tgtEl>
                                          <p:spTgt spid="8"/>
                                        </p:tgtEl>
                                      </p:cBhvr>
                                      <p:to x="100000" y="80000"/>
                                    </p:animScale>
                                    <p:animScale>
                                      <p:cBhvr>
                                        <p:cTn id="66" dur="166" decel="50000">
                                          <p:stCondLst>
                                            <p:cond delay="1338"/>
                                          </p:stCondLst>
                                        </p:cTn>
                                        <p:tgtEl>
                                          <p:spTgt spid="8"/>
                                        </p:tgtEl>
                                      </p:cBhvr>
                                      <p:to x="100000" y="100000"/>
                                    </p:animScale>
                                    <p:animScale>
                                      <p:cBhvr>
                                        <p:cTn id="67" dur="26">
                                          <p:stCondLst>
                                            <p:cond delay="1642"/>
                                          </p:stCondLst>
                                        </p:cTn>
                                        <p:tgtEl>
                                          <p:spTgt spid="8"/>
                                        </p:tgtEl>
                                      </p:cBhvr>
                                      <p:to x="100000" y="90000"/>
                                    </p:animScale>
                                    <p:animScale>
                                      <p:cBhvr>
                                        <p:cTn id="68" dur="166" decel="50000">
                                          <p:stCondLst>
                                            <p:cond delay="1668"/>
                                          </p:stCondLst>
                                        </p:cTn>
                                        <p:tgtEl>
                                          <p:spTgt spid="8"/>
                                        </p:tgtEl>
                                      </p:cBhvr>
                                      <p:to x="100000" y="100000"/>
                                    </p:animScale>
                                    <p:animScale>
                                      <p:cBhvr>
                                        <p:cTn id="69" dur="26">
                                          <p:stCondLst>
                                            <p:cond delay="1808"/>
                                          </p:stCondLst>
                                        </p:cTn>
                                        <p:tgtEl>
                                          <p:spTgt spid="8"/>
                                        </p:tgtEl>
                                      </p:cBhvr>
                                      <p:to x="100000" y="95000"/>
                                    </p:animScale>
                                    <p:animScale>
                                      <p:cBhvr>
                                        <p:cTn id="70" dur="166" decel="50000">
                                          <p:stCondLst>
                                            <p:cond delay="1834"/>
                                          </p:stCondLst>
                                        </p:cTn>
                                        <p:tgtEl>
                                          <p:spTgt spid="8"/>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1000" fill="hold"/>
                                        <p:tgtEl>
                                          <p:spTgt spid="9"/>
                                        </p:tgtEl>
                                        <p:attrNameLst>
                                          <p:attrName>ppt_w</p:attrName>
                                        </p:attrNameLst>
                                      </p:cBhvr>
                                      <p:tavLst>
                                        <p:tav tm="0">
                                          <p:val>
                                            <p:strVal val="#ppt_w*0.70"/>
                                          </p:val>
                                        </p:tav>
                                        <p:tav tm="100000">
                                          <p:val>
                                            <p:strVal val="#ppt_w"/>
                                          </p:val>
                                        </p:tav>
                                      </p:tavLst>
                                    </p:anim>
                                    <p:anim calcmode="lin" valueType="num">
                                      <p:cBhvr>
                                        <p:cTn id="76" dur="1000" fill="hold"/>
                                        <p:tgtEl>
                                          <p:spTgt spid="9"/>
                                        </p:tgtEl>
                                        <p:attrNameLst>
                                          <p:attrName>ppt_h</p:attrName>
                                        </p:attrNameLst>
                                      </p:cBhvr>
                                      <p:tavLst>
                                        <p:tav tm="0">
                                          <p:val>
                                            <p:strVal val="#ppt_h"/>
                                          </p:val>
                                        </p:tav>
                                        <p:tav tm="100000">
                                          <p:val>
                                            <p:strVal val="#ppt_h"/>
                                          </p:val>
                                        </p:tav>
                                      </p:tavLst>
                                    </p:anim>
                                    <p:animEffect transition="in" filter="fade">
                                      <p:cBhvr>
                                        <p:cTn id="7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743075"/>
            <a:ext cx="5381625" cy="4314825"/>
          </a:xfrm>
          <a:prstGeom prst="rect">
            <a:avLst/>
          </a:prstGeom>
        </p:spPr>
      </p:pic>
      <p:pic>
        <p:nvPicPr>
          <p:cNvPr id="4" name="Picture 3" descr="image.png"/>
          <p:cNvPicPr>
            <a:picLocks noChangeAspect="1"/>
          </p:cNvPicPr>
          <p:nvPr/>
        </p:nvPicPr>
        <p:blipFill>
          <a:blip r:embed="rId4"/>
          <a:stretch>
            <a:fillRect/>
          </a:stretch>
        </p:blipFill>
        <p:spPr>
          <a:xfrm>
            <a:off x="6286500" y="1900237"/>
            <a:ext cx="5381625" cy="4000500"/>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6"/>
          <a:stretch>
            <a:fillRect/>
          </a:stretch>
        </p:blipFill>
        <p:spPr>
          <a:xfrm>
            <a:off x="7905750" y="6376987"/>
            <a:ext cx="142875" cy="161925"/>
          </a:xfrm>
          <a:prstGeom prst="rect">
            <a:avLst/>
          </a:prstGeom>
        </p:spPr>
      </p:pic>
      <p:pic>
        <p:nvPicPr>
          <p:cNvPr id="7" name="Picture 6" descr="image.png"/>
          <p:cNvPicPr>
            <a:picLocks noChangeAspect="1"/>
          </p:cNvPicPr>
          <p:nvPr/>
        </p:nvPicPr>
        <p:blipFill>
          <a:blip r:embed="rId7"/>
          <a:stretch>
            <a:fillRect/>
          </a:stretch>
        </p:blipFill>
        <p:spPr>
          <a:xfrm>
            <a:off x="914400" y="2085975"/>
            <a:ext cx="1457325" cy="533400"/>
          </a:xfrm>
          <a:prstGeom prst="rect">
            <a:avLst/>
          </a:prstGeom>
        </p:spPr>
      </p:pic>
      <p:sp>
        <p:nvSpPr>
          <p:cNvPr id="8" name="TextBox 7"/>
          <p:cNvSpPr txBox="1"/>
          <p:nvPr/>
        </p:nvSpPr>
        <p:spPr>
          <a:xfrm>
            <a:off x="914400" y="2762250"/>
            <a:ext cx="4880610" cy="495300"/>
          </a:xfrm>
          <a:prstGeom prst="rect">
            <a:avLst/>
          </a:prstGeom>
          <a:noFill/>
        </p:spPr>
        <p:txBody>
          <a:bodyPr wrap="square" lIns="0" tIns="0" rIns="0" bIns="0" anchor="t">
            <a:spAutoFit/>
          </a:bodyPr>
          <a:lstStyle/>
          <a:p>
            <a:pPr algn="l"/>
            <a:r>
              <a:rPr sz="2400" b="1" i="0" u="none">
                <a:solidFill>
                  <a:srgbClr val="0F172A"/>
                </a:solidFill>
                <a:latin typeface="Hind Siliguri"/>
              </a:rPr>
              <a:t>Developing Foreign Trade</a:t>
            </a:r>
          </a:p>
        </p:txBody>
      </p:sp>
      <p:sp>
        <p:nvSpPr>
          <p:cNvPr id="9" name="TextBox 8"/>
          <p:cNvSpPr txBox="1"/>
          <p:nvPr/>
        </p:nvSpPr>
        <p:spPr>
          <a:xfrm>
            <a:off x="914400" y="3429000"/>
            <a:ext cx="4648200" cy="2286000"/>
          </a:xfrm>
          <a:prstGeom prst="rect">
            <a:avLst/>
          </a:prstGeom>
          <a:noFill/>
        </p:spPr>
        <p:txBody>
          <a:bodyPr wrap="square" lIns="0" tIns="0" rIns="0" bIns="0" anchor="t">
            <a:spAutoFit/>
          </a:bodyPr>
          <a:lstStyle/>
          <a:p>
            <a:pPr algn="l">
              <a:lnSpc>
                <a:spcPts val="3600"/>
              </a:lnSpc>
            </a:pPr>
            <a:r>
              <a:rPr sz="2250" b="0" i="0" u="none">
                <a:solidFill>
                  <a:srgbClr val="334155"/>
                </a:solidFill>
                <a:latin typeface="Hind Siliguri SemiBold"/>
              </a:rPr>
              <a:t>আমদানি-রপ্তানি ব্যবসা সহজতর করতে বৈদেশিক মুদ্রার হারের সমতা রাখা এবং ঋণপত্র (L/C) নিষ্পত্তিতে সাহায্য করে বৈদেশিক বাণিজ্যের উন্নয়নে বাণিজ্যিক ব্যাংককে সহায়তা করে।</a:t>
            </a:r>
          </a:p>
        </p:txBody>
      </p:sp>
      <p:pic>
        <p:nvPicPr>
          <p:cNvPr id="10" name="Picture 9" descr="image.png"/>
          <p:cNvPicPr>
            <a:picLocks noChangeAspect="1"/>
          </p:cNvPicPr>
          <p:nvPr/>
        </p:nvPicPr>
        <p:blipFill>
          <a:blip r:embed="rId8"/>
          <a:stretch>
            <a:fillRect/>
          </a:stretch>
        </p:blipFill>
        <p:spPr>
          <a:xfrm>
            <a:off x="6324600" y="1938337"/>
            <a:ext cx="5305425" cy="3924300"/>
          </a:xfrm>
          <a:prstGeom prst="rect">
            <a:avLst/>
          </a:prstGeom>
        </p:spPr>
      </p:pic>
      <p:sp>
        <p:nvSpPr>
          <p:cNvPr id="11" name="TextBox 10"/>
          <p:cNvSpPr txBox="1"/>
          <p:nvPr/>
        </p:nvSpPr>
        <p:spPr>
          <a:xfrm>
            <a:off x="666750" y="428625"/>
            <a:ext cx="11525250" cy="609600"/>
          </a:xfrm>
          <a:prstGeom prst="rect">
            <a:avLst/>
          </a:prstGeom>
          <a:noFill/>
        </p:spPr>
        <p:txBody>
          <a:bodyPr wrap="square" lIns="0" tIns="0" rIns="0" bIns="0" anchor="ctr">
            <a:spAutoFit/>
          </a:bodyPr>
          <a:lstStyle/>
          <a:p>
            <a:pPr algn="l"/>
            <a:r>
              <a:rPr sz="2850" b="1" i="0" u="none">
                <a:solidFill>
                  <a:srgbClr val="0F172A"/>
                </a:solidFill>
                <a:latin typeface="Hind Siliguri"/>
              </a:rPr>
              <a:t>বৈদেশিক বাণিজ্যে উন্নয়ন</a:t>
            </a:r>
          </a:p>
        </p:txBody>
      </p:sp>
      <p:sp>
        <p:nvSpPr>
          <p:cNvPr id="12" name="Rectangle 11"/>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strVal val="#ppt_w*0.70"/>
                                          </p:val>
                                        </p:tav>
                                        <p:tav tm="100000">
                                          <p:val>
                                            <p:strVal val="#ppt_w"/>
                                          </p:val>
                                        </p:tav>
                                      </p:tavLst>
                                    </p:anim>
                                    <p:anim calcmode="lin" valueType="num">
                                      <p:cBhvr>
                                        <p:cTn id="17" dur="1000" fill="hold"/>
                                        <p:tgtEl>
                                          <p:spTgt spid="10"/>
                                        </p:tgtEl>
                                        <p:attrNameLst>
                                          <p:attrName>ppt_h</p:attrName>
                                        </p:attrNameLst>
                                      </p:cBhvr>
                                      <p:tavLst>
                                        <p:tav tm="0">
                                          <p:val>
                                            <p:strVal val="#ppt_h"/>
                                          </p:val>
                                        </p:tav>
                                        <p:tav tm="100000">
                                          <p:val>
                                            <p:strVal val="#ppt_h"/>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1000" fill="hold"/>
                                        <p:tgtEl>
                                          <p:spTgt spid="9"/>
                                        </p:tgtEl>
                                        <p:attrNameLst>
                                          <p:attrName>ppt_w</p:attrName>
                                        </p:attrNameLst>
                                      </p:cBhvr>
                                      <p:tavLst>
                                        <p:tav tm="0">
                                          <p:val>
                                            <p:strVal val="#ppt_w*0.70"/>
                                          </p:val>
                                        </p:tav>
                                        <p:tav tm="100000">
                                          <p:val>
                                            <p:strVal val="#ppt_w"/>
                                          </p:val>
                                        </p:tav>
                                      </p:tavLst>
                                    </p:anim>
                                    <p:anim calcmode="lin" valueType="num">
                                      <p:cBhvr>
                                        <p:cTn id="58" dur="1000" fill="hold"/>
                                        <p:tgtEl>
                                          <p:spTgt spid="9"/>
                                        </p:tgtEl>
                                        <p:attrNameLst>
                                          <p:attrName>ppt_h</p:attrName>
                                        </p:attrNameLst>
                                      </p:cBhvr>
                                      <p:tavLst>
                                        <p:tav tm="0">
                                          <p:val>
                                            <p:strVal val="#ppt_h"/>
                                          </p:val>
                                        </p:tav>
                                        <p:tav tm="100000">
                                          <p:val>
                                            <p:strVal val="#ppt_h"/>
                                          </p:val>
                                        </p:tav>
                                      </p:tavLst>
                                    </p:anim>
                                    <p:animEffect transition="in" filter="fade">
                                      <p:cBhvr>
                                        <p:cTn id="5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4131031"/>
            <a:ext cx="11144250" cy="1845915"/>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5"/>
          <a:stretch>
            <a:fillRect/>
          </a:stretch>
        </p:blipFill>
        <p:spPr>
          <a:xfrm>
            <a:off x="7905750" y="6376987"/>
            <a:ext cx="142875" cy="161925"/>
          </a:xfrm>
          <a:prstGeom prst="rect">
            <a:avLst/>
          </a:prstGeom>
        </p:spPr>
      </p:pic>
      <p:sp>
        <p:nvSpPr>
          <p:cNvPr id="7" name="TextBox 6"/>
          <p:cNvSpPr txBox="1"/>
          <p:nvPr/>
        </p:nvSpPr>
        <p:spPr>
          <a:xfrm>
            <a:off x="615315" y="4483456"/>
            <a:ext cx="10961370" cy="523875"/>
          </a:xfrm>
          <a:prstGeom prst="rect">
            <a:avLst/>
          </a:prstGeom>
          <a:noFill/>
        </p:spPr>
        <p:txBody>
          <a:bodyPr wrap="square" lIns="323850" tIns="0" rIns="0" bIns="0" anchor="t">
            <a:spAutoFit/>
          </a:bodyPr>
          <a:lstStyle/>
          <a:p>
            <a:pPr algn="ctr"/>
            <a:r>
              <a:rPr sz="2550" b="1" i="0" u="none">
                <a:solidFill>
                  <a:srgbClr val="15803D"/>
                </a:solidFill>
                <a:latin typeface="Hind Siliguri"/>
              </a:rPr>
              <a:t>তোমাদের জন্য একক কাজ (সময়: ৩ মিনিট)</a:t>
            </a:r>
          </a:p>
        </p:txBody>
      </p:sp>
      <p:sp>
        <p:nvSpPr>
          <p:cNvPr id="8" name="TextBox 7"/>
          <p:cNvSpPr txBox="1"/>
          <p:nvPr/>
        </p:nvSpPr>
        <p:spPr>
          <a:xfrm>
            <a:off x="876300" y="5197831"/>
            <a:ext cx="10439400" cy="426690"/>
          </a:xfrm>
          <a:prstGeom prst="rect">
            <a:avLst/>
          </a:prstGeom>
          <a:noFill/>
        </p:spPr>
        <p:txBody>
          <a:bodyPr wrap="square" lIns="0" tIns="0" rIns="0" bIns="0" anchor="t">
            <a:spAutoFit/>
          </a:bodyPr>
          <a:lstStyle/>
          <a:p>
            <a:pPr algn="ctr">
              <a:lnSpc>
                <a:spcPts val="3359"/>
              </a:lnSpc>
            </a:pPr>
            <a:r>
              <a:rPr sz="2100" b="1" i="0" u="none">
                <a:solidFill>
                  <a:srgbClr val="065F46"/>
                </a:solidFill>
                <a:latin typeface="Hind Siliguri"/>
              </a:rPr>
              <a:t>"নিকাশ ঘর" বলতে কী বোঝায়? খ খাতায় ৩টি বাক্যে সংক্ষেপে লেখ।</a:t>
            </a:r>
          </a:p>
        </p:txBody>
      </p:sp>
      <p:sp>
        <p:nvSpPr>
          <p:cNvPr id="10" name="TextBox 9"/>
          <p:cNvSpPr txBox="1"/>
          <p:nvPr/>
        </p:nvSpPr>
        <p:spPr>
          <a:xfrm>
            <a:off x="1076325" y="428625"/>
            <a:ext cx="11115675" cy="609600"/>
          </a:xfrm>
          <a:prstGeom prst="rect">
            <a:avLst/>
          </a:prstGeom>
          <a:noFill/>
        </p:spPr>
        <p:txBody>
          <a:bodyPr wrap="square" lIns="0" tIns="0" rIns="0" bIns="0" anchor="ctr">
            <a:spAutoFit/>
          </a:bodyPr>
          <a:lstStyle/>
          <a:p>
            <a:pPr algn="l"/>
            <a:r>
              <a:rPr sz="2850" b="1" i="0" u="none">
                <a:solidFill>
                  <a:srgbClr val="0F172A"/>
                </a:solidFill>
                <a:latin typeface="Hind Siliguri"/>
              </a:rPr>
              <a:t>একক কাজ</a:t>
            </a:r>
          </a:p>
        </p:txBody>
      </p:sp>
      <p:sp>
        <p:nvSpPr>
          <p:cNvPr id="11" name="Rectangle 10"/>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ingle work.jpg"/>
          <p:cNvPicPr>
            <a:picLocks noChangeAspect="1"/>
          </p:cNvPicPr>
          <p:nvPr/>
        </p:nvPicPr>
        <p:blipFill>
          <a:blip r:embed="rId6"/>
          <a:srcRect r="5048"/>
          <a:stretch>
            <a:fillRect/>
          </a:stretch>
        </p:blipFill>
        <p:spPr>
          <a:xfrm>
            <a:off x="1219200" y="1322363"/>
            <a:ext cx="9303434" cy="25884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80">
                                          <p:stCondLst>
                                            <p:cond delay="0"/>
                                          </p:stCondLst>
                                        </p:cTn>
                                        <p:tgtEl>
                                          <p:spTgt spid="7"/>
                                        </p:tgtEl>
                                      </p:cBhvr>
                                    </p:animEffect>
                                    <p:anim calcmode="lin" valueType="num">
                                      <p:cBhvr>
                                        <p:cTn id="4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9" dur="26">
                                          <p:stCondLst>
                                            <p:cond delay="650"/>
                                          </p:stCondLst>
                                        </p:cTn>
                                        <p:tgtEl>
                                          <p:spTgt spid="7"/>
                                        </p:tgtEl>
                                      </p:cBhvr>
                                      <p:to x="100000" y="60000"/>
                                    </p:animScale>
                                    <p:animScale>
                                      <p:cBhvr>
                                        <p:cTn id="50" dur="166" decel="50000">
                                          <p:stCondLst>
                                            <p:cond delay="676"/>
                                          </p:stCondLst>
                                        </p:cTn>
                                        <p:tgtEl>
                                          <p:spTgt spid="7"/>
                                        </p:tgtEl>
                                      </p:cBhvr>
                                      <p:to x="100000" y="100000"/>
                                    </p:animScale>
                                    <p:animScale>
                                      <p:cBhvr>
                                        <p:cTn id="51" dur="26">
                                          <p:stCondLst>
                                            <p:cond delay="1312"/>
                                          </p:stCondLst>
                                        </p:cTn>
                                        <p:tgtEl>
                                          <p:spTgt spid="7"/>
                                        </p:tgtEl>
                                      </p:cBhvr>
                                      <p:to x="100000" y="80000"/>
                                    </p:animScale>
                                    <p:animScale>
                                      <p:cBhvr>
                                        <p:cTn id="52" dur="166" decel="50000">
                                          <p:stCondLst>
                                            <p:cond delay="1338"/>
                                          </p:stCondLst>
                                        </p:cTn>
                                        <p:tgtEl>
                                          <p:spTgt spid="7"/>
                                        </p:tgtEl>
                                      </p:cBhvr>
                                      <p:to x="100000" y="100000"/>
                                    </p:animScale>
                                    <p:animScale>
                                      <p:cBhvr>
                                        <p:cTn id="53" dur="26">
                                          <p:stCondLst>
                                            <p:cond delay="1642"/>
                                          </p:stCondLst>
                                        </p:cTn>
                                        <p:tgtEl>
                                          <p:spTgt spid="7"/>
                                        </p:tgtEl>
                                      </p:cBhvr>
                                      <p:to x="100000" y="90000"/>
                                    </p:animScale>
                                    <p:animScale>
                                      <p:cBhvr>
                                        <p:cTn id="54" dur="166" decel="50000">
                                          <p:stCondLst>
                                            <p:cond delay="1668"/>
                                          </p:stCondLst>
                                        </p:cTn>
                                        <p:tgtEl>
                                          <p:spTgt spid="7"/>
                                        </p:tgtEl>
                                      </p:cBhvr>
                                      <p:to x="100000" y="100000"/>
                                    </p:animScale>
                                    <p:animScale>
                                      <p:cBhvr>
                                        <p:cTn id="55" dur="26">
                                          <p:stCondLst>
                                            <p:cond delay="1808"/>
                                          </p:stCondLst>
                                        </p:cTn>
                                        <p:tgtEl>
                                          <p:spTgt spid="7"/>
                                        </p:tgtEl>
                                      </p:cBhvr>
                                      <p:to x="100000" y="95000"/>
                                    </p:animScale>
                                    <p:animScale>
                                      <p:cBhvr>
                                        <p:cTn id="56" dur="166" decel="50000">
                                          <p:stCondLst>
                                            <p:cond delay="1834"/>
                                          </p:stCondLst>
                                        </p:cTn>
                                        <p:tgtEl>
                                          <p:spTgt spid="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8"/>
                                        </p:tgtEl>
                                        <p:attrNameLst>
                                          <p:attrName>ppt_y</p:attrName>
                                        </p:attrNameLst>
                                      </p:cBhvr>
                                      <p:tavLst>
                                        <p:tav tm="0">
                                          <p:val>
                                            <p:strVal val="#ppt_y"/>
                                          </p:val>
                                        </p:tav>
                                        <p:tav tm="100000">
                                          <p:val>
                                            <p:strVal val="#ppt_y"/>
                                          </p:val>
                                        </p:tav>
                                      </p:tavLst>
                                    </p:anim>
                                    <p:anim calcmode="lin" valueType="num">
                                      <p:cBhvr>
                                        <p:cTn id="6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2634704"/>
            <a:ext cx="11144250" cy="2531566"/>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5"/>
          <a:stretch>
            <a:fillRect/>
          </a:stretch>
        </p:blipFill>
        <p:spPr>
          <a:xfrm>
            <a:off x="7905750" y="6376987"/>
            <a:ext cx="142875" cy="161925"/>
          </a:xfrm>
          <a:prstGeom prst="rect">
            <a:avLst/>
          </a:prstGeom>
        </p:spPr>
      </p:pic>
      <p:sp>
        <p:nvSpPr>
          <p:cNvPr id="7" name="TextBox 6"/>
          <p:cNvSpPr txBox="1"/>
          <p:nvPr/>
        </p:nvSpPr>
        <p:spPr>
          <a:xfrm>
            <a:off x="876300" y="2987129"/>
            <a:ext cx="10961370" cy="495300"/>
          </a:xfrm>
          <a:prstGeom prst="rect">
            <a:avLst/>
          </a:prstGeom>
          <a:noFill/>
        </p:spPr>
        <p:txBody>
          <a:bodyPr wrap="square" lIns="0" tIns="0" rIns="0" bIns="0" anchor="t">
            <a:spAutoFit/>
          </a:bodyPr>
          <a:lstStyle/>
          <a:p>
            <a:pPr algn="l"/>
            <a:r>
              <a:rPr sz="2400" b="1" i="0" u="none">
                <a:solidFill>
                  <a:srgbClr val="1D4ED8"/>
                </a:solidFill>
                <a:latin typeface="Hind Siliguri"/>
              </a:rPr>
              <a:t>মিলিয়ে নাও তোমাদের খাতার উত্তরের সাথে:</a:t>
            </a:r>
          </a:p>
        </p:txBody>
      </p:sp>
      <p:sp>
        <p:nvSpPr>
          <p:cNvPr id="8" name="TextBox 7"/>
          <p:cNvSpPr txBox="1"/>
          <p:nvPr/>
        </p:nvSpPr>
        <p:spPr>
          <a:xfrm>
            <a:off x="876300" y="3625304"/>
            <a:ext cx="10439400" cy="1188541"/>
          </a:xfrm>
          <a:prstGeom prst="rect">
            <a:avLst/>
          </a:prstGeom>
          <a:noFill/>
        </p:spPr>
        <p:txBody>
          <a:bodyPr wrap="square" lIns="0" tIns="0" rIns="0" bIns="0" anchor="t">
            <a:spAutoFit/>
          </a:bodyPr>
          <a:lstStyle/>
          <a:p>
            <a:pPr algn="l">
              <a:lnSpc>
                <a:spcPts val="3120"/>
              </a:lnSpc>
            </a:pPr>
            <a:r>
              <a:rPr sz="1950" b="1" i="0" u="none">
                <a:solidFill>
                  <a:srgbClr val="1E40AF"/>
                </a:solidFill>
                <a:latin typeface="Hind Siliguri"/>
              </a:rPr>
              <a:t>নমুনা উত্তর:</a:t>
            </a:r>
            <a:r>
              <a:rPr sz="1950" b="0" i="0" u="none">
                <a:solidFill>
                  <a:srgbClr val="1E40AF"/>
                </a:solidFill>
                <a:latin typeface="Hind Siliguri"/>
              </a:rPr>
              <a:t> নিকাশ ঘর হলো কেন্দ্রীয় ব্যাংক পরিচালিত একটি নির্দিষ্ট স্থান বা ব্যবস্থা, যেখানে সদস্য ব্যাংকসমূহ তাদের পারস্পরিক দেনা-পাওনা ও চেকের হিসাব নিষ্পত্তি করে। এর মাধ্যমে আন্তঃব্যাংক লেনদেনে নগদ অর্থের অপচয় ও ঝুঁকি কমে।</a:t>
            </a:r>
          </a:p>
        </p:txBody>
      </p:sp>
      <p:sp>
        <p:nvSpPr>
          <p:cNvPr id="9" name="TextBox 8"/>
          <p:cNvSpPr txBox="1"/>
          <p:nvPr/>
        </p:nvSpPr>
        <p:spPr>
          <a:xfrm>
            <a:off x="1028700" y="428625"/>
            <a:ext cx="11163300" cy="609600"/>
          </a:xfrm>
          <a:prstGeom prst="rect">
            <a:avLst/>
          </a:prstGeom>
          <a:noFill/>
        </p:spPr>
        <p:txBody>
          <a:bodyPr wrap="square" lIns="0" tIns="0" rIns="0" bIns="0" anchor="ctr">
            <a:spAutoFit/>
          </a:bodyPr>
          <a:lstStyle/>
          <a:p>
            <a:pPr algn="l"/>
            <a:r>
              <a:rPr sz="2850" b="1" i="0" u="none">
                <a:solidFill>
                  <a:srgbClr val="0F172A"/>
                </a:solidFill>
                <a:latin typeface="Hind Siliguri"/>
              </a:rPr>
              <a:t>একক কাজের নমুনা উত্তর</a:t>
            </a:r>
          </a:p>
        </p:txBody>
      </p:sp>
      <p:sp>
        <p:nvSpPr>
          <p:cNvPr id="10" name="Rectangle 9"/>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strVal val="#ppt_w*0.70"/>
                                          </p:val>
                                        </p:tav>
                                        <p:tav tm="100000">
                                          <p:val>
                                            <p:strVal val="#ppt_w"/>
                                          </p:val>
                                        </p:tav>
                                      </p:tavLst>
                                    </p:anim>
                                    <p:anim calcmode="lin" valueType="num">
                                      <p:cBhvr>
                                        <p:cTn id="17" dur="1000" fill="hold"/>
                                        <p:tgtEl>
                                          <p:spTgt spid="10"/>
                                        </p:tgtEl>
                                        <p:attrNameLst>
                                          <p:attrName>ppt_h</p:attrName>
                                        </p:attrNameLst>
                                      </p:cBhvr>
                                      <p:tavLst>
                                        <p:tav tm="0">
                                          <p:val>
                                            <p:strVal val="#ppt_h"/>
                                          </p:val>
                                        </p:tav>
                                        <p:tav tm="100000">
                                          <p:val>
                                            <p:strVal val="#ppt_h"/>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3720808"/>
            <a:ext cx="11144250" cy="2272605"/>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5" name="Picture 4" descr="image.png"/>
          <p:cNvPicPr>
            <a:picLocks noChangeAspect="1"/>
          </p:cNvPicPr>
          <p:nvPr/>
        </p:nvPicPr>
        <p:blipFill>
          <a:blip r:embed="rId5"/>
          <a:stretch>
            <a:fillRect/>
          </a:stretch>
        </p:blipFill>
        <p:spPr>
          <a:xfrm>
            <a:off x="523875" y="557212"/>
            <a:ext cx="409575" cy="323850"/>
          </a:xfrm>
          <a:prstGeom prst="rect">
            <a:avLst/>
          </a:prstGeom>
        </p:spPr>
      </p:pic>
      <p:pic>
        <p:nvPicPr>
          <p:cNvPr id="6" name="Picture 5" descr="image.png"/>
          <p:cNvPicPr>
            <a:picLocks noChangeAspect="1"/>
          </p:cNvPicPr>
          <p:nvPr/>
        </p:nvPicPr>
        <p:blipFill>
          <a:blip r:embed="rId6"/>
          <a:stretch>
            <a:fillRect/>
          </a:stretch>
        </p:blipFill>
        <p:spPr>
          <a:xfrm>
            <a:off x="7905750" y="6376987"/>
            <a:ext cx="142875" cy="161925"/>
          </a:xfrm>
          <a:prstGeom prst="rect">
            <a:avLst/>
          </a:prstGeom>
        </p:spPr>
      </p:pic>
      <p:sp>
        <p:nvSpPr>
          <p:cNvPr id="7" name="TextBox 6"/>
          <p:cNvSpPr txBox="1"/>
          <p:nvPr/>
        </p:nvSpPr>
        <p:spPr>
          <a:xfrm>
            <a:off x="615315" y="4073233"/>
            <a:ext cx="10961370" cy="523875"/>
          </a:xfrm>
          <a:prstGeom prst="rect">
            <a:avLst/>
          </a:prstGeom>
          <a:noFill/>
        </p:spPr>
        <p:txBody>
          <a:bodyPr wrap="square" lIns="409575" tIns="0" rIns="0" bIns="0" anchor="t">
            <a:spAutoFit/>
          </a:bodyPr>
          <a:lstStyle/>
          <a:p>
            <a:pPr algn="ctr"/>
            <a:r>
              <a:rPr sz="2550" b="1" i="0" u="none">
                <a:solidFill>
                  <a:srgbClr val="C2410C"/>
                </a:solidFill>
                <a:latin typeface="Hind Siliguri"/>
              </a:rPr>
              <a:t>জোড়ায় আলোচনা করো (সময়: ৫ মিনিট)</a:t>
            </a:r>
          </a:p>
        </p:txBody>
      </p:sp>
      <p:sp>
        <p:nvSpPr>
          <p:cNvPr id="8" name="TextBox 7"/>
          <p:cNvSpPr txBox="1"/>
          <p:nvPr/>
        </p:nvSpPr>
        <p:spPr>
          <a:xfrm>
            <a:off x="876300" y="4787608"/>
            <a:ext cx="10439400" cy="853380"/>
          </a:xfrm>
          <a:prstGeom prst="rect">
            <a:avLst/>
          </a:prstGeom>
          <a:noFill/>
        </p:spPr>
        <p:txBody>
          <a:bodyPr wrap="square" lIns="0" tIns="0" rIns="0" bIns="0" anchor="t">
            <a:spAutoFit/>
          </a:bodyPr>
          <a:lstStyle/>
          <a:p>
            <a:pPr algn="ctr">
              <a:lnSpc>
                <a:spcPts val="3359"/>
              </a:lnSpc>
            </a:pPr>
            <a:r>
              <a:rPr sz="2100" b="1" i="0" u="none">
                <a:solidFill>
                  <a:srgbClr val="9A3412"/>
                </a:solidFill>
                <a:latin typeface="Hind Siliguri"/>
              </a:rPr>
              <a:t>বাণিজ্যিক ব্যাংকের জন্য কেন কেন্দ্রীয় ব্যাংককে "ঋণের শেষ আশ্রয়স্থল" বলা হয়? ২টি প্রধান কারণ জোড়ায় আলোচনা করে লেখ।</a:t>
            </a:r>
          </a:p>
        </p:txBody>
      </p:sp>
      <p:pic>
        <p:nvPicPr>
          <p:cNvPr id="9" name="Picture 8" descr="image.png"/>
          <p:cNvPicPr>
            <a:picLocks noChangeAspect="1"/>
          </p:cNvPicPr>
          <p:nvPr/>
        </p:nvPicPr>
        <p:blipFill>
          <a:blip r:embed="rId7"/>
          <a:stretch>
            <a:fillRect/>
          </a:stretch>
        </p:blipFill>
        <p:spPr>
          <a:xfrm>
            <a:off x="2957798" y="4158958"/>
            <a:ext cx="409575" cy="323850"/>
          </a:xfrm>
          <a:prstGeom prst="rect">
            <a:avLst/>
          </a:prstGeom>
        </p:spPr>
      </p:pic>
      <p:sp>
        <p:nvSpPr>
          <p:cNvPr id="10" name="TextBox 9"/>
          <p:cNvSpPr txBox="1"/>
          <p:nvPr/>
        </p:nvSpPr>
        <p:spPr>
          <a:xfrm>
            <a:off x="1076325" y="428625"/>
            <a:ext cx="11115675" cy="609600"/>
          </a:xfrm>
          <a:prstGeom prst="rect">
            <a:avLst/>
          </a:prstGeom>
          <a:noFill/>
        </p:spPr>
        <p:txBody>
          <a:bodyPr wrap="square" lIns="0" tIns="0" rIns="0" bIns="0" anchor="ctr">
            <a:spAutoFit/>
          </a:bodyPr>
          <a:lstStyle/>
          <a:p>
            <a:pPr algn="l"/>
            <a:r>
              <a:rPr sz="2850" b="1" i="0" u="none">
                <a:solidFill>
                  <a:srgbClr val="0F172A"/>
                </a:solidFill>
                <a:latin typeface="Hind Siliguri"/>
              </a:rPr>
              <a:t>জোড়ায় কাজ</a:t>
            </a:r>
          </a:p>
        </p:txBody>
      </p:sp>
      <p:sp>
        <p:nvSpPr>
          <p:cNvPr id="11" name="Rectangle 10"/>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jorai kaj.jpg"/>
          <p:cNvPicPr>
            <a:picLocks noChangeAspect="1"/>
          </p:cNvPicPr>
          <p:nvPr/>
        </p:nvPicPr>
        <p:blipFill>
          <a:blip r:embed="rId8"/>
          <a:srcRect r="5192"/>
          <a:stretch>
            <a:fillRect/>
          </a:stretch>
        </p:blipFill>
        <p:spPr>
          <a:xfrm>
            <a:off x="1739717" y="1220787"/>
            <a:ext cx="8825132" cy="233834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strVal val="#ppt_w*0.70"/>
                                          </p:val>
                                        </p:tav>
                                        <p:tav tm="100000">
                                          <p:val>
                                            <p:strVal val="#ppt_w"/>
                                          </p:val>
                                        </p:tav>
                                      </p:tavLst>
                                    </p:anim>
                                    <p:anim calcmode="lin" valueType="num">
                                      <p:cBhvr>
                                        <p:cTn id="44" dur="1000" fill="hold"/>
                                        <p:tgtEl>
                                          <p:spTgt spid="11"/>
                                        </p:tgtEl>
                                        <p:attrNameLst>
                                          <p:attrName>ppt_h</p:attrName>
                                        </p:attrNameLst>
                                      </p:cBhvr>
                                      <p:tavLst>
                                        <p:tav tm="0">
                                          <p:val>
                                            <p:strVal val="#ppt_h"/>
                                          </p:val>
                                        </p:tav>
                                        <p:tav tm="100000">
                                          <p:val>
                                            <p:strVal val="#ppt_h"/>
                                          </p:val>
                                        </p:tav>
                                      </p:tavLst>
                                    </p:anim>
                                    <p:animEffect transition="in" filter="fade">
                                      <p:cBhvr>
                                        <p:cTn id="45" dur="1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80">
                                          <p:stCondLst>
                                            <p:cond delay="0"/>
                                          </p:stCondLst>
                                        </p:cTn>
                                        <p:tgtEl>
                                          <p:spTgt spid="9"/>
                                        </p:tgtEl>
                                      </p:cBhvr>
                                    </p:animEffect>
                                    <p:anim calcmode="lin" valueType="num">
                                      <p:cBhvr>
                                        <p:cTn id="5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6" dur="26">
                                          <p:stCondLst>
                                            <p:cond delay="650"/>
                                          </p:stCondLst>
                                        </p:cTn>
                                        <p:tgtEl>
                                          <p:spTgt spid="9"/>
                                        </p:tgtEl>
                                      </p:cBhvr>
                                      <p:to x="100000" y="60000"/>
                                    </p:animScale>
                                    <p:animScale>
                                      <p:cBhvr>
                                        <p:cTn id="57" dur="166" decel="50000">
                                          <p:stCondLst>
                                            <p:cond delay="676"/>
                                          </p:stCondLst>
                                        </p:cTn>
                                        <p:tgtEl>
                                          <p:spTgt spid="9"/>
                                        </p:tgtEl>
                                      </p:cBhvr>
                                      <p:to x="100000" y="100000"/>
                                    </p:animScale>
                                    <p:animScale>
                                      <p:cBhvr>
                                        <p:cTn id="58" dur="26">
                                          <p:stCondLst>
                                            <p:cond delay="1312"/>
                                          </p:stCondLst>
                                        </p:cTn>
                                        <p:tgtEl>
                                          <p:spTgt spid="9"/>
                                        </p:tgtEl>
                                      </p:cBhvr>
                                      <p:to x="100000" y="80000"/>
                                    </p:animScale>
                                    <p:animScale>
                                      <p:cBhvr>
                                        <p:cTn id="59" dur="166" decel="50000">
                                          <p:stCondLst>
                                            <p:cond delay="1338"/>
                                          </p:stCondLst>
                                        </p:cTn>
                                        <p:tgtEl>
                                          <p:spTgt spid="9"/>
                                        </p:tgtEl>
                                      </p:cBhvr>
                                      <p:to x="100000" y="100000"/>
                                    </p:animScale>
                                    <p:animScale>
                                      <p:cBhvr>
                                        <p:cTn id="60" dur="26">
                                          <p:stCondLst>
                                            <p:cond delay="1642"/>
                                          </p:stCondLst>
                                        </p:cTn>
                                        <p:tgtEl>
                                          <p:spTgt spid="9"/>
                                        </p:tgtEl>
                                      </p:cBhvr>
                                      <p:to x="100000" y="90000"/>
                                    </p:animScale>
                                    <p:animScale>
                                      <p:cBhvr>
                                        <p:cTn id="61" dur="166" decel="50000">
                                          <p:stCondLst>
                                            <p:cond delay="1668"/>
                                          </p:stCondLst>
                                        </p:cTn>
                                        <p:tgtEl>
                                          <p:spTgt spid="9"/>
                                        </p:tgtEl>
                                      </p:cBhvr>
                                      <p:to x="100000" y="100000"/>
                                    </p:animScale>
                                    <p:animScale>
                                      <p:cBhvr>
                                        <p:cTn id="62" dur="26">
                                          <p:stCondLst>
                                            <p:cond delay="1808"/>
                                          </p:stCondLst>
                                        </p:cTn>
                                        <p:tgtEl>
                                          <p:spTgt spid="9"/>
                                        </p:tgtEl>
                                      </p:cBhvr>
                                      <p:to x="100000" y="95000"/>
                                    </p:animScale>
                                    <p:animScale>
                                      <p:cBhvr>
                                        <p:cTn id="63" dur="166" decel="50000">
                                          <p:stCondLst>
                                            <p:cond delay="1834"/>
                                          </p:stCondLst>
                                        </p:cTn>
                                        <p:tgtEl>
                                          <p:spTgt spid="9"/>
                                        </p:tgtEl>
                                      </p:cBhvr>
                                      <p:to x="100000" y="100000"/>
                                    </p:animScale>
                                  </p:childTnLst>
                                </p:cTn>
                              </p:par>
                              <p:par>
                                <p:cTn id="64" presetID="26"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down)">
                                      <p:cBhvr>
                                        <p:cTn id="66" dur="580">
                                          <p:stCondLst>
                                            <p:cond delay="0"/>
                                          </p:stCondLst>
                                        </p:cTn>
                                        <p:tgtEl>
                                          <p:spTgt spid="7"/>
                                        </p:tgtEl>
                                      </p:cBhvr>
                                    </p:animEffect>
                                    <p:anim calcmode="lin" valueType="num">
                                      <p:cBhvr>
                                        <p:cTn id="6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2" dur="26">
                                          <p:stCondLst>
                                            <p:cond delay="650"/>
                                          </p:stCondLst>
                                        </p:cTn>
                                        <p:tgtEl>
                                          <p:spTgt spid="7"/>
                                        </p:tgtEl>
                                      </p:cBhvr>
                                      <p:to x="100000" y="60000"/>
                                    </p:animScale>
                                    <p:animScale>
                                      <p:cBhvr>
                                        <p:cTn id="73" dur="166" decel="50000">
                                          <p:stCondLst>
                                            <p:cond delay="676"/>
                                          </p:stCondLst>
                                        </p:cTn>
                                        <p:tgtEl>
                                          <p:spTgt spid="7"/>
                                        </p:tgtEl>
                                      </p:cBhvr>
                                      <p:to x="100000" y="100000"/>
                                    </p:animScale>
                                    <p:animScale>
                                      <p:cBhvr>
                                        <p:cTn id="74" dur="26">
                                          <p:stCondLst>
                                            <p:cond delay="1312"/>
                                          </p:stCondLst>
                                        </p:cTn>
                                        <p:tgtEl>
                                          <p:spTgt spid="7"/>
                                        </p:tgtEl>
                                      </p:cBhvr>
                                      <p:to x="100000" y="80000"/>
                                    </p:animScale>
                                    <p:animScale>
                                      <p:cBhvr>
                                        <p:cTn id="75" dur="166" decel="50000">
                                          <p:stCondLst>
                                            <p:cond delay="1338"/>
                                          </p:stCondLst>
                                        </p:cTn>
                                        <p:tgtEl>
                                          <p:spTgt spid="7"/>
                                        </p:tgtEl>
                                      </p:cBhvr>
                                      <p:to x="100000" y="100000"/>
                                    </p:animScale>
                                    <p:animScale>
                                      <p:cBhvr>
                                        <p:cTn id="76" dur="26">
                                          <p:stCondLst>
                                            <p:cond delay="1642"/>
                                          </p:stCondLst>
                                        </p:cTn>
                                        <p:tgtEl>
                                          <p:spTgt spid="7"/>
                                        </p:tgtEl>
                                      </p:cBhvr>
                                      <p:to x="100000" y="90000"/>
                                    </p:animScale>
                                    <p:animScale>
                                      <p:cBhvr>
                                        <p:cTn id="77" dur="166" decel="50000">
                                          <p:stCondLst>
                                            <p:cond delay="1668"/>
                                          </p:stCondLst>
                                        </p:cTn>
                                        <p:tgtEl>
                                          <p:spTgt spid="7"/>
                                        </p:tgtEl>
                                      </p:cBhvr>
                                      <p:to x="100000" y="100000"/>
                                    </p:animScale>
                                    <p:animScale>
                                      <p:cBhvr>
                                        <p:cTn id="78" dur="26">
                                          <p:stCondLst>
                                            <p:cond delay="1808"/>
                                          </p:stCondLst>
                                        </p:cTn>
                                        <p:tgtEl>
                                          <p:spTgt spid="7"/>
                                        </p:tgtEl>
                                      </p:cBhvr>
                                      <p:to x="100000" y="95000"/>
                                    </p:animScale>
                                    <p:animScale>
                                      <p:cBhvr>
                                        <p:cTn id="79" dur="166" decel="50000">
                                          <p:stCondLst>
                                            <p:cond delay="1834"/>
                                          </p:stCondLst>
                                        </p:cTn>
                                        <p:tgtEl>
                                          <p:spTgt spid="7"/>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down)">
                                      <p:cBhvr>
                                        <p:cTn id="82" dur="580">
                                          <p:stCondLst>
                                            <p:cond delay="0"/>
                                          </p:stCondLst>
                                        </p:cTn>
                                        <p:tgtEl>
                                          <p:spTgt spid="8"/>
                                        </p:tgtEl>
                                      </p:cBhvr>
                                    </p:animEffect>
                                    <p:anim calcmode="lin" valueType="num">
                                      <p:cBhvr>
                                        <p:cTn id="8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8" dur="26">
                                          <p:stCondLst>
                                            <p:cond delay="650"/>
                                          </p:stCondLst>
                                        </p:cTn>
                                        <p:tgtEl>
                                          <p:spTgt spid="8"/>
                                        </p:tgtEl>
                                      </p:cBhvr>
                                      <p:to x="100000" y="60000"/>
                                    </p:animScale>
                                    <p:animScale>
                                      <p:cBhvr>
                                        <p:cTn id="89" dur="166" decel="50000">
                                          <p:stCondLst>
                                            <p:cond delay="676"/>
                                          </p:stCondLst>
                                        </p:cTn>
                                        <p:tgtEl>
                                          <p:spTgt spid="8"/>
                                        </p:tgtEl>
                                      </p:cBhvr>
                                      <p:to x="100000" y="100000"/>
                                    </p:animScale>
                                    <p:animScale>
                                      <p:cBhvr>
                                        <p:cTn id="90" dur="26">
                                          <p:stCondLst>
                                            <p:cond delay="1312"/>
                                          </p:stCondLst>
                                        </p:cTn>
                                        <p:tgtEl>
                                          <p:spTgt spid="8"/>
                                        </p:tgtEl>
                                      </p:cBhvr>
                                      <p:to x="100000" y="80000"/>
                                    </p:animScale>
                                    <p:animScale>
                                      <p:cBhvr>
                                        <p:cTn id="91" dur="166" decel="50000">
                                          <p:stCondLst>
                                            <p:cond delay="1338"/>
                                          </p:stCondLst>
                                        </p:cTn>
                                        <p:tgtEl>
                                          <p:spTgt spid="8"/>
                                        </p:tgtEl>
                                      </p:cBhvr>
                                      <p:to x="100000" y="100000"/>
                                    </p:animScale>
                                    <p:animScale>
                                      <p:cBhvr>
                                        <p:cTn id="92" dur="26">
                                          <p:stCondLst>
                                            <p:cond delay="1642"/>
                                          </p:stCondLst>
                                        </p:cTn>
                                        <p:tgtEl>
                                          <p:spTgt spid="8"/>
                                        </p:tgtEl>
                                      </p:cBhvr>
                                      <p:to x="100000" y="90000"/>
                                    </p:animScale>
                                    <p:animScale>
                                      <p:cBhvr>
                                        <p:cTn id="93" dur="166" decel="50000">
                                          <p:stCondLst>
                                            <p:cond delay="1668"/>
                                          </p:stCondLst>
                                        </p:cTn>
                                        <p:tgtEl>
                                          <p:spTgt spid="8"/>
                                        </p:tgtEl>
                                      </p:cBhvr>
                                      <p:to x="100000" y="100000"/>
                                    </p:animScale>
                                    <p:animScale>
                                      <p:cBhvr>
                                        <p:cTn id="94" dur="26">
                                          <p:stCondLst>
                                            <p:cond delay="1808"/>
                                          </p:stCondLst>
                                        </p:cTn>
                                        <p:tgtEl>
                                          <p:spTgt spid="8"/>
                                        </p:tgtEl>
                                      </p:cBhvr>
                                      <p:to x="100000" y="95000"/>
                                    </p:animScale>
                                    <p:animScale>
                                      <p:cBhvr>
                                        <p:cTn id="95" dur="166" decel="50000">
                                          <p:stCondLst>
                                            <p:cond delay="1834"/>
                                          </p:stCondLst>
                                        </p:cTn>
                                        <p:tgtEl>
                                          <p:spTgt spid="8"/>
                                        </p:tgtEl>
                                      </p:cBhvr>
                                      <p:to x="100000" y="100000"/>
                                    </p:animScale>
                                  </p:childTnLst>
                                </p:cTn>
                              </p:par>
                              <p:par>
                                <p:cTn id="96" presetID="26" presetClass="entr" presetSubtype="0" fill="hold" nodeType="withEffect">
                                  <p:stCondLst>
                                    <p:cond delay="0"/>
                                  </p:stCondLst>
                                  <p:childTnLst>
                                    <p:set>
                                      <p:cBhvr>
                                        <p:cTn id="97" dur="1" fill="hold">
                                          <p:stCondLst>
                                            <p:cond delay="0"/>
                                          </p:stCondLst>
                                        </p:cTn>
                                        <p:tgtEl>
                                          <p:spTgt spid="3"/>
                                        </p:tgtEl>
                                        <p:attrNameLst>
                                          <p:attrName>style.visibility</p:attrName>
                                        </p:attrNameLst>
                                      </p:cBhvr>
                                      <p:to>
                                        <p:strVal val="visible"/>
                                      </p:to>
                                    </p:set>
                                    <p:animEffect transition="in" filter="wipe(down)">
                                      <p:cBhvr>
                                        <p:cTn id="98" dur="580">
                                          <p:stCondLst>
                                            <p:cond delay="0"/>
                                          </p:stCondLst>
                                        </p:cTn>
                                        <p:tgtEl>
                                          <p:spTgt spid="3"/>
                                        </p:tgtEl>
                                      </p:cBhvr>
                                    </p:animEffect>
                                    <p:anim calcmode="lin" valueType="num">
                                      <p:cBhvr>
                                        <p:cTn id="99"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04" dur="26">
                                          <p:stCondLst>
                                            <p:cond delay="650"/>
                                          </p:stCondLst>
                                        </p:cTn>
                                        <p:tgtEl>
                                          <p:spTgt spid="3"/>
                                        </p:tgtEl>
                                      </p:cBhvr>
                                      <p:to x="100000" y="60000"/>
                                    </p:animScale>
                                    <p:animScale>
                                      <p:cBhvr>
                                        <p:cTn id="105" dur="166" decel="50000">
                                          <p:stCondLst>
                                            <p:cond delay="676"/>
                                          </p:stCondLst>
                                        </p:cTn>
                                        <p:tgtEl>
                                          <p:spTgt spid="3"/>
                                        </p:tgtEl>
                                      </p:cBhvr>
                                      <p:to x="100000" y="100000"/>
                                    </p:animScale>
                                    <p:animScale>
                                      <p:cBhvr>
                                        <p:cTn id="106" dur="26">
                                          <p:stCondLst>
                                            <p:cond delay="1312"/>
                                          </p:stCondLst>
                                        </p:cTn>
                                        <p:tgtEl>
                                          <p:spTgt spid="3"/>
                                        </p:tgtEl>
                                      </p:cBhvr>
                                      <p:to x="100000" y="80000"/>
                                    </p:animScale>
                                    <p:animScale>
                                      <p:cBhvr>
                                        <p:cTn id="107" dur="166" decel="50000">
                                          <p:stCondLst>
                                            <p:cond delay="1338"/>
                                          </p:stCondLst>
                                        </p:cTn>
                                        <p:tgtEl>
                                          <p:spTgt spid="3"/>
                                        </p:tgtEl>
                                      </p:cBhvr>
                                      <p:to x="100000" y="100000"/>
                                    </p:animScale>
                                    <p:animScale>
                                      <p:cBhvr>
                                        <p:cTn id="108" dur="26">
                                          <p:stCondLst>
                                            <p:cond delay="1642"/>
                                          </p:stCondLst>
                                        </p:cTn>
                                        <p:tgtEl>
                                          <p:spTgt spid="3"/>
                                        </p:tgtEl>
                                      </p:cBhvr>
                                      <p:to x="100000" y="90000"/>
                                    </p:animScale>
                                    <p:animScale>
                                      <p:cBhvr>
                                        <p:cTn id="109" dur="166" decel="50000">
                                          <p:stCondLst>
                                            <p:cond delay="1668"/>
                                          </p:stCondLst>
                                        </p:cTn>
                                        <p:tgtEl>
                                          <p:spTgt spid="3"/>
                                        </p:tgtEl>
                                      </p:cBhvr>
                                      <p:to x="100000" y="100000"/>
                                    </p:animScale>
                                    <p:animScale>
                                      <p:cBhvr>
                                        <p:cTn id="110" dur="26">
                                          <p:stCondLst>
                                            <p:cond delay="1808"/>
                                          </p:stCondLst>
                                        </p:cTn>
                                        <p:tgtEl>
                                          <p:spTgt spid="3"/>
                                        </p:tgtEl>
                                      </p:cBhvr>
                                      <p:to x="100000" y="95000"/>
                                    </p:animScale>
                                    <p:animScale>
                                      <p:cBhvr>
                                        <p:cTn id="111"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2436614"/>
            <a:ext cx="11144250" cy="2927746"/>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6" name="Picture 5" descr="image.png"/>
          <p:cNvPicPr>
            <a:picLocks noChangeAspect="1"/>
          </p:cNvPicPr>
          <p:nvPr/>
        </p:nvPicPr>
        <p:blipFill>
          <a:blip r:embed="rId5"/>
          <a:stretch>
            <a:fillRect/>
          </a:stretch>
        </p:blipFill>
        <p:spPr>
          <a:xfrm>
            <a:off x="7905750" y="6376987"/>
            <a:ext cx="142875" cy="161925"/>
          </a:xfrm>
          <a:prstGeom prst="rect">
            <a:avLst/>
          </a:prstGeom>
        </p:spPr>
      </p:pic>
      <p:sp>
        <p:nvSpPr>
          <p:cNvPr id="7" name="TextBox 6"/>
          <p:cNvSpPr txBox="1"/>
          <p:nvPr/>
        </p:nvSpPr>
        <p:spPr>
          <a:xfrm>
            <a:off x="876300" y="2789039"/>
            <a:ext cx="10961370" cy="495300"/>
          </a:xfrm>
          <a:prstGeom prst="rect">
            <a:avLst/>
          </a:prstGeom>
          <a:noFill/>
        </p:spPr>
        <p:txBody>
          <a:bodyPr wrap="square" lIns="0" tIns="0" rIns="0" bIns="0" anchor="t">
            <a:spAutoFit/>
          </a:bodyPr>
          <a:lstStyle/>
          <a:p>
            <a:pPr algn="l"/>
            <a:r>
              <a:rPr sz="2400" b="1" i="0" u="none">
                <a:solidFill>
                  <a:srgbClr val="B45309"/>
                </a:solidFill>
                <a:latin typeface="Hind Siliguri"/>
              </a:rPr>
              <a:t>উত্তর মেলাও:</a:t>
            </a:r>
          </a:p>
        </p:txBody>
      </p:sp>
      <p:sp>
        <p:nvSpPr>
          <p:cNvPr id="8" name="TextBox 7"/>
          <p:cNvSpPr txBox="1"/>
          <p:nvPr/>
        </p:nvSpPr>
        <p:spPr>
          <a:xfrm>
            <a:off x="876300" y="3427214"/>
            <a:ext cx="10439400" cy="1584721"/>
          </a:xfrm>
          <a:prstGeom prst="rect">
            <a:avLst/>
          </a:prstGeom>
          <a:noFill/>
        </p:spPr>
        <p:txBody>
          <a:bodyPr wrap="square" lIns="0" tIns="0" rIns="0" bIns="0" anchor="t">
            <a:spAutoFit/>
          </a:bodyPr>
          <a:lstStyle/>
          <a:p>
            <a:pPr algn="l">
              <a:lnSpc>
                <a:spcPts val="3120"/>
              </a:lnSpc>
            </a:pPr>
            <a:r>
              <a:rPr sz="1950" b="1" i="0" u="none">
                <a:solidFill>
                  <a:srgbClr val="78350F"/>
                </a:solidFill>
                <a:latin typeface="Hind Siliguri"/>
              </a:rPr>
              <a:t>১. দেউলিয়া হওয়া থেকে রক্ষা:</a:t>
            </a:r>
            <a:r>
              <a:rPr sz="1950" b="0" i="0" u="none">
                <a:solidFill>
                  <a:srgbClr val="78350F"/>
                </a:solidFill>
                <a:latin typeface="Hind Siliguri"/>
              </a:rPr>
              <a:t> বাণিজ্যিক ব্যাংক তীব্র তারল্য সংকটে পড়লে কেন্দ্রীয় ব্যাংক শেষ মুহূর্তে ঋণ দিয়ে ব্যাংকটিকে দেউলিয়া হওয়ার হাত থেকে রক্ষা করে।</a:t>
            </a:r>
            <a:r>
              <a:t>
</a:t>
            </a:r>
            <a:r>
              <a:rPr sz="1950" b="1" i="0" u="none">
                <a:solidFill>
                  <a:srgbClr val="78350F"/>
                </a:solidFill>
                <a:latin typeface="Hind Siliguri"/>
              </a:rPr>
              <a:t>২. জনগণের আস্থা অর্জন:</a:t>
            </a:r>
            <a:r>
              <a:rPr sz="1950" b="0" i="0" u="none">
                <a:solidFill>
                  <a:srgbClr val="78350F"/>
                </a:solidFill>
                <a:latin typeface="Hind Siliguri"/>
              </a:rPr>
              <a:t> আমানতকারীদের জমানো অর্থ নিরাপদ রাখতে এটি কাজ করে।</a:t>
            </a:r>
          </a:p>
        </p:txBody>
      </p:sp>
      <p:sp>
        <p:nvSpPr>
          <p:cNvPr id="9" name="TextBox 8"/>
          <p:cNvSpPr txBox="1"/>
          <p:nvPr/>
        </p:nvSpPr>
        <p:spPr>
          <a:xfrm>
            <a:off x="952500" y="428625"/>
            <a:ext cx="11239500" cy="609600"/>
          </a:xfrm>
          <a:prstGeom prst="rect">
            <a:avLst/>
          </a:prstGeom>
          <a:noFill/>
        </p:spPr>
        <p:txBody>
          <a:bodyPr wrap="square" lIns="0" tIns="0" rIns="0" bIns="0" anchor="ctr">
            <a:spAutoFit/>
          </a:bodyPr>
          <a:lstStyle/>
          <a:p>
            <a:pPr algn="l"/>
            <a:r>
              <a:rPr sz="2850" b="1" i="0" u="none">
                <a:solidFill>
                  <a:srgbClr val="0F172A"/>
                </a:solidFill>
                <a:latin typeface="Hind Siliguri"/>
              </a:rPr>
              <a:t>জোড়ায় কাজের নমুনা উত্তর</a:t>
            </a:r>
          </a:p>
        </p:txBody>
      </p:sp>
      <p:sp>
        <p:nvSpPr>
          <p:cNvPr id="10" name="Rectangle 9"/>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strVal val="#ppt_w*0.70"/>
                                          </p:val>
                                        </p:tav>
                                        <p:tav tm="100000">
                                          <p:val>
                                            <p:strVal val="#ppt_w"/>
                                          </p:val>
                                        </p:tav>
                                      </p:tavLst>
                                    </p:anim>
                                    <p:anim calcmode="lin" valueType="num">
                                      <p:cBhvr>
                                        <p:cTn id="17" dur="1000" fill="hold"/>
                                        <p:tgtEl>
                                          <p:spTgt spid="10"/>
                                        </p:tgtEl>
                                        <p:attrNameLst>
                                          <p:attrName>ppt_h</p:attrName>
                                        </p:attrNameLst>
                                      </p:cBhvr>
                                      <p:tavLst>
                                        <p:tav tm="0">
                                          <p:val>
                                            <p:strVal val="#ppt_h"/>
                                          </p:val>
                                        </p:tav>
                                        <p:tav tm="100000">
                                          <p:val>
                                            <p:strVal val="#ppt_h"/>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80">
                                          <p:stCondLst>
                                            <p:cond delay="0"/>
                                          </p:stCondLst>
                                        </p:cTn>
                                        <p:tgtEl>
                                          <p:spTgt spid="8"/>
                                        </p:tgtEl>
                                      </p:cBhvr>
                                    </p:animEffect>
                                    <p:anim calcmode="lin" valueType="num">
                                      <p:cBhvr>
                                        <p:cTn id="4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5" dur="26">
                                          <p:stCondLst>
                                            <p:cond delay="650"/>
                                          </p:stCondLst>
                                        </p:cTn>
                                        <p:tgtEl>
                                          <p:spTgt spid="8"/>
                                        </p:tgtEl>
                                      </p:cBhvr>
                                      <p:to x="100000" y="60000"/>
                                    </p:animScale>
                                    <p:animScale>
                                      <p:cBhvr>
                                        <p:cTn id="46" dur="166" decel="50000">
                                          <p:stCondLst>
                                            <p:cond delay="676"/>
                                          </p:stCondLst>
                                        </p:cTn>
                                        <p:tgtEl>
                                          <p:spTgt spid="8"/>
                                        </p:tgtEl>
                                      </p:cBhvr>
                                      <p:to x="100000" y="100000"/>
                                    </p:animScale>
                                    <p:animScale>
                                      <p:cBhvr>
                                        <p:cTn id="47" dur="26">
                                          <p:stCondLst>
                                            <p:cond delay="1312"/>
                                          </p:stCondLst>
                                        </p:cTn>
                                        <p:tgtEl>
                                          <p:spTgt spid="8"/>
                                        </p:tgtEl>
                                      </p:cBhvr>
                                      <p:to x="100000" y="80000"/>
                                    </p:animScale>
                                    <p:animScale>
                                      <p:cBhvr>
                                        <p:cTn id="48" dur="166" decel="50000">
                                          <p:stCondLst>
                                            <p:cond delay="1338"/>
                                          </p:stCondLst>
                                        </p:cTn>
                                        <p:tgtEl>
                                          <p:spTgt spid="8"/>
                                        </p:tgtEl>
                                      </p:cBhvr>
                                      <p:to x="100000" y="100000"/>
                                    </p:animScale>
                                    <p:animScale>
                                      <p:cBhvr>
                                        <p:cTn id="49" dur="26">
                                          <p:stCondLst>
                                            <p:cond delay="1642"/>
                                          </p:stCondLst>
                                        </p:cTn>
                                        <p:tgtEl>
                                          <p:spTgt spid="8"/>
                                        </p:tgtEl>
                                      </p:cBhvr>
                                      <p:to x="100000" y="90000"/>
                                    </p:animScale>
                                    <p:animScale>
                                      <p:cBhvr>
                                        <p:cTn id="50" dur="166" decel="50000">
                                          <p:stCondLst>
                                            <p:cond delay="1668"/>
                                          </p:stCondLst>
                                        </p:cTn>
                                        <p:tgtEl>
                                          <p:spTgt spid="8"/>
                                        </p:tgtEl>
                                      </p:cBhvr>
                                      <p:to x="100000" y="100000"/>
                                    </p:animScale>
                                    <p:animScale>
                                      <p:cBhvr>
                                        <p:cTn id="51" dur="26">
                                          <p:stCondLst>
                                            <p:cond delay="1808"/>
                                          </p:stCondLst>
                                        </p:cTn>
                                        <p:tgtEl>
                                          <p:spTgt spid="8"/>
                                        </p:tgtEl>
                                      </p:cBhvr>
                                      <p:to x="100000" y="95000"/>
                                    </p:animScale>
                                    <p:animScale>
                                      <p:cBhvr>
                                        <p:cTn id="52"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3833352"/>
            <a:ext cx="11144250" cy="2272605"/>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5" name="Picture 4" descr="image.png"/>
          <p:cNvPicPr>
            <a:picLocks noChangeAspect="1"/>
          </p:cNvPicPr>
          <p:nvPr/>
        </p:nvPicPr>
        <p:blipFill>
          <a:blip r:embed="rId5"/>
          <a:stretch>
            <a:fillRect/>
          </a:stretch>
        </p:blipFill>
        <p:spPr>
          <a:xfrm>
            <a:off x="523875" y="557212"/>
            <a:ext cx="409575" cy="323850"/>
          </a:xfrm>
          <a:prstGeom prst="rect">
            <a:avLst/>
          </a:prstGeom>
        </p:spPr>
      </p:pic>
      <p:pic>
        <p:nvPicPr>
          <p:cNvPr id="6" name="Picture 5" descr="image.png"/>
          <p:cNvPicPr>
            <a:picLocks noChangeAspect="1"/>
          </p:cNvPicPr>
          <p:nvPr/>
        </p:nvPicPr>
        <p:blipFill>
          <a:blip r:embed="rId6"/>
          <a:stretch>
            <a:fillRect/>
          </a:stretch>
        </p:blipFill>
        <p:spPr>
          <a:xfrm>
            <a:off x="7905750" y="6376987"/>
            <a:ext cx="142875" cy="161925"/>
          </a:xfrm>
          <a:prstGeom prst="rect">
            <a:avLst/>
          </a:prstGeom>
        </p:spPr>
      </p:pic>
      <p:sp>
        <p:nvSpPr>
          <p:cNvPr id="7" name="TextBox 6"/>
          <p:cNvSpPr txBox="1"/>
          <p:nvPr/>
        </p:nvSpPr>
        <p:spPr>
          <a:xfrm>
            <a:off x="615315" y="4185777"/>
            <a:ext cx="10961370" cy="523875"/>
          </a:xfrm>
          <a:prstGeom prst="rect">
            <a:avLst/>
          </a:prstGeom>
          <a:noFill/>
        </p:spPr>
        <p:txBody>
          <a:bodyPr wrap="square" lIns="323850" tIns="0" rIns="0" bIns="0" anchor="t">
            <a:spAutoFit/>
          </a:bodyPr>
          <a:lstStyle/>
          <a:p>
            <a:pPr algn="ctr"/>
            <a:r>
              <a:rPr sz="2550" b="1" i="0" u="none">
                <a:solidFill>
                  <a:srgbClr val="7E22CE"/>
                </a:solidFill>
                <a:latin typeface="Hind Siliguri"/>
              </a:rPr>
              <a:t>দলীয় কাজ (সময়: ৭ মিনিট)</a:t>
            </a:r>
          </a:p>
        </p:txBody>
      </p:sp>
      <p:sp>
        <p:nvSpPr>
          <p:cNvPr id="8" name="TextBox 7"/>
          <p:cNvSpPr txBox="1"/>
          <p:nvPr/>
        </p:nvSpPr>
        <p:spPr>
          <a:xfrm>
            <a:off x="876300" y="4900152"/>
            <a:ext cx="10439400" cy="853380"/>
          </a:xfrm>
          <a:prstGeom prst="rect">
            <a:avLst/>
          </a:prstGeom>
          <a:noFill/>
        </p:spPr>
        <p:txBody>
          <a:bodyPr wrap="square" lIns="0" tIns="0" rIns="0" bIns="0" anchor="t">
            <a:spAutoFit/>
          </a:bodyPr>
          <a:lstStyle/>
          <a:p>
            <a:pPr algn="ctr">
              <a:lnSpc>
                <a:spcPts val="3359"/>
              </a:lnSpc>
            </a:pPr>
            <a:r>
              <a:rPr sz="2100" b="1" i="0" u="none">
                <a:solidFill>
                  <a:srgbClr val="6B21A8"/>
                </a:solidFill>
                <a:latin typeface="Hind Siliguri"/>
              </a:rPr>
              <a:t>কেন্দ্রীয় ব্যাংক কিভাবে অন্যান্য বাণিজ্যিক ব্যাংককে নিয়ন্ত্রণ করে? যেকোনো ৪টি কাজের নামের তালিকা খাতায় তৈরি করো।</a:t>
            </a:r>
          </a:p>
        </p:txBody>
      </p:sp>
      <p:sp>
        <p:nvSpPr>
          <p:cNvPr id="10" name="TextBox 9"/>
          <p:cNvSpPr txBox="1"/>
          <p:nvPr/>
        </p:nvSpPr>
        <p:spPr>
          <a:xfrm>
            <a:off x="1076325" y="428625"/>
            <a:ext cx="11115675" cy="438582"/>
          </a:xfrm>
          <a:prstGeom prst="rect">
            <a:avLst/>
          </a:prstGeom>
          <a:noFill/>
        </p:spPr>
        <p:txBody>
          <a:bodyPr wrap="square" lIns="0" tIns="0" rIns="0" bIns="0" anchor="ctr">
            <a:spAutoFit/>
          </a:bodyPr>
          <a:lstStyle/>
          <a:p>
            <a:pPr algn="l"/>
            <a:r>
              <a:rPr sz="2850" b="1" i="0" u="none">
                <a:solidFill>
                  <a:srgbClr val="0F172A"/>
                </a:solidFill>
                <a:latin typeface="Hind Siliguri"/>
              </a:rPr>
              <a:t>দলীয় কাজ </a:t>
            </a:r>
          </a:p>
        </p:txBody>
      </p:sp>
      <p:sp>
        <p:nvSpPr>
          <p:cNvPr id="11" name="Rectangle 10"/>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group work.jpg"/>
          <p:cNvPicPr>
            <a:picLocks noChangeAspect="1"/>
          </p:cNvPicPr>
          <p:nvPr/>
        </p:nvPicPr>
        <p:blipFill>
          <a:blip r:embed="rId7"/>
          <a:srcRect r="5769"/>
          <a:stretch>
            <a:fillRect/>
          </a:stretch>
        </p:blipFill>
        <p:spPr>
          <a:xfrm>
            <a:off x="1884485" y="1316352"/>
            <a:ext cx="8431237" cy="2376320"/>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1000" fill="hold"/>
                                        <p:tgtEl>
                                          <p:spTgt spid="11"/>
                                        </p:tgtEl>
                                        <p:attrNameLst>
                                          <p:attrName>ppt_w</p:attrName>
                                        </p:attrNameLst>
                                      </p:cBhvr>
                                      <p:tavLst>
                                        <p:tav tm="0">
                                          <p:val>
                                            <p:strVal val="#ppt_w*0.70"/>
                                          </p:val>
                                        </p:tav>
                                        <p:tav tm="100000">
                                          <p:val>
                                            <p:strVal val="#ppt_w"/>
                                          </p:val>
                                        </p:tav>
                                      </p:tavLst>
                                    </p:anim>
                                    <p:anim calcmode="lin" valueType="num">
                                      <p:cBhvr>
                                        <p:cTn id="42" dur="1000" fill="hold"/>
                                        <p:tgtEl>
                                          <p:spTgt spid="11"/>
                                        </p:tgtEl>
                                        <p:attrNameLst>
                                          <p:attrName>ppt_h</p:attrName>
                                        </p:attrNameLst>
                                      </p:cBhvr>
                                      <p:tavLst>
                                        <p:tav tm="0">
                                          <p:val>
                                            <p:strVal val="#ppt_h"/>
                                          </p:val>
                                        </p:tav>
                                        <p:tav tm="100000">
                                          <p:val>
                                            <p:strVal val="#ppt_h"/>
                                          </p:val>
                                        </p:tav>
                                      </p:tavLst>
                                    </p:anim>
                                    <p:animEffect transition="in" filter="fade">
                                      <p:cBhvr>
                                        <p:cTn id="43" dur="10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down)">
                                      <p:cBhvr>
                                        <p:cTn id="64" dur="580">
                                          <p:stCondLst>
                                            <p:cond delay="0"/>
                                          </p:stCondLst>
                                        </p:cTn>
                                        <p:tgtEl>
                                          <p:spTgt spid="8"/>
                                        </p:tgtEl>
                                      </p:cBhvr>
                                    </p:animEffect>
                                    <p:anim calcmode="lin" valueType="num">
                                      <p:cBhvr>
                                        <p:cTn id="6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0" dur="26">
                                          <p:stCondLst>
                                            <p:cond delay="650"/>
                                          </p:stCondLst>
                                        </p:cTn>
                                        <p:tgtEl>
                                          <p:spTgt spid="8"/>
                                        </p:tgtEl>
                                      </p:cBhvr>
                                      <p:to x="100000" y="60000"/>
                                    </p:animScale>
                                    <p:animScale>
                                      <p:cBhvr>
                                        <p:cTn id="71" dur="166" decel="50000">
                                          <p:stCondLst>
                                            <p:cond delay="676"/>
                                          </p:stCondLst>
                                        </p:cTn>
                                        <p:tgtEl>
                                          <p:spTgt spid="8"/>
                                        </p:tgtEl>
                                      </p:cBhvr>
                                      <p:to x="100000" y="100000"/>
                                    </p:animScale>
                                    <p:animScale>
                                      <p:cBhvr>
                                        <p:cTn id="72" dur="26">
                                          <p:stCondLst>
                                            <p:cond delay="1312"/>
                                          </p:stCondLst>
                                        </p:cTn>
                                        <p:tgtEl>
                                          <p:spTgt spid="8"/>
                                        </p:tgtEl>
                                      </p:cBhvr>
                                      <p:to x="100000" y="80000"/>
                                    </p:animScale>
                                    <p:animScale>
                                      <p:cBhvr>
                                        <p:cTn id="73" dur="166" decel="50000">
                                          <p:stCondLst>
                                            <p:cond delay="1338"/>
                                          </p:stCondLst>
                                        </p:cTn>
                                        <p:tgtEl>
                                          <p:spTgt spid="8"/>
                                        </p:tgtEl>
                                      </p:cBhvr>
                                      <p:to x="100000" y="100000"/>
                                    </p:animScale>
                                    <p:animScale>
                                      <p:cBhvr>
                                        <p:cTn id="74" dur="26">
                                          <p:stCondLst>
                                            <p:cond delay="1642"/>
                                          </p:stCondLst>
                                        </p:cTn>
                                        <p:tgtEl>
                                          <p:spTgt spid="8"/>
                                        </p:tgtEl>
                                      </p:cBhvr>
                                      <p:to x="100000" y="90000"/>
                                    </p:animScale>
                                    <p:animScale>
                                      <p:cBhvr>
                                        <p:cTn id="75" dur="166" decel="50000">
                                          <p:stCondLst>
                                            <p:cond delay="1668"/>
                                          </p:stCondLst>
                                        </p:cTn>
                                        <p:tgtEl>
                                          <p:spTgt spid="8"/>
                                        </p:tgtEl>
                                      </p:cBhvr>
                                      <p:to x="100000" y="100000"/>
                                    </p:animScale>
                                    <p:animScale>
                                      <p:cBhvr>
                                        <p:cTn id="76" dur="26">
                                          <p:stCondLst>
                                            <p:cond delay="1808"/>
                                          </p:stCondLst>
                                        </p:cTn>
                                        <p:tgtEl>
                                          <p:spTgt spid="8"/>
                                        </p:tgtEl>
                                      </p:cBhvr>
                                      <p:to x="100000" y="95000"/>
                                    </p:animScale>
                                    <p:animScale>
                                      <p:cBhvr>
                                        <p:cTn id="77"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22130" y="460662"/>
            <a:ext cx="4073551" cy="523220"/>
          </a:xfrm>
          <a:prstGeom prst="rect">
            <a:avLst/>
          </a:prstGeom>
        </p:spPr>
        <p:txBody>
          <a:bodyPr wrap="none">
            <a:spAutoFit/>
          </a:bodyPr>
          <a:lstStyle/>
          <a:p>
            <a:r>
              <a:rPr lang="as-IN" sz="2800" b="1" dirty="0" smtClean="0">
                <a:solidFill>
                  <a:srgbClr val="0F172A"/>
                </a:solidFill>
                <a:latin typeface="Hind Siliguri"/>
              </a:rPr>
              <a:t>দলীয় </a:t>
            </a:r>
            <a:r>
              <a:rPr lang="as-IN" sz="2800" b="1" dirty="0" smtClean="0">
                <a:solidFill>
                  <a:srgbClr val="0F172A"/>
                </a:solidFill>
                <a:latin typeface="Hind Siliguri"/>
              </a:rPr>
              <a:t>কা</a:t>
            </a:r>
            <a:r>
              <a:rPr lang="en-US" sz="2800" b="1" dirty="0" err="1" smtClean="0">
                <a:solidFill>
                  <a:srgbClr val="0F172A"/>
                </a:solidFill>
                <a:latin typeface="Hind Siliguri"/>
              </a:rPr>
              <a:t>জের</a:t>
            </a:r>
            <a:r>
              <a:rPr lang="en-US" sz="2800" b="1" dirty="0" smtClean="0">
                <a:solidFill>
                  <a:srgbClr val="0F172A"/>
                </a:solidFill>
                <a:latin typeface="Hind Siliguri"/>
              </a:rPr>
              <a:t> </a:t>
            </a:r>
            <a:r>
              <a:rPr lang="en-US" sz="2800" b="1" dirty="0" err="1" smtClean="0">
                <a:solidFill>
                  <a:srgbClr val="0F172A"/>
                </a:solidFill>
                <a:latin typeface="Hind Siliguri"/>
              </a:rPr>
              <a:t>নমুনা</a:t>
            </a:r>
            <a:r>
              <a:rPr lang="en-US" sz="2800" b="1" dirty="0" smtClean="0">
                <a:solidFill>
                  <a:srgbClr val="0F172A"/>
                </a:solidFill>
                <a:latin typeface="Hind Siliguri"/>
              </a:rPr>
              <a:t> </a:t>
            </a:r>
            <a:r>
              <a:rPr lang="en-US" sz="2800" b="1" dirty="0" err="1" smtClean="0">
                <a:solidFill>
                  <a:srgbClr val="0F172A"/>
                </a:solidFill>
                <a:latin typeface="Hind Siliguri"/>
              </a:rPr>
              <a:t>উত্তর</a:t>
            </a:r>
            <a:r>
              <a:rPr lang="as-IN" sz="2800" b="1" dirty="0" smtClean="0">
                <a:solidFill>
                  <a:srgbClr val="0F172A"/>
                </a:solidFill>
                <a:latin typeface="Hind Siliguri"/>
              </a:rPr>
              <a:t> </a:t>
            </a:r>
            <a:endParaRPr lang="as-IN" sz="2800" b="1" dirty="0">
              <a:solidFill>
                <a:srgbClr val="0F172A"/>
              </a:solidFill>
              <a:latin typeface="Hind Siliguri"/>
            </a:endParaRPr>
          </a:p>
        </p:txBody>
      </p:sp>
      <p:sp>
        <p:nvSpPr>
          <p:cNvPr id="4" name="Rectangle 3"/>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97169" y="1622922"/>
            <a:ext cx="9866141" cy="707886"/>
          </a:xfrm>
          <a:prstGeom prst="rect">
            <a:avLst/>
          </a:prstGeom>
        </p:spPr>
        <p:txBody>
          <a:bodyPr wrap="square">
            <a:spAutoFit/>
          </a:bodyPr>
          <a:lstStyle/>
          <a:p>
            <a:pPr algn="just"/>
            <a:r>
              <a:rPr lang="as-IN" sz="2000" dirty="0" smtClean="0"/>
              <a:t>কেন্দ্রীয় ব্যাংক দেশের ব্যাংকিং ব্যবস্থার অভিভাবক হিসেবে বিভিন্ন উপায়ে বাণিজ্যিক ব্যাংকগুলোকে নিয়ন্ত্রণ করে থাকে। নিচে এরকম ৪টি গুরুত্বপূর্ণ কাজের তালিকা দেওয়া হলো:</a:t>
            </a:r>
            <a:endParaRPr lang="en-US" sz="2000" dirty="0"/>
          </a:p>
        </p:txBody>
      </p:sp>
      <p:sp>
        <p:nvSpPr>
          <p:cNvPr id="6" name="Rectangle 5"/>
          <p:cNvSpPr/>
          <p:nvPr/>
        </p:nvSpPr>
        <p:spPr>
          <a:xfrm>
            <a:off x="1139835" y="2669290"/>
            <a:ext cx="4707486" cy="461665"/>
          </a:xfrm>
          <a:prstGeom prst="rect">
            <a:avLst/>
          </a:prstGeom>
        </p:spPr>
        <p:txBody>
          <a:bodyPr wrap="square">
            <a:spAutoFit/>
          </a:bodyPr>
          <a:lstStyle/>
          <a:p>
            <a:r>
              <a:rPr lang="as-IN" sz="2400" dirty="0" smtClean="0">
                <a:solidFill>
                  <a:srgbClr val="0070C0"/>
                </a:solidFill>
              </a:rPr>
              <a:t>১. </a:t>
            </a:r>
            <a:r>
              <a:rPr lang="as-IN" sz="2400" b="1" dirty="0" smtClean="0">
                <a:solidFill>
                  <a:srgbClr val="0070C0"/>
                </a:solidFill>
              </a:rPr>
              <a:t>বাধ্যতামূলক তহবিল সংরক্ষণ</a:t>
            </a:r>
            <a:endParaRPr lang="en-US" sz="2400" dirty="0">
              <a:solidFill>
                <a:srgbClr val="0070C0"/>
              </a:solidFill>
            </a:endParaRPr>
          </a:p>
        </p:txBody>
      </p:sp>
      <p:sp>
        <p:nvSpPr>
          <p:cNvPr id="7" name="Rectangle 6"/>
          <p:cNvSpPr/>
          <p:nvPr/>
        </p:nvSpPr>
        <p:spPr>
          <a:xfrm>
            <a:off x="1139835" y="3429000"/>
            <a:ext cx="5781470" cy="461665"/>
          </a:xfrm>
          <a:prstGeom prst="rect">
            <a:avLst/>
          </a:prstGeom>
        </p:spPr>
        <p:txBody>
          <a:bodyPr wrap="square">
            <a:spAutoFit/>
          </a:bodyPr>
          <a:lstStyle/>
          <a:p>
            <a:r>
              <a:rPr lang="as-IN" sz="2400" dirty="0" smtClean="0">
                <a:solidFill>
                  <a:srgbClr val="00B050"/>
                </a:solidFill>
              </a:rPr>
              <a:t>২. </a:t>
            </a:r>
            <a:r>
              <a:rPr lang="as-IN" sz="2400" b="1" dirty="0" smtClean="0">
                <a:solidFill>
                  <a:srgbClr val="00B050"/>
                </a:solidFill>
              </a:rPr>
              <a:t>বাণিজ্যিক ব্যাংকের কার্যাবলি নিয়ন্ত্রণ</a:t>
            </a:r>
            <a:endParaRPr lang="en-US" sz="2400" dirty="0">
              <a:solidFill>
                <a:srgbClr val="00B050"/>
              </a:solidFill>
            </a:endParaRPr>
          </a:p>
        </p:txBody>
      </p:sp>
      <p:sp>
        <p:nvSpPr>
          <p:cNvPr id="8" name="Rectangle 7"/>
          <p:cNvSpPr/>
          <p:nvPr/>
        </p:nvSpPr>
        <p:spPr>
          <a:xfrm>
            <a:off x="1139835" y="4315211"/>
            <a:ext cx="3052266" cy="461665"/>
          </a:xfrm>
          <a:prstGeom prst="rect">
            <a:avLst/>
          </a:prstGeom>
        </p:spPr>
        <p:txBody>
          <a:bodyPr wrap="square">
            <a:spAutoFit/>
          </a:bodyPr>
          <a:lstStyle/>
          <a:p>
            <a:r>
              <a:rPr lang="as-IN" sz="2400" dirty="0" smtClean="0">
                <a:solidFill>
                  <a:srgbClr val="7030A0"/>
                </a:solidFill>
              </a:rPr>
              <a:t>৩. </a:t>
            </a:r>
            <a:r>
              <a:rPr lang="as-IN" sz="2400" b="1" dirty="0" smtClean="0">
                <a:solidFill>
                  <a:srgbClr val="7030A0"/>
                </a:solidFill>
              </a:rPr>
              <a:t>হিসাবপত্র পরীক্ষা</a:t>
            </a:r>
            <a:endParaRPr lang="en-US" sz="2400" dirty="0">
              <a:solidFill>
                <a:srgbClr val="7030A0"/>
              </a:solidFill>
            </a:endParaRPr>
          </a:p>
        </p:txBody>
      </p:sp>
      <p:sp>
        <p:nvSpPr>
          <p:cNvPr id="9" name="Rectangle 8"/>
          <p:cNvSpPr/>
          <p:nvPr/>
        </p:nvSpPr>
        <p:spPr>
          <a:xfrm>
            <a:off x="1201358" y="5103000"/>
            <a:ext cx="4905279" cy="461665"/>
          </a:xfrm>
          <a:prstGeom prst="rect">
            <a:avLst/>
          </a:prstGeom>
        </p:spPr>
        <p:txBody>
          <a:bodyPr wrap="square">
            <a:spAutoFit/>
          </a:bodyPr>
          <a:lstStyle/>
          <a:p>
            <a:r>
              <a:rPr lang="as-IN" sz="2400" dirty="0" smtClean="0">
                <a:solidFill>
                  <a:srgbClr val="0070C0"/>
                </a:solidFill>
              </a:rPr>
              <a:t>৪. </a:t>
            </a:r>
            <a:r>
              <a:rPr lang="as-IN" sz="2400" b="1" dirty="0" smtClean="0">
                <a:solidFill>
                  <a:srgbClr val="0070C0"/>
                </a:solidFill>
              </a:rPr>
              <a:t>ঋণ নিয়ন্ত্রণ ও ব্যাংক হার নীতি</a:t>
            </a:r>
            <a:endParaRPr lang="en-US" sz="2400" dirty="0">
              <a:solidFill>
                <a:srgbClr val="0070C0"/>
              </a:solidFill>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1"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strVal val="#ppt_w*0.70"/>
                                          </p:val>
                                        </p:tav>
                                        <p:tav tm="100000">
                                          <p:val>
                                            <p:strVal val="#ppt_w"/>
                                          </p:val>
                                        </p:tav>
                                      </p:tavLst>
                                    </p:anim>
                                    <p:anim calcmode="lin" valueType="num">
                                      <p:cBhvr>
                                        <p:cTn id="24" dur="1000" fill="hold"/>
                                        <p:tgtEl>
                                          <p:spTgt spid="4"/>
                                        </p:tgtEl>
                                        <p:attrNameLst>
                                          <p:attrName>ppt_h</p:attrName>
                                        </p:attrNameLst>
                                      </p:cBhvr>
                                      <p:tavLst>
                                        <p:tav tm="0">
                                          <p:val>
                                            <p:strVal val="#ppt_h"/>
                                          </p:val>
                                        </p:tav>
                                        <p:tav tm="100000">
                                          <p:val>
                                            <p:strVal val="#ppt_h"/>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7" presetClass="entr" presetSubtype="4"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0" fill="hold"/>
                                        <p:tgtEl>
                                          <p:spTgt spid="6"/>
                                        </p:tgtEl>
                                        <p:attrNameLst>
                                          <p:attrName>ppt_x</p:attrName>
                                        </p:attrNameLst>
                                      </p:cBhvr>
                                      <p:tavLst>
                                        <p:tav tm="0">
                                          <p:val>
                                            <p:strVal val="#ppt_x"/>
                                          </p:val>
                                        </p:tav>
                                        <p:tav tm="100000">
                                          <p:val>
                                            <p:strVal val="#ppt_x"/>
                                          </p:val>
                                        </p:tav>
                                      </p:tavLst>
                                    </p:anim>
                                    <p:anim calcmode="lin" valueType="num">
                                      <p:cBhvr additive="base">
                                        <p:cTn id="49"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7" presetClass="entr" presetSubtype="4"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0" fill="hold"/>
                                        <p:tgtEl>
                                          <p:spTgt spid="7"/>
                                        </p:tgtEl>
                                        <p:attrNameLst>
                                          <p:attrName>ppt_x</p:attrName>
                                        </p:attrNameLst>
                                      </p:cBhvr>
                                      <p:tavLst>
                                        <p:tav tm="0">
                                          <p:val>
                                            <p:strVal val="#ppt_x"/>
                                          </p:val>
                                        </p:tav>
                                        <p:tav tm="100000">
                                          <p:val>
                                            <p:strVal val="#ppt_x"/>
                                          </p:val>
                                        </p:tav>
                                      </p:tavLst>
                                    </p:anim>
                                    <p:anim calcmode="lin" valueType="num">
                                      <p:cBhvr additive="base">
                                        <p:cTn id="55"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7" presetClass="entr" presetSubtype="4"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0" fill="hold"/>
                                        <p:tgtEl>
                                          <p:spTgt spid="8"/>
                                        </p:tgtEl>
                                        <p:attrNameLst>
                                          <p:attrName>ppt_x</p:attrName>
                                        </p:attrNameLst>
                                      </p:cBhvr>
                                      <p:tavLst>
                                        <p:tav tm="0">
                                          <p:val>
                                            <p:strVal val="#ppt_x"/>
                                          </p:val>
                                        </p:tav>
                                        <p:tav tm="100000">
                                          <p:val>
                                            <p:strVal val="#ppt_x"/>
                                          </p:val>
                                        </p:tav>
                                      </p:tavLst>
                                    </p:anim>
                                    <p:anim calcmode="lin" valueType="num">
                                      <p:cBhvr additive="base">
                                        <p:cTn id="61"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7" presetClass="entr" presetSubtype="4"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0" fill="hold"/>
                                        <p:tgtEl>
                                          <p:spTgt spid="9"/>
                                        </p:tgtEl>
                                        <p:attrNameLst>
                                          <p:attrName>ppt_x</p:attrName>
                                        </p:attrNameLst>
                                      </p:cBhvr>
                                      <p:tavLst>
                                        <p:tav tm="0">
                                          <p:val>
                                            <p:strVal val="#ppt_x"/>
                                          </p:val>
                                        </p:tav>
                                        <p:tav tm="100000">
                                          <p:val>
                                            <p:strVal val="#ppt_x"/>
                                          </p:val>
                                        </p:tav>
                                      </p:tavLst>
                                    </p:anim>
                                    <p:anim calcmode="lin" valueType="num">
                                      <p:cBhvr additive="base">
                                        <p:cTn id="67"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 grpId="1" animBg="1"/>
      <p:bldP spid="5" grpId="0"/>
      <p:bldP spid="6" grpId="0"/>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694" y="399963"/>
            <a:ext cx="1590500" cy="584775"/>
          </a:xfrm>
          <a:prstGeom prst="rect">
            <a:avLst/>
          </a:prstGeom>
        </p:spPr>
        <p:txBody>
          <a:bodyPr wrap="none">
            <a:spAutoFit/>
          </a:bodyPr>
          <a:lstStyle/>
          <a:p>
            <a:r>
              <a:rPr lang="as-IN" sz="3200" b="1" dirty="0" smtClean="0">
                <a:solidFill>
                  <a:srgbClr val="0070C0"/>
                </a:solidFill>
                <a:latin typeface="Hind Siliguri"/>
              </a:rPr>
              <a:t>মূল্যায়ন</a:t>
            </a:r>
            <a:endParaRPr lang="as-IN" sz="3200" b="1" dirty="0">
              <a:solidFill>
                <a:srgbClr val="0070C0"/>
              </a:solidFill>
              <a:latin typeface="Hind Siliguri"/>
            </a:endParaRPr>
          </a:p>
        </p:txBody>
      </p:sp>
      <p:sp>
        <p:nvSpPr>
          <p:cNvPr id="3" name="Rectangle 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5" name="Rectangle 1"/>
          <p:cNvSpPr>
            <a:spLocks noChangeArrowheads="1"/>
          </p:cNvSpPr>
          <p:nvPr/>
        </p:nvSpPr>
        <p:spPr bwMode="auto">
          <a:xfrm>
            <a:off x="1026940" y="2222695"/>
            <a:ext cx="10199077"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 typeface="Wingdings" pitchFamily="2" charset="2"/>
              <a:buChar char="Ø"/>
              <a:tabLst/>
            </a:pPr>
            <a:r>
              <a:rPr kumimoji="0" lang="en-US" sz="2400" b="0" i="0" u="none" strike="noStrike" cap="none" normalizeH="0" baseline="0" dirty="0" smtClean="0">
                <a:ln>
                  <a:noFill/>
                </a:ln>
                <a:solidFill>
                  <a:schemeClr val="tx1"/>
                </a:solidFill>
                <a:effectLst/>
                <a:latin typeface="Arial" charset="0"/>
                <a:cs typeface="Vrinda"/>
              </a:rPr>
              <a:t> ১. </a:t>
            </a:r>
            <a:r>
              <a:rPr kumimoji="0" lang="bn-IN" sz="2400" b="0" i="0" u="none" strike="noStrike" cap="none" normalizeH="0" baseline="0" dirty="0" smtClean="0">
                <a:ln>
                  <a:noFill/>
                </a:ln>
                <a:solidFill>
                  <a:schemeClr val="tx1"/>
                </a:solidFill>
                <a:effectLst/>
                <a:latin typeface="Arial" charset="0"/>
                <a:cs typeface="Vrinda"/>
              </a:rPr>
              <a:t>বাণিজ্যিক ব্যাংকগুলোর পারস্পরিক দেনা</a:t>
            </a:r>
            <a:r>
              <a:rPr kumimoji="0" lang="en-US" sz="2400" b="0" i="0" u="none" strike="noStrike" cap="none" normalizeH="0" baseline="0" dirty="0" smtClean="0">
                <a:ln>
                  <a:noFill/>
                </a:ln>
                <a:solidFill>
                  <a:schemeClr val="tx1"/>
                </a:solidFill>
                <a:effectLst/>
                <a:latin typeface="Arial" charset="0"/>
                <a:cs typeface="Vrinda"/>
              </a:rPr>
              <a:t>-</a:t>
            </a:r>
            <a:r>
              <a:rPr kumimoji="0" lang="bn-IN" sz="2400" b="0" i="0" u="none" strike="noStrike" cap="none" normalizeH="0" baseline="0" dirty="0" smtClean="0">
                <a:ln>
                  <a:noFill/>
                </a:ln>
                <a:solidFill>
                  <a:schemeClr val="tx1"/>
                </a:solidFill>
                <a:effectLst/>
                <a:latin typeface="Arial" charset="0"/>
                <a:cs typeface="Vrinda"/>
              </a:rPr>
              <a:t>পাওনা নিষ্পত্তিতে কেন্দ্রীয় ব্যাংক </a:t>
            </a:r>
            <a:r>
              <a:rPr kumimoji="0" lang="en-US" sz="2400" b="0" i="0" u="none" strike="noStrike" cap="none" normalizeH="0" baseline="0" dirty="0" smtClean="0">
                <a:ln>
                  <a:noFill/>
                </a:ln>
                <a:solidFill>
                  <a:schemeClr val="tx1"/>
                </a:solidFill>
                <a:effectLst/>
                <a:latin typeface="Arial" charset="0"/>
                <a:cs typeface="Vrinda"/>
              </a:rPr>
              <a:t>'</a:t>
            </a:r>
            <a:r>
              <a:rPr kumimoji="0" lang="bn-IN" sz="2400" b="0" i="0" u="none" strike="noStrike" cap="none" normalizeH="0" baseline="0" dirty="0" smtClean="0">
                <a:ln>
                  <a:noFill/>
                </a:ln>
                <a:solidFill>
                  <a:schemeClr val="tx1"/>
                </a:solidFill>
                <a:effectLst/>
                <a:latin typeface="Arial" charset="0"/>
                <a:cs typeface="Vrinda"/>
              </a:rPr>
              <a:t>নিকাশ ঘর</a:t>
            </a:r>
            <a:r>
              <a:rPr kumimoji="0" lang="en-US" sz="2400" b="0" i="0" u="none" strike="noStrike" cap="none" normalizeH="0" baseline="0" dirty="0" smtClean="0">
                <a:ln>
                  <a:noFill/>
                </a:ln>
                <a:solidFill>
                  <a:schemeClr val="tx1"/>
                </a:solidFill>
                <a:effectLst/>
                <a:latin typeface="Arial" charset="0"/>
                <a:cs typeface="Vrinda"/>
              </a:rPr>
              <a:t>' </a:t>
            </a:r>
            <a:r>
              <a:rPr kumimoji="0" lang="bn-IN" sz="2400" b="0" i="0" u="none" strike="noStrike" cap="none" normalizeH="0" baseline="0" dirty="0" smtClean="0">
                <a:ln>
                  <a:noFill/>
                </a:ln>
                <a:solidFill>
                  <a:schemeClr val="tx1"/>
                </a:solidFill>
                <a:effectLst/>
                <a:latin typeface="Arial" charset="0"/>
                <a:cs typeface="Vrinda"/>
              </a:rPr>
              <a:t>বা ক্লিয়ারিং হাউস হিসেবে কীভাবে ভূমিকা পালন করে</a:t>
            </a:r>
            <a:r>
              <a:rPr kumimoji="0" lang="en-US" sz="2400" b="0" i="0" u="none" strike="noStrike" cap="none" normalizeH="0" baseline="0" dirty="0" smtClean="0">
                <a:ln>
                  <a:noFill/>
                </a:ln>
                <a:solidFill>
                  <a:schemeClr val="tx1"/>
                </a:solidFill>
                <a:effectLst/>
                <a:latin typeface="Arial" charset="0"/>
                <a:cs typeface="Vrinda"/>
              </a:rPr>
              <a:t>?</a:t>
            </a:r>
            <a:endParaRPr kumimoji="0" lang="en-US" sz="2400" b="0" i="0" u="none" strike="noStrike" cap="none" normalizeH="0" baseline="0" dirty="0" smtClean="0">
              <a:ln>
                <a:noFill/>
              </a:ln>
              <a:solidFill>
                <a:schemeClr val="tx1"/>
              </a:solidFill>
              <a:effectLst/>
              <a:latin typeface="Arial" charset="0"/>
              <a:cs typeface="Arial" charset="0"/>
            </a:endParaRPr>
          </a:p>
          <a:p>
            <a:pPr marL="0" marR="0" lvl="0" indent="0" algn="just" defTabSz="914400" rtl="0" eaLnBrk="0" fontAlgn="base" latinLnBrk="0" hangingPunct="0">
              <a:lnSpc>
                <a:spcPct val="150000"/>
              </a:lnSpc>
              <a:spcBef>
                <a:spcPct val="0"/>
              </a:spcBef>
              <a:spcAft>
                <a:spcPct val="0"/>
              </a:spcAft>
              <a:buClrTx/>
              <a:buSzTx/>
              <a:buFont typeface="Wingdings" pitchFamily="2" charset="2"/>
              <a:buChar char="Ø"/>
              <a:tabLst/>
            </a:pPr>
            <a:r>
              <a:rPr kumimoji="0" lang="en-US" sz="2400" b="0" i="0" u="none" strike="noStrike" cap="none" normalizeH="0" baseline="0" dirty="0" smtClean="0">
                <a:ln>
                  <a:noFill/>
                </a:ln>
                <a:solidFill>
                  <a:schemeClr val="tx1"/>
                </a:solidFill>
                <a:effectLst/>
                <a:latin typeface="Arial" charset="0"/>
                <a:cs typeface="Vrinda"/>
              </a:rPr>
              <a:t> ২. </a:t>
            </a:r>
            <a:r>
              <a:rPr kumimoji="0" lang="bn-IN" sz="2400" b="0" i="0" u="none" strike="noStrike" cap="none" normalizeH="0" baseline="0" dirty="0" smtClean="0">
                <a:ln>
                  <a:noFill/>
                </a:ln>
                <a:solidFill>
                  <a:schemeClr val="tx1"/>
                </a:solidFill>
                <a:effectLst/>
                <a:latin typeface="Arial" charset="0"/>
                <a:cs typeface="Vrinda"/>
              </a:rPr>
              <a:t>বাণিজ্যিক ব্যাংকগুলো তারল্য সংকটে পড়লে কেন্দ্রীয় ব্যাংক কীভাবে </a:t>
            </a:r>
            <a:r>
              <a:rPr kumimoji="0" lang="en-US" sz="2400" b="0" i="0" u="none" strike="noStrike" cap="none" normalizeH="0" baseline="0" dirty="0" smtClean="0">
                <a:ln>
                  <a:noFill/>
                </a:ln>
                <a:solidFill>
                  <a:schemeClr val="tx1"/>
                </a:solidFill>
                <a:effectLst/>
                <a:latin typeface="Arial" charset="0"/>
                <a:cs typeface="Vrinda"/>
              </a:rPr>
              <a:t>'</a:t>
            </a:r>
            <a:r>
              <a:rPr kumimoji="0" lang="bn-IN" sz="2400" b="0" i="0" u="none" strike="noStrike" cap="none" normalizeH="0" baseline="0" dirty="0" smtClean="0">
                <a:ln>
                  <a:noFill/>
                </a:ln>
                <a:solidFill>
                  <a:schemeClr val="tx1"/>
                </a:solidFill>
                <a:effectLst/>
                <a:latin typeface="Arial" charset="0"/>
                <a:cs typeface="Vrinda"/>
              </a:rPr>
              <a:t>শেষ আশ্রয়েরস্থল</a:t>
            </a:r>
            <a:r>
              <a:rPr kumimoji="0" lang="en-US" sz="2400" b="0" i="0" u="none" strike="noStrike" cap="none" normalizeH="0" baseline="0" dirty="0" smtClean="0">
                <a:ln>
                  <a:noFill/>
                </a:ln>
                <a:solidFill>
                  <a:schemeClr val="tx1"/>
                </a:solidFill>
                <a:effectLst/>
                <a:latin typeface="Arial" charset="0"/>
                <a:cs typeface="Vrinda"/>
              </a:rPr>
              <a:t>' </a:t>
            </a:r>
            <a:r>
              <a:rPr kumimoji="0" lang="bn-IN" sz="2400" b="0" i="0" u="none" strike="noStrike" cap="none" normalizeH="0" baseline="0" dirty="0" smtClean="0">
                <a:ln>
                  <a:noFill/>
                </a:ln>
                <a:solidFill>
                  <a:schemeClr val="tx1"/>
                </a:solidFill>
                <a:effectLst/>
                <a:latin typeface="Arial" charset="0"/>
                <a:cs typeface="Vrinda"/>
              </a:rPr>
              <a:t>হিসেবে সাহায্য করে</a:t>
            </a:r>
            <a:r>
              <a:rPr kumimoji="0" lang="en-US" sz="2400" b="0" i="0" u="none" strike="noStrike" cap="none" normalizeH="0" baseline="0" dirty="0" smtClean="0">
                <a:ln>
                  <a:noFill/>
                </a:ln>
                <a:solidFill>
                  <a:schemeClr val="tx1"/>
                </a:solidFill>
                <a:effectLst/>
                <a:latin typeface="Arial" charset="0"/>
                <a:cs typeface="Vrinda"/>
              </a:rPr>
              <a:t>?</a:t>
            </a:r>
            <a:endParaRPr kumimoji="0" lang="en-US" sz="24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nodeType="clickEffect">
                                  <p:stCondLst>
                                    <p:cond delay="0"/>
                                  </p:stCondLst>
                                  <p:childTnLst>
                                    <p:set>
                                      <p:cBhvr>
                                        <p:cTn id="22" dur="1" fill="hold">
                                          <p:stCondLst>
                                            <p:cond delay="0"/>
                                          </p:stCondLst>
                                        </p:cTn>
                                        <p:tgtEl>
                                          <p:spTgt spid="1025">
                                            <p:txEl>
                                              <p:pRg st="0" end="0"/>
                                            </p:txEl>
                                          </p:spTgt>
                                        </p:tgtEl>
                                        <p:attrNameLst>
                                          <p:attrName>style.visibility</p:attrName>
                                        </p:attrNameLst>
                                      </p:cBhvr>
                                      <p:to>
                                        <p:strVal val="visible"/>
                                      </p:to>
                                    </p:set>
                                    <p:anim calcmode="lin" valueType="num">
                                      <p:cBhvr additive="base">
                                        <p:cTn id="23" dur="5000" fill="hold"/>
                                        <p:tgtEl>
                                          <p:spTgt spid="1025">
                                            <p:txEl>
                                              <p:pRg st="0" end="0"/>
                                            </p:txEl>
                                          </p:spTgt>
                                        </p:tgtEl>
                                        <p:attrNameLst>
                                          <p:attrName>ppt_x</p:attrName>
                                        </p:attrNameLst>
                                      </p:cBhvr>
                                      <p:tavLst>
                                        <p:tav tm="0">
                                          <p:val>
                                            <p:strVal val="#ppt_x"/>
                                          </p:val>
                                        </p:tav>
                                        <p:tav tm="100000">
                                          <p:val>
                                            <p:strVal val="#ppt_x"/>
                                          </p:val>
                                        </p:tav>
                                      </p:tavLst>
                                    </p:anim>
                                    <p:anim calcmode="lin" valueType="num">
                                      <p:cBhvr additive="base">
                                        <p:cTn id="24" dur="5000" fill="hold"/>
                                        <p:tgtEl>
                                          <p:spTgt spid="10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nodeType="clickEffect">
                                  <p:stCondLst>
                                    <p:cond delay="0"/>
                                  </p:stCondLst>
                                  <p:childTnLst>
                                    <p:set>
                                      <p:cBhvr>
                                        <p:cTn id="28" dur="1" fill="hold">
                                          <p:stCondLst>
                                            <p:cond delay="0"/>
                                          </p:stCondLst>
                                        </p:cTn>
                                        <p:tgtEl>
                                          <p:spTgt spid="1025">
                                            <p:txEl>
                                              <p:pRg st="1" end="1"/>
                                            </p:txEl>
                                          </p:spTgt>
                                        </p:tgtEl>
                                        <p:attrNameLst>
                                          <p:attrName>style.visibility</p:attrName>
                                        </p:attrNameLst>
                                      </p:cBhvr>
                                      <p:to>
                                        <p:strVal val="visible"/>
                                      </p:to>
                                    </p:set>
                                    <p:anim calcmode="lin" valueType="num">
                                      <p:cBhvr additive="base">
                                        <p:cTn id="29" dur="5000" fill="hold"/>
                                        <p:tgtEl>
                                          <p:spTgt spid="1025">
                                            <p:txEl>
                                              <p:pRg st="1" end="1"/>
                                            </p:txEl>
                                          </p:spTgt>
                                        </p:tgtEl>
                                        <p:attrNameLst>
                                          <p:attrName>ppt_x</p:attrName>
                                        </p:attrNameLst>
                                      </p:cBhvr>
                                      <p:tavLst>
                                        <p:tav tm="0">
                                          <p:val>
                                            <p:strVal val="#ppt_x"/>
                                          </p:val>
                                        </p:tav>
                                        <p:tav tm="100000">
                                          <p:val>
                                            <p:strVal val="#ppt_x"/>
                                          </p:val>
                                        </p:tav>
                                      </p:tavLst>
                                    </p:anim>
                                    <p:anim calcmode="lin" valueType="num">
                                      <p:cBhvr additive="base">
                                        <p:cTn id="30" dur="5000" fill="hold"/>
                                        <p:tgtEl>
                                          <p:spTgt spid="102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694" y="399963"/>
            <a:ext cx="3815468" cy="1077218"/>
          </a:xfrm>
          <a:prstGeom prst="rect">
            <a:avLst/>
          </a:prstGeom>
        </p:spPr>
        <p:txBody>
          <a:bodyPr wrap="none">
            <a:spAutoFit/>
          </a:bodyPr>
          <a:lstStyle/>
          <a:p>
            <a:r>
              <a:rPr lang="as-IN" sz="3200" b="1" dirty="0" smtClean="0">
                <a:solidFill>
                  <a:srgbClr val="0070C0"/>
                </a:solidFill>
                <a:latin typeface="Hind Siliguri"/>
              </a:rPr>
              <a:t>মূল্যায়</a:t>
            </a:r>
            <a:r>
              <a:rPr lang="en-US" sz="3200" b="1" dirty="0" err="1" smtClean="0">
                <a:solidFill>
                  <a:srgbClr val="0070C0"/>
                </a:solidFill>
                <a:latin typeface="Hind Siliguri"/>
              </a:rPr>
              <a:t>নের</a:t>
            </a:r>
            <a:r>
              <a:rPr lang="en-US" sz="3200" b="1" dirty="0" smtClean="0">
                <a:solidFill>
                  <a:srgbClr val="0070C0"/>
                </a:solidFill>
                <a:latin typeface="Hind Siliguri"/>
              </a:rPr>
              <a:t> </a:t>
            </a:r>
            <a:r>
              <a:rPr lang="en-US" sz="3200" b="1" dirty="0" err="1" smtClean="0">
                <a:solidFill>
                  <a:srgbClr val="0070C0"/>
                </a:solidFill>
                <a:latin typeface="Hind Siliguri"/>
              </a:rPr>
              <a:t>উত্তরমালা</a:t>
            </a:r>
            <a:endParaRPr lang="as-IN" sz="3200" b="1" dirty="0" smtClean="0">
              <a:solidFill>
                <a:srgbClr val="0070C0"/>
              </a:solidFill>
              <a:latin typeface="Hind Siliguri"/>
            </a:endParaRPr>
          </a:p>
          <a:p>
            <a:endParaRPr lang="as-IN" sz="3200" b="1" dirty="0">
              <a:solidFill>
                <a:srgbClr val="0070C0"/>
              </a:solidFill>
              <a:latin typeface="Hind Siliguri"/>
            </a:endParaRPr>
          </a:p>
        </p:txBody>
      </p:sp>
      <p:sp>
        <p:nvSpPr>
          <p:cNvPr id="3" name="Rectangle 2"/>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064454" y="1813173"/>
            <a:ext cx="9725465"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400" dirty="0" smtClean="0"/>
              <a:t>১. </a:t>
            </a:r>
            <a:r>
              <a:rPr lang="as-IN" sz="2400" dirty="0" smtClean="0"/>
              <a:t>প্রতিদিন </a:t>
            </a:r>
            <a:r>
              <a:rPr lang="as-IN" sz="2400" dirty="0" smtClean="0"/>
              <a:t>বিভিন্ন বাণিজ্যিক ব্যাংকের মধ্যে একে অপরের চেক বিনিময়ের মাধ্যমে যে দেনা-পাওনার সৃষ্টি হয়, কেন্দ্রীয় ব্যাংক নিকাশ ঘরের মাধ্যমে তার হিসাব সমন্বয় করে। যেহেতু প্রতিটি বাণিজ্যিক ব্যাংকের হিসাব কেন্দ্রীয় ব্যাংকে থাকে, তাই কোনো প্রকার নগদ অর্থের লেনদেন ছাড়াই কেন্দ্রীয় ব্যাংক আন্তঃব্যাংক দেনা-পাওনা সহজে ও নিরাপদে নিষ্পত্তি করে দেয়।</a:t>
            </a:r>
            <a:endParaRPr lang="en-US" sz="2400" dirty="0"/>
          </a:p>
        </p:txBody>
      </p:sp>
      <p:sp>
        <p:nvSpPr>
          <p:cNvPr id="5" name="Rectangle 4"/>
          <p:cNvSpPr/>
          <p:nvPr/>
        </p:nvSpPr>
        <p:spPr>
          <a:xfrm>
            <a:off x="1064454" y="4120613"/>
            <a:ext cx="9676045"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400" b="1" dirty="0" smtClean="0"/>
              <a:t>২. </a:t>
            </a:r>
            <a:r>
              <a:rPr lang="as-IN" sz="2400" dirty="0" smtClean="0"/>
              <a:t>বাণিজ্যিক </a:t>
            </a:r>
            <a:r>
              <a:rPr lang="as-IN" sz="2400" dirty="0" smtClean="0"/>
              <a:t>ব্যাংকগুলো যখন তীব্র আর্থিক বা তারল্য সংকটে পড়ে এবং অন্য কোনো উৎস থেকে বা অন্য কোনো ব্যাংক থেকে ঋণ পেতে ব্যর্থ হয়, তখন কেন্দ্রীয় ব্যাংক তাদের শেষ উপায় হিসেবে ঋণ প্রদান করে। ব্যাংক ব্যবস্থার ওপর জনগণের আস্থা বজায় রাখতে এবং বাণিজ্যিক ব্যাংকগুলোকে দেউলিয়া হওয়ার হাত থেকে রক্ষা করতে কেন্দ্রীয় ব্যাংক এই অভিভাবকের ভূমিকা পালন করে।</a:t>
            </a:r>
            <a:endParaRPr lang="en-US" sz="2400" dirty="0"/>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ppt_w*0.70"/>
                                          </p:val>
                                        </p:tav>
                                        <p:tav tm="100000">
                                          <p:val>
                                            <p:strVal val="#ppt_w"/>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7"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0" fill="hold"/>
                                        <p:tgtEl>
                                          <p:spTgt spid="4"/>
                                        </p:tgtEl>
                                        <p:attrNameLst>
                                          <p:attrName>ppt_x</p:attrName>
                                        </p:attrNameLst>
                                      </p:cBhvr>
                                      <p:tavLst>
                                        <p:tav tm="0">
                                          <p:val>
                                            <p:strVal val="#ppt_x"/>
                                          </p:val>
                                        </p:tav>
                                        <p:tav tm="100000">
                                          <p:val>
                                            <p:strVal val="#ppt_x"/>
                                          </p:val>
                                        </p:tav>
                                      </p:tavLst>
                                    </p:anim>
                                    <p:anim calcmode="lin" valueType="num">
                                      <p:cBhvr additive="base">
                                        <p:cTn id="24"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7"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0" fill="hold"/>
                                        <p:tgtEl>
                                          <p:spTgt spid="5"/>
                                        </p:tgtEl>
                                        <p:attrNameLst>
                                          <p:attrName>ppt_x</p:attrName>
                                        </p:attrNameLst>
                                      </p:cBhvr>
                                      <p:tavLst>
                                        <p:tav tm="0">
                                          <p:val>
                                            <p:strVal val="#ppt_x"/>
                                          </p:val>
                                        </p:tav>
                                        <p:tav tm="100000">
                                          <p:val>
                                            <p:strVal val="#ppt_x"/>
                                          </p:val>
                                        </p:tav>
                                      </p:tavLst>
                                    </p:anim>
                                    <p:anim calcmode="lin" valueType="num">
                                      <p:cBhvr additive="base">
                                        <p:cTn id="30"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906041"/>
            <a:ext cx="11144250" cy="2083891"/>
          </a:xfrm>
          <a:prstGeom prst="rect">
            <a:avLst/>
          </a:prstGeom>
        </p:spPr>
      </p:pic>
      <p:pic>
        <p:nvPicPr>
          <p:cNvPr id="4" name="Picture 3" descr="image.png"/>
          <p:cNvPicPr>
            <a:picLocks noChangeAspect="1"/>
          </p:cNvPicPr>
          <p:nvPr/>
        </p:nvPicPr>
        <p:blipFill>
          <a:blip r:embed="rId4"/>
          <a:stretch>
            <a:fillRect/>
          </a:stretch>
        </p:blipFill>
        <p:spPr>
          <a:xfrm>
            <a:off x="523875" y="4228058"/>
            <a:ext cx="11144250" cy="1476375"/>
          </a:xfrm>
          <a:prstGeom prst="rect">
            <a:avLst/>
          </a:prstGeom>
        </p:spPr>
      </p:pic>
      <p:pic>
        <p:nvPicPr>
          <p:cNvPr id="5" name="Picture 4" descr="image.png"/>
          <p:cNvPicPr>
            <a:picLocks noChangeAspect="1"/>
          </p:cNvPicPr>
          <p:nvPr/>
        </p:nvPicPr>
        <p:blipFill>
          <a:blip r:embed="rId5"/>
          <a:stretch>
            <a:fillRect/>
          </a:stretch>
        </p:blipFill>
        <p:spPr>
          <a:xfrm>
            <a:off x="7686675" y="6248400"/>
            <a:ext cx="4171950" cy="419100"/>
          </a:xfrm>
          <a:prstGeom prst="rect">
            <a:avLst/>
          </a:prstGeom>
        </p:spPr>
      </p:pic>
      <p:pic>
        <p:nvPicPr>
          <p:cNvPr id="7" name="Picture 6" descr="image.png"/>
          <p:cNvPicPr>
            <a:picLocks noChangeAspect="1"/>
          </p:cNvPicPr>
          <p:nvPr/>
        </p:nvPicPr>
        <p:blipFill>
          <a:blip r:embed="rId6"/>
          <a:stretch>
            <a:fillRect/>
          </a:stretch>
        </p:blipFill>
        <p:spPr>
          <a:xfrm>
            <a:off x="7905750" y="6376987"/>
            <a:ext cx="142875" cy="161925"/>
          </a:xfrm>
          <a:prstGeom prst="rect">
            <a:avLst/>
          </a:prstGeom>
        </p:spPr>
      </p:pic>
      <p:sp>
        <p:nvSpPr>
          <p:cNvPr id="8" name="TextBox 7"/>
          <p:cNvSpPr txBox="1"/>
          <p:nvPr/>
        </p:nvSpPr>
        <p:spPr>
          <a:xfrm>
            <a:off x="914400" y="2248941"/>
            <a:ext cx="10931366" cy="495300"/>
          </a:xfrm>
          <a:prstGeom prst="rect">
            <a:avLst/>
          </a:prstGeom>
          <a:noFill/>
        </p:spPr>
        <p:txBody>
          <a:bodyPr wrap="square" lIns="0" tIns="0" rIns="0" bIns="0" anchor="t">
            <a:spAutoFit/>
          </a:bodyPr>
          <a:lstStyle/>
          <a:p>
            <a:pPr algn="l"/>
            <a:r>
              <a:rPr sz="2400" b="1" i="0" u="none">
                <a:solidFill>
                  <a:srgbClr val="0F172A"/>
                </a:solidFill>
                <a:latin typeface="Hind Siliguri"/>
              </a:rPr>
              <a:t>পাঠের প্রধান সারসংক্ষেপ:</a:t>
            </a:r>
          </a:p>
        </p:txBody>
      </p:sp>
      <p:sp>
        <p:nvSpPr>
          <p:cNvPr id="9" name="TextBox 8"/>
          <p:cNvSpPr txBox="1"/>
          <p:nvPr/>
        </p:nvSpPr>
        <p:spPr>
          <a:xfrm>
            <a:off x="914400" y="2915691"/>
            <a:ext cx="10410825" cy="731341"/>
          </a:xfrm>
          <a:prstGeom prst="rect">
            <a:avLst/>
          </a:prstGeom>
          <a:noFill/>
        </p:spPr>
        <p:txBody>
          <a:bodyPr wrap="square" lIns="0" tIns="0" rIns="0" bIns="0" anchor="t">
            <a:spAutoFit/>
          </a:bodyPr>
          <a:lstStyle/>
          <a:p>
            <a:pPr algn="l">
              <a:lnSpc>
                <a:spcPts val="2879"/>
              </a:lnSpc>
            </a:pPr>
            <a:r>
              <a:rPr sz="1800" b="0" i="0" u="none">
                <a:solidFill>
                  <a:srgbClr val="334155"/>
                </a:solidFill>
                <a:latin typeface="Hind Siliguri"/>
              </a:rPr>
              <a:t>কেন্দ্রীয় ব্যাংক হলো দেশের অভিভাবক ব্যাংক। এটি অনুমতি প্রদান, শাখা নিয়ন্ত্রণ, রিজার্ভ সংরক্ষণ, নিকাশ ঘর হিসেবে কাজ করা এবং ঋণের শেষ আশ্রয়স্থল হিসেবে সকল ব্যাংকের ব্যাংকার হিসেবে কার্য সম্পাদন করে।</a:t>
            </a:r>
          </a:p>
        </p:txBody>
      </p:sp>
      <p:sp>
        <p:nvSpPr>
          <p:cNvPr id="10" name="TextBox 9"/>
          <p:cNvSpPr txBox="1"/>
          <p:nvPr/>
        </p:nvSpPr>
        <p:spPr>
          <a:xfrm>
            <a:off x="1209675" y="4532858"/>
            <a:ext cx="10661332" cy="428625"/>
          </a:xfrm>
          <a:prstGeom prst="rect">
            <a:avLst/>
          </a:prstGeom>
          <a:noFill/>
        </p:spPr>
        <p:txBody>
          <a:bodyPr wrap="square" lIns="0" tIns="0" rIns="0" bIns="0" anchor="ctr">
            <a:spAutoFit/>
          </a:bodyPr>
          <a:lstStyle/>
          <a:p>
            <a:pPr algn="l"/>
            <a:r>
              <a:rPr sz="2100" b="1" i="0" u="none">
                <a:solidFill>
                  <a:srgbClr val="0369A1"/>
                </a:solidFill>
                <a:latin typeface="Hind Siliguri"/>
              </a:rPr>
              <a:t>তোমাদের কোনো প্রশ্ন আছে কি?</a:t>
            </a:r>
          </a:p>
        </p:txBody>
      </p:sp>
      <p:sp>
        <p:nvSpPr>
          <p:cNvPr id="11" name="TextBox 10"/>
          <p:cNvSpPr txBox="1"/>
          <p:nvPr/>
        </p:nvSpPr>
        <p:spPr>
          <a:xfrm>
            <a:off x="828675" y="5056733"/>
            <a:ext cx="10534650" cy="342900"/>
          </a:xfrm>
          <a:prstGeom prst="rect">
            <a:avLst/>
          </a:prstGeom>
          <a:noFill/>
        </p:spPr>
        <p:txBody>
          <a:bodyPr wrap="square" lIns="0" tIns="0" rIns="0" bIns="0" anchor="t">
            <a:spAutoFit/>
          </a:bodyPr>
          <a:lstStyle/>
          <a:p>
            <a:pPr algn="l">
              <a:lnSpc>
                <a:spcPts val="2700"/>
              </a:lnSpc>
            </a:pPr>
            <a:r>
              <a:rPr sz="1800" b="0" i="0" u="none">
                <a:solidFill>
                  <a:srgbClr val="1E293B"/>
                </a:solidFill>
                <a:latin typeface="Hind Siliguri"/>
              </a:rPr>
              <a:t>আজকের পাঠের কোনো অংশ যদি বুঝতে কষ্ট হয়, তবে নির্দ্বিধায় প্রশ্ন করো!</a:t>
            </a:r>
          </a:p>
        </p:txBody>
      </p:sp>
      <p:pic>
        <p:nvPicPr>
          <p:cNvPr id="12" name="Picture 11" descr="image.png"/>
          <p:cNvPicPr>
            <a:picLocks noChangeAspect="1"/>
          </p:cNvPicPr>
          <p:nvPr/>
        </p:nvPicPr>
        <p:blipFill>
          <a:blip r:embed="rId7"/>
          <a:stretch>
            <a:fillRect/>
          </a:stretch>
        </p:blipFill>
        <p:spPr>
          <a:xfrm>
            <a:off x="828675" y="4613820"/>
            <a:ext cx="266700" cy="266700"/>
          </a:xfrm>
          <a:prstGeom prst="rect">
            <a:avLst/>
          </a:prstGeom>
        </p:spPr>
      </p:pic>
      <p:sp>
        <p:nvSpPr>
          <p:cNvPr id="13" name="TextBox 12"/>
          <p:cNvSpPr txBox="1"/>
          <p:nvPr/>
        </p:nvSpPr>
        <p:spPr>
          <a:xfrm>
            <a:off x="914400" y="428625"/>
            <a:ext cx="11277600" cy="609600"/>
          </a:xfrm>
          <a:prstGeom prst="rect">
            <a:avLst/>
          </a:prstGeom>
          <a:noFill/>
        </p:spPr>
        <p:txBody>
          <a:bodyPr wrap="square" lIns="0" tIns="0" rIns="0" bIns="0" anchor="ctr">
            <a:spAutoFit/>
          </a:bodyPr>
          <a:lstStyle/>
          <a:p>
            <a:pPr algn="l"/>
            <a:r>
              <a:rPr sz="2850" b="1" i="0" u="none">
                <a:solidFill>
                  <a:srgbClr val="0F172A"/>
                </a:solidFill>
                <a:latin typeface="Hind Siliguri"/>
              </a:rPr>
              <a:t>পাঠের সারসংক্ষেপ ও প্রশ্নাবলি</a:t>
            </a:r>
          </a:p>
        </p:txBody>
      </p:sp>
      <p:sp>
        <p:nvSpPr>
          <p:cNvPr id="14" name="Rectangle 13"/>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ppt_w</p:attrName>
                                        </p:attrNameLst>
                                      </p:cBhvr>
                                      <p:tavLst>
                                        <p:tav tm="0">
                                          <p:val>
                                            <p:strVal val="#ppt_w*0.70"/>
                                          </p:val>
                                        </p:tav>
                                        <p:tav tm="100000">
                                          <p:val>
                                            <p:strVal val="#ppt_w"/>
                                          </p:val>
                                        </p:tav>
                                      </p:tavLst>
                                    </p:anim>
                                    <p:anim calcmode="lin" valueType="num">
                                      <p:cBhvr>
                                        <p:cTn id="26" dur="1000" fill="hold"/>
                                        <p:tgtEl>
                                          <p:spTgt spid="14"/>
                                        </p:tgtEl>
                                        <p:attrNameLst>
                                          <p:attrName>ppt_h</p:attrName>
                                        </p:attrNameLst>
                                      </p:cBhvr>
                                      <p:tavLst>
                                        <p:tav tm="0">
                                          <p:val>
                                            <p:strVal val="#ppt_h"/>
                                          </p:val>
                                        </p:tav>
                                        <p:tav tm="100000">
                                          <p:val>
                                            <p:strVal val="#ppt_h"/>
                                          </p:val>
                                        </p:tav>
                                      </p:tavLst>
                                    </p:anim>
                                    <p:animEffect transition="in" filter="fade">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80">
                                          <p:stCondLst>
                                            <p:cond delay="0"/>
                                          </p:stCondLst>
                                        </p:cTn>
                                        <p:tgtEl>
                                          <p:spTgt spid="8"/>
                                        </p:tgtEl>
                                      </p:cBhvr>
                                    </p:animEffect>
                                    <p:anim calcmode="lin" valueType="num">
                                      <p:cBhvr>
                                        <p:cTn id="3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gtEl>
                                      </p:cBhvr>
                                      <p:to x="100000" y="60000"/>
                                    </p:animScale>
                                    <p:animScale>
                                      <p:cBhvr>
                                        <p:cTn id="39" dur="166" decel="50000">
                                          <p:stCondLst>
                                            <p:cond delay="676"/>
                                          </p:stCondLst>
                                        </p:cTn>
                                        <p:tgtEl>
                                          <p:spTgt spid="8"/>
                                        </p:tgtEl>
                                      </p:cBhvr>
                                      <p:to x="100000" y="100000"/>
                                    </p:animScale>
                                    <p:animScale>
                                      <p:cBhvr>
                                        <p:cTn id="40" dur="26">
                                          <p:stCondLst>
                                            <p:cond delay="1312"/>
                                          </p:stCondLst>
                                        </p:cTn>
                                        <p:tgtEl>
                                          <p:spTgt spid="8"/>
                                        </p:tgtEl>
                                      </p:cBhvr>
                                      <p:to x="100000" y="80000"/>
                                    </p:animScale>
                                    <p:animScale>
                                      <p:cBhvr>
                                        <p:cTn id="41" dur="166" decel="50000">
                                          <p:stCondLst>
                                            <p:cond delay="1338"/>
                                          </p:stCondLst>
                                        </p:cTn>
                                        <p:tgtEl>
                                          <p:spTgt spid="8"/>
                                        </p:tgtEl>
                                      </p:cBhvr>
                                      <p:to x="100000" y="100000"/>
                                    </p:animScale>
                                    <p:animScale>
                                      <p:cBhvr>
                                        <p:cTn id="42" dur="26">
                                          <p:stCondLst>
                                            <p:cond delay="1642"/>
                                          </p:stCondLst>
                                        </p:cTn>
                                        <p:tgtEl>
                                          <p:spTgt spid="8"/>
                                        </p:tgtEl>
                                      </p:cBhvr>
                                      <p:to x="100000" y="90000"/>
                                    </p:animScale>
                                    <p:animScale>
                                      <p:cBhvr>
                                        <p:cTn id="43" dur="166" decel="50000">
                                          <p:stCondLst>
                                            <p:cond delay="1668"/>
                                          </p:stCondLst>
                                        </p:cTn>
                                        <p:tgtEl>
                                          <p:spTgt spid="8"/>
                                        </p:tgtEl>
                                      </p:cBhvr>
                                      <p:to x="100000" y="100000"/>
                                    </p:animScale>
                                    <p:animScale>
                                      <p:cBhvr>
                                        <p:cTn id="44" dur="26">
                                          <p:stCondLst>
                                            <p:cond delay="1808"/>
                                          </p:stCondLst>
                                        </p:cTn>
                                        <p:tgtEl>
                                          <p:spTgt spid="8"/>
                                        </p:tgtEl>
                                      </p:cBhvr>
                                      <p:to x="100000" y="95000"/>
                                    </p:animScale>
                                    <p:animScale>
                                      <p:cBhvr>
                                        <p:cTn id="45" dur="166" decel="50000">
                                          <p:stCondLst>
                                            <p:cond delay="1834"/>
                                          </p:stCondLst>
                                        </p:cTn>
                                        <p:tgtEl>
                                          <p:spTgt spid="8"/>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80">
                                          <p:stCondLst>
                                            <p:cond delay="0"/>
                                          </p:stCondLst>
                                        </p:cTn>
                                        <p:tgtEl>
                                          <p:spTgt spid="9"/>
                                        </p:tgtEl>
                                      </p:cBhvr>
                                    </p:animEffect>
                                    <p:anim calcmode="lin" valueType="num">
                                      <p:cBhvr>
                                        <p:cTn id="4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4" dur="26">
                                          <p:stCondLst>
                                            <p:cond delay="650"/>
                                          </p:stCondLst>
                                        </p:cTn>
                                        <p:tgtEl>
                                          <p:spTgt spid="9"/>
                                        </p:tgtEl>
                                      </p:cBhvr>
                                      <p:to x="100000" y="60000"/>
                                    </p:animScale>
                                    <p:animScale>
                                      <p:cBhvr>
                                        <p:cTn id="55" dur="166" decel="50000">
                                          <p:stCondLst>
                                            <p:cond delay="676"/>
                                          </p:stCondLst>
                                        </p:cTn>
                                        <p:tgtEl>
                                          <p:spTgt spid="9"/>
                                        </p:tgtEl>
                                      </p:cBhvr>
                                      <p:to x="100000" y="100000"/>
                                    </p:animScale>
                                    <p:animScale>
                                      <p:cBhvr>
                                        <p:cTn id="56" dur="26">
                                          <p:stCondLst>
                                            <p:cond delay="1312"/>
                                          </p:stCondLst>
                                        </p:cTn>
                                        <p:tgtEl>
                                          <p:spTgt spid="9"/>
                                        </p:tgtEl>
                                      </p:cBhvr>
                                      <p:to x="100000" y="80000"/>
                                    </p:animScale>
                                    <p:animScale>
                                      <p:cBhvr>
                                        <p:cTn id="57" dur="166" decel="50000">
                                          <p:stCondLst>
                                            <p:cond delay="1338"/>
                                          </p:stCondLst>
                                        </p:cTn>
                                        <p:tgtEl>
                                          <p:spTgt spid="9"/>
                                        </p:tgtEl>
                                      </p:cBhvr>
                                      <p:to x="100000" y="100000"/>
                                    </p:animScale>
                                    <p:animScale>
                                      <p:cBhvr>
                                        <p:cTn id="58" dur="26">
                                          <p:stCondLst>
                                            <p:cond delay="1642"/>
                                          </p:stCondLst>
                                        </p:cTn>
                                        <p:tgtEl>
                                          <p:spTgt spid="9"/>
                                        </p:tgtEl>
                                      </p:cBhvr>
                                      <p:to x="100000" y="90000"/>
                                    </p:animScale>
                                    <p:animScale>
                                      <p:cBhvr>
                                        <p:cTn id="59" dur="166" decel="50000">
                                          <p:stCondLst>
                                            <p:cond delay="1668"/>
                                          </p:stCondLst>
                                        </p:cTn>
                                        <p:tgtEl>
                                          <p:spTgt spid="9"/>
                                        </p:tgtEl>
                                      </p:cBhvr>
                                      <p:to x="100000" y="100000"/>
                                    </p:animScale>
                                    <p:animScale>
                                      <p:cBhvr>
                                        <p:cTn id="60" dur="26">
                                          <p:stCondLst>
                                            <p:cond delay="1808"/>
                                          </p:stCondLst>
                                        </p:cTn>
                                        <p:tgtEl>
                                          <p:spTgt spid="9"/>
                                        </p:tgtEl>
                                      </p:cBhvr>
                                      <p:to x="100000" y="95000"/>
                                    </p:animScale>
                                    <p:animScale>
                                      <p:cBhvr>
                                        <p:cTn id="61" dur="166" decel="50000">
                                          <p:stCondLst>
                                            <p:cond delay="1834"/>
                                          </p:stCondLst>
                                        </p:cTn>
                                        <p:tgtEl>
                                          <p:spTgt spid="9"/>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down)">
                                      <p:cBhvr>
                                        <p:cTn id="66" dur="580">
                                          <p:stCondLst>
                                            <p:cond delay="0"/>
                                          </p:stCondLst>
                                        </p:cTn>
                                        <p:tgtEl>
                                          <p:spTgt spid="10"/>
                                        </p:tgtEl>
                                      </p:cBhvr>
                                    </p:animEffect>
                                    <p:anim calcmode="lin" valueType="num">
                                      <p:cBhvr>
                                        <p:cTn id="6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2" dur="26">
                                          <p:stCondLst>
                                            <p:cond delay="650"/>
                                          </p:stCondLst>
                                        </p:cTn>
                                        <p:tgtEl>
                                          <p:spTgt spid="10"/>
                                        </p:tgtEl>
                                      </p:cBhvr>
                                      <p:to x="100000" y="60000"/>
                                    </p:animScale>
                                    <p:animScale>
                                      <p:cBhvr>
                                        <p:cTn id="73" dur="166" decel="50000">
                                          <p:stCondLst>
                                            <p:cond delay="676"/>
                                          </p:stCondLst>
                                        </p:cTn>
                                        <p:tgtEl>
                                          <p:spTgt spid="10"/>
                                        </p:tgtEl>
                                      </p:cBhvr>
                                      <p:to x="100000" y="100000"/>
                                    </p:animScale>
                                    <p:animScale>
                                      <p:cBhvr>
                                        <p:cTn id="74" dur="26">
                                          <p:stCondLst>
                                            <p:cond delay="1312"/>
                                          </p:stCondLst>
                                        </p:cTn>
                                        <p:tgtEl>
                                          <p:spTgt spid="10"/>
                                        </p:tgtEl>
                                      </p:cBhvr>
                                      <p:to x="100000" y="80000"/>
                                    </p:animScale>
                                    <p:animScale>
                                      <p:cBhvr>
                                        <p:cTn id="75" dur="166" decel="50000">
                                          <p:stCondLst>
                                            <p:cond delay="1338"/>
                                          </p:stCondLst>
                                        </p:cTn>
                                        <p:tgtEl>
                                          <p:spTgt spid="10"/>
                                        </p:tgtEl>
                                      </p:cBhvr>
                                      <p:to x="100000" y="100000"/>
                                    </p:animScale>
                                    <p:animScale>
                                      <p:cBhvr>
                                        <p:cTn id="76" dur="26">
                                          <p:stCondLst>
                                            <p:cond delay="1642"/>
                                          </p:stCondLst>
                                        </p:cTn>
                                        <p:tgtEl>
                                          <p:spTgt spid="10"/>
                                        </p:tgtEl>
                                      </p:cBhvr>
                                      <p:to x="100000" y="90000"/>
                                    </p:animScale>
                                    <p:animScale>
                                      <p:cBhvr>
                                        <p:cTn id="77" dur="166" decel="50000">
                                          <p:stCondLst>
                                            <p:cond delay="1668"/>
                                          </p:stCondLst>
                                        </p:cTn>
                                        <p:tgtEl>
                                          <p:spTgt spid="10"/>
                                        </p:tgtEl>
                                      </p:cBhvr>
                                      <p:to x="100000" y="100000"/>
                                    </p:animScale>
                                    <p:animScale>
                                      <p:cBhvr>
                                        <p:cTn id="78" dur="26">
                                          <p:stCondLst>
                                            <p:cond delay="1808"/>
                                          </p:stCondLst>
                                        </p:cTn>
                                        <p:tgtEl>
                                          <p:spTgt spid="10"/>
                                        </p:tgtEl>
                                      </p:cBhvr>
                                      <p:to x="100000" y="95000"/>
                                    </p:animScale>
                                    <p:animScale>
                                      <p:cBhvr>
                                        <p:cTn id="79" dur="166" decel="50000">
                                          <p:stCondLst>
                                            <p:cond delay="1834"/>
                                          </p:stCondLst>
                                        </p:cTn>
                                        <p:tgtEl>
                                          <p:spTgt spid="10"/>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down)">
                                      <p:cBhvr>
                                        <p:cTn id="82" dur="580">
                                          <p:stCondLst>
                                            <p:cond delay="0"/>
                                          </p:stCondLst>
                                        </p:cTn>
                                        <p:tgtEl>
                                          <p:spTgt spid="11"/>
                                        </p:tgtEl>
                                      </p:cBhvr>
                                    </p:animEffect>
                                    <p:anim calcmode="lin" valueType="num">
                                      <p:cBhvr>
                                        <p:cTn id="8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88" dur="26">
                                          <p:stCondLst>
                                            <p:cond delay="650"/>
                                          </p:stCondLst>
                                        </p:cTn>
                                        <p:tgtEl>
                                          <p:spTgt spid="11"/>
                                        </p:tgtEl>
                                      </p:cBhvr>
                                      <p:to x="100000" y="60000"/>
                                    </p:animScale>
                                    <p:animScale>
                                      <p:cBhvr>
                                        <p:cTn id="89" dur="166" decel="50000">
                                          <p:stCondLst>
                                            <p:cond delay="676"/>
                                          </p:stCondLst>
                                        </p:cTn>
                                        <p:tgtEl>
                                          <p:spTgt spid="11"/>
                                        </p:tgtEl>
                                      </p:cBhvr>
                                      <p:to x="100000" y="100000"/>
                                    </p:animScale>
                                    <p:animScale>
                                      <p:cBhvr>
                                        <p:cTn id="90" dur="26">
                                          <p:stCondLst>
                                            <p:cond delay="1312"/>
                                          </p:stCondLst>
                                        </p:cTn>
                                        <p:tgtEl>
                                          <p:spTgt spid="11"/>
                                        </p:tgtEl>
                                      </p:cBhvr>
                                      <p:to x="100000" y="80000"/>
                                    </p:animScale>
                                    <p:animScale>
                                      <p:cBhvr>
                                        <p:cTn id="91" dur="166" decel="50000">
                                          <p:stCondLst>
                                            <p:cond delay="1338"/>
                                          </p:stCondLst>
                                        </p:cTn>
                                        <p:tgtEl>
                                          <p:spTgt spid="11"/>
                                        </p:tgtEl>
                                      </p:cBhvr>
                                      <p:to x="100000" y="100000"/>
                                    </p:animScale>
                                    <p:animScale>
                                      <p:cBhvr>
                                        <p:cTn id="92" dur="26">
                                          <p:stCondLst>
                                            <p:cond delay="1642"/>
                                          </p:stCondLst>
                                        </p:cTn>
                                        <p:tgtEl>
                                          <p:spTgt spid="11"/>
                                        </p:tgtEl>
                                      </p:cBhvr>
                                      <p:to x="100000" y="90000"/>
                                    </p:animScale>
                                    <p:animScale>
                                      <p:cBhvr>
                                        <p:cTn id="93" dur="166" decel="50000">
                                          <p:stCondLst>
                                            <p:cond delay="1668"/>
                                          </p:stCondLst>
                                        </p:cTn>
                                        <p:tgtEl>
                                          <p:spTgt spid="11"/>
                                        </p:tgtEl>
                                      </p:cBhvr>
                                      <p:to x="100000" y="100000"/>
                                    </p:animScale>
                                    <p:animScale>
                                      <p:cBhvr>
                                        <p:cTn id="94" dur="26">
                                          <p:stCondLst>
                                            <p:cond delay="1808"/>
                                          </p:stCondLst>
                                        </p:cTn>
                                        <p:tgtEl>
                                          <p:spTgt spid="11"/>
                                        </p:tgtEl>
                                      </p:cBhvr>
                                      <p:to x="100000" y="95000"/>
                                    </p:animScale>
                                    <p:animScale>
                                      <p:cBhvr>
                                        <p:cTn id="95" dur="166" decel="50000">
                                          <p:stCondLst>
                                            <p:cond delay="1834"/>
                                          </p:stCondLst>
                                        </p:cTn>
                                        <p:tgtEl>
                                          <p:spTgt spid="11"/>
                                        </p:tgtEl>
                                      </p:cBhvr>
                                      <p:to x="100000" y="100000"/>
                                    </p:animScale>
                                  </p:childTnLst>
                                </p:cTn>
                              </p:par>
                              <p:par>
                                <p:cTn id="96" presetID="26" presetClass="entr" presetSubtype="0" fill="hold" nodeType="with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wipe(down)">
                                      <p:cBhvr>
                                        <p:cTn id="98" dur="580">
                                          <p:stCondLst>
                                            <p:cond delay="0"/>
                                          </p:stCondLst>
                                        </p:cTn>
                                        <p:tgtEl>
                                          <p:spTgt spid="12"/>
                                        </p:tgtEl>
                                      </p:cBhvr>
                                    </p:animEffect>
                                    <p:anim calcmode="lin" valueType="num">
                                      <p:cBhvr>
                                        <p:cTn id="9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04" dur="26">
                                          <p:stCondLst>
                                            <p:cond delay="650"/>
                                          </p:stCondLst>
                                        </p:cTn>
                                        <p:tgtEl>
                                          <p:spTgt spid="12"/>
                                        </p:tgtEl>
                                      </p:cBhvr>
                                      <p:to x="100000" y="60000"/>
                                    </p:animScale>
                                    <p:animScale>
                                      <p:cBhvr>
                                        <p:cTn id="105" dur="166" decel="50000">
                                          <p:stCondLst>
                                            <p:cond delay="676"/>
                                          </p:stCondLst>
                                        </p:cTn>
                                        <p:tgtEl>
                                          <p:spTgt spid="12"/>
                                        </p:tgtEl>
                                      </p:cBhvr>
                                      <p:to x="100000" y="100000"/>
                                    </p:animScale>
                                    <p:animScale>
                                      <p:cBhvr>
                                        <p:cTn id="106" dur="26">
                                          <p:stCondLst>
                                            <p:cond delay="1312"/>
                                          </p:stCondLst>
                                        </p:cTn>
                                        <p:tgtEl>
                                          <p:spTgt spid="12"/>
                                        </p:tgtEl>
                                      </p:cBhvr>
                                      <p:to x="100000" y="80000"/>
                                    </p:animScale>
                                    <p:animScale>
                                      <p:cBhvr>
                                        <p:cTn id="107" dur="166" decel="50000">
                                          <p:stCondLst>
                                            <p:cond delay="1338"/>
                                          </p:stCondLst>
                                        </p:cTn>
                                        <p:tgtEl>
                                          <p:spTgt spid="12"/>
                                        </p:tgtEl>
                                      </p:cBhvr>
                                      <p:to x="100000" y="100000"/>
                                    </p:animScale>
                                    <p:animScale>
                                      <p:cBhvr>
                                        <p:cTn id="108" dur="26">
                                          <p:stCondLst>
                                            <p:cond delay="1642"/>
                                          </p:stCondLst>
                                        </p:cTn>
                                        <p:tgtEl>
                                          <p:spTgt spid="12"/>
                                        </p:tgtEl>
                                      </p:cBhvr>
                                      <p:to x="100000" y="90000"/>
                                    </p:animScale>
                                    <p:animScale>
                                      <p:cBhvr>
                                        <p:cTn id="109" dur="166" decel="50000">
                                          <p:stCondLst>
                                            <p:cond delay="1668"/>
                                          </p:stCondLst>
                                        </p:cTn>
                                        <p:tgtEl>
                                          <p:spTgt spid="12"/>
                                        </p:tgtEl>
                                      </p:cBhvr>
                                      <p:to x="100000" y="100000"/>
                                    </p:animScale>
                                    <p:animScale>
                                      <p:cBhvr>
                                        <p:cTn id="110" dur="26">
                                          <p:stCondLst>
                                            <p:cond delay="1808"/>
                                          </p:stCondLst>
                                        </p:cTn>
                                        <p:tgtEl>
                                          <p:spTgt spid="12"/>
                                        </p:tgtEl>
                                      </p:cBhvr>
                                      <p:to x="100000" y="95000"/>
                                    </p:animScale>
                                    <p:animScale>
                                      <p:cBhvr>
                                        <p:cTn id="11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23875" y="1557337"/>
            <a:ext cx="11144250" cy="4686300"/>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pic>
        <p:nvPicPr>
          <p:cNvPr id="5" name="Picture 4" descr="image.png"/>
          <p:cNvPicPr>
            <a:picLocks noChangeAspect="1"/>
          </p:cNvPicPr>
          <p:nvPr/>
        </p:nvPicPr>
        <p:blipFill>
          <a:blip r:embed="rId5"/>
          <a:stretch>
            <a:fillRect/>
          </a:stretch>
        </p:blipFill>
        <p:spPr>
          <a:xfrm>
            <a:off x="523875" y="557212"/>
            <a:ext cx="409575" cy="323850"/>
          </a:xfrm>
          <a:prstGeom prst="rect">
            <a:avLst/>
          </a:prstGeom>
        </p:spPr>
      </p:pic>
      <p:pic>
        <p:nvPicPr>
          <p:cNvPr id="6" name="Picture 5" descr="image.png"/>
          <p:cNvPicPr>
            <a:picLocks noChangeAspect="1"/>
          </p:cNvPicPr>
          <p:nvPr/>
        </p:nvPicPr>
        <p:blipFill>
          <a:blip r:embed="rId6"/>
          <a:stretch>
            <a:fillRect/>
          </a:stretch>
        </p:blipFill>
        <p:spPr>
          <a:xfrm>
            <a:off x="7905750" y="6376987"/>
            <a:ext cx="142875" cy="161925"/>
          </a:xfrm>
          <a:prstGeom prst="rect">
            <a:avLst/>
          </a:prstGeom>
        </p:spPr>
      </p:pic>
      <p:sp>
        <p:nvSpPr>
          <p:cNvPr id="7" name="TextBox 6"/>
          <p:cNvSpPr txBox="1"/>
          <p:nvPr/>
        </p:nvSpPr>
        <p:spPr>
          <a:xfrm>
            <a:off x="914400" y="1900237"/>
            <a:ext cx="10931366" cy="495300"/>
          </a:xfrm>
          <a:prstGeom prst="rect">
            <a:avLst/>
          </a:prstGeom>
          <a:noFill/>
        </p:spPr>
        <p:txBody>
          <a:bodyPr wrap="square" lIns="0" tIns="0" rIns="0" bIns="0" anchor="t">
            <a:spAutoFit/>
          </a:bodyPr>
          <a:lstStyle/>
          <a:p>
            <a:pPr algn="l"/>
            <a:r>
              <a:rPr sz="2400" b="1" i="0" u="none">
                <a:solidFill>
                  <a:srgbClr val="DC2626"/>
                </a:solidFill>
                <a:latin typeface="Hind Siliguri"/>
              </a:rPr>
              <a:t>নিচের প্রশ্নগুলোর উত্তর বাড়ি থেকে সুন্দর করে খাতায় লিখে আনবে:</a:t>
            </a:r>
          </a:p>
        </p:txBody>
      </p:sp>
      <p:sp>
        <p:nvSpPr>
          <p:cNvPr id="8" name="Rounded Rectangle 7"/>
          <p:cNvSpPr/>
          <p:nvPr/>
        </p:nvSpPr>
        <p:spPr>
          <a:xfrm>
            <a:off x="914400" y="2566987"/>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562100" y="2719387"/>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১. কেন্দ্রীয় ব্যাংককে কেন "সকল ব্যাংকের ব্যাংকার" বলা হয়? ব্যাখ্যা করো।</a:t>
            </a:r>
          </a:p>
        </p:txBody>
      </p:sp>
      <p:sp>
        <p:nvSpPr>
          <p:cNvPr id="10" name="Rounded Rectangle 9"/>
          <p:cNvSpPr/>
          <p:nvPr/>
        </p:nvSpPr>
        <p:spPr>
          <a:xfrm>
            <a:off x="914400" y="3443287"/>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562100" y="3595687"/>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২. বাধ্যতামূলক তহবিল সংরক্ষণের প্রধান উদ্দেশ্য কী?</a:t>
            </a:r>
          </a:p>
        </p:txBody>
      </p:sp>
      <p:sp>
        <p:nvSpPr>
          <p:cNvPr id="12" name="Rounded Rectangle 11"/>
          <p:cNvSpPr/>
          <p:nvPr/>
        </p:nvSpPr>
        <p:spPr>
          <a:xfrm>
            <a:off x="914400" y="4319587"/>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562100" y="4471987"/>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৩. নিকাশ ঘর ব্যবস্থার ফলে বাণিজ্যিক ব্যাংকের কী কী সুবিধা হয়?</a:t>
            </a:r>
          </a:p>
        </p:txBody>
      </p:sp>
      <p:sp>
        <p:nvSpPr>
          <p:cNvPr id="14" name="Rounded Rectangle 13"/>
          <p:cNvSpPr/>
          <p:nvPr/>
        </p:nvSpPr>
        <p:spPr>
          <a:xfrm>
            <a:off x="914400" y="5195887"/>
            <a:ext cx="10410825" cy="704850"/>
          </a:xfrm>
          <a:prstGeom prst="roundRect">
            <a:avLst>
              <a:gd name="adj" fmla="val 16216"/>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562100" y="5348287"/>
            <a:ext cx="9534525" cy="400050"/>
          </a:xfrm>
          <a:prstGeom prst="rect">
            <a:avLst/>
          </a:prstGeom>
          <a:noFill/>
        </p:spPr>
        <p:txBody>
          <a:bodyPr wrap="square" lIns="0" tIns="0" rIns="0" bIns="0" anchor="ctr">
            <a:spAutoFit/>
          </a:bodyPr>
          <a:lstStyle/>
          <a:p>
            <a:pPr algn="l">
              <a:lnSpc>
                <a:spcPts val="3000"/>
              </a:lnSpc>
            </a:pPr>
            <a:r>
              <a:rPr sz="1875" b="0" i="0" u="none">
                <a:solidFill>
                  <a:srgbClr val="1E293B"/>
                </a:solidFill>
                <a:latin typeface="Hind Siliguri"/>
              </a:rPr>
              <a:t>৪. বৈদেশিক বাণিজ্যে উন্নয়ন নিশ্চিতকরণে কেন্দ্রীয় ব্যাংকের ভূমিকা আলোচনা করো।</a:t>
            </a:r>
          </a:p>
        </p:txBody>
      </p:sp>
      <p:sp>
        <p:nvSpPr>
          <p:cNvPr id="16" name="Rectangle 15"/>
          <p:cNvSpPr/>
          <p:nvPr/>
        </p:nvSpPr>
        <p:spPr>
          <a:xfrm>
            <a:off x="914400" y="3262312"/>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14400" y="4138612"/>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5014912"/>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914400" y="5891212"/>
            <a:ext cx="1041082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image.png"/>
          <p:cNvPicPr>
            <a:picLocks noChangeAspect="1"/>
          </p:cNvPicPr>
          <p:nvPr/>
        </p:nvPicPr>
        <p:blipFill>
          <a:blip r:embed="rId7"/>
          <a:stretch>
            <a:fillRect/>
          </a:stretch>
        </p:blipFill>
        <p:spPr>
          <a:xfrm>
            <a:off x="1152525" y="2790825"/>
            <a:ext cx="247650" cy="257175"/>
          </a:xfrm>
          <a:prstGeom prst="rect">
            <a:avLst/>
          </a:prstGeom>
        </p:spPr>
      </p:pic>
      <p:pic>
        <p:nvPicPr>
          <p:cNvPr id="21" name="Picture 20" descr="image.png"/>
          <p:cNvPicPr>
            <a:picLocks noChangeAspect="1"/>
          </p:cNvPicPr>
          <p:nvPr/>
        </p:nvPicPr>
        <p:blipFill>
          <a:blip r:embed="rId7"/>
          <a:stretch>
            <a:fillRect/>
          </a:stretch>
        </p:blipFill>
        <p:spPr>
          <a:xfrm>
            <a:off x="1152525" y="3667125"/>
            <a:ext cx="247650" cy="257175"/>
          </a:xfrm>
          <a:prstGeom prst="rect">
            <a:avLst/>
          </a:prstGeom>
        </p:spPr>
      </p:pic>
      <p:pic>
        <p:nvPicPr>
          <p:cNvPr id="22" name="Picture 21" descr="image.png"/>
          <p:cNvPicPr>
            <a:picLocks noChangeAspect="1"/>
          </p:cNvPicPr>
          <p:nvPr/>
        </p:nvPicPr>
        <p:blipFill>
          <a:blip r:embed="rId7"/>
          <a:stretch>
            <a:fillRect/>
          </a:stretch>
        </p:blipFill>
        <p:spPr>
          <a:xfrm>
            <a:off x="1152525" y="4543425"/>
            <a:ext cx="247650" cy="257175"/>
          </a:xfrm>
          <a:prstGeom prst="rect">
            <a:avLst/>
          </a:prstGeom>
        </p:spPr>
      </p:pic>
      <p:pic>
        <p:nvPicPr>
          <p:cNvPr id="23" name="Picture 22" descr="image.png"/>
          <p:cNvPicPr>
            <a:picLocks noChangeAspect="1"/>
          </p:cNvPicPr>
          <p:nvPr/>
        </p:nvPicPr>
        <p:blipFill>
          <a:blip r:embed="rId7"/>
          <a:stretch>
            <a:fillRect/>
          </a:stretch>
        </p:blipFill>
        <p:spPr>
          <a:xfrm>
            <a:off x="1152525" y="5419725"/>
            <a:ext cx="247650" cy="257175"/>
          </a:xfrm>
          <a:prstGeom prst="rect">
            <a:avLst/>
          </a:prstGeom>
        </p:spPr>
      </p:pic>
      <p:sp>
        <p:nvSpPr>
          <p:cNvPr id="24" name="TextBox 23"/>
          <p:cNvSpPr txBox="1"/>
          <p:nvPr/>
        </p:nvSpPr>
        <p:spPr>
          <a:xfrm>
            <a:off x="1076325" y="428625"/>
            <a:ext cx="11115675" cy="609600"/>
          </a:xfrm>
          <a:prstGeom prst="rect">
            <a:avLst/>
          </a:prstGeom>
          <a:noFill/>
        </p:spPr>
        <p:txBody>
          <a:bodyPr wrap="square" lIns="0" tIns="0" rIns="0" bIns="0" anchor="ctr">
            <a:spAutoFit/>
          </a:bodyPr>
          <a:lstStyle/>
          <a:p>
            <a:pPr algn="l"/>
            <a:r>
              <a:rPr sz="2850" b="1" i="0" u="none">
                <a:solidFill>
                  <a:srgbClr val="0F172A"/>
                </a:solidFill>
                <a:latin typeface="Hind Siliguri"/>
              </a:rPr>
              <a:t>বাড়ির কাজ</a:t>
            </a:r>
          </a:p>
        </p:txBody>
      </p:sp>
      <p:sp>
        <p:nvSpPr>
          <p:cNvPr id="25" name="Rectangle 24"/>
          <p:cNvSpPr/>
          <p:nvPr/>
        </p:nvSpPr>
        <p:spPr>
          <a:xfrm>
            <a:off x="523875" y="1104900"/>
            <a:ext cx="11144250" cy="2857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80">
                                          <p:stCondLst>
                                            <p:cond delay="0"/>
                                          </p:stCondLst>
                                        </p:cTn>
                                        <p:tgtEl>
                                          <p:spTgt spid="24"/>
                                        </p:tgtEl>
                                      </p:cBhvr>
                                    </p:animEffect>
                                    <p:anim calcmode="lin" valueType="num">
                                      <p:cBhvr>
                                        <p:cTn id="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3" dur="26">
                                          <p:stCondLst>
                                            <p:cond delay="650"/>
                                          </p:stCondLst>
                                        </p:cTn>
                                        <p:tgtEl>
                                          <p:spTgt spid="24"/>
                                        </p:tgtEl>
                                      </p:cBhvr>
                                      <p:to x="100000" y="60000"/>
                                    </p:animScale>
                                    <p:animScale>
                                      <p:cBhvr>
                                        <p:cTn id="14" dur="166" decel="50000">
                                          <p:stCondLst>
                                            <p:cond delay="676"/>
                                          </p:stCondLst>
                                        </p:cTn>
                                        <p:tgtEl>
                                          <p:spTgt spid="24"/>
                                        </p:tgtEl>
                                      </p:cBhvr>
                                      <p:to x="100000" y="100000"/>
                                    </p:animScale>
                                    <p:animScale>
                                      <p:cBhvr>
                                        <p:cTn id="15" dur="26">
                                          <p:stCondLst>
                                            <p:cond delay="1312"/>
                                          </p:stCondLst>
                                        </p:cTn>
                                        <p:tgtEl>
                                          <p:spTgt spid="24"/>
                                        </p:tgtEl>
                                      </p:cBhvr>
                                      <p:to x="100000" y="80000"/>
                                    </p:animScale>
                                    <p:animScale>
                                      <p:cBhvr>
                                        <p:cTn id="16" dur="166" decel="50000">
                                          <p:stCondLst>
                                            <p:cond delay="1338"/>
                                          </p:stCondLst>
                                        </p:cTn>
                                        <p:tgtEl>
                                          <p:spTgt spid="24"/>
                                        </p:tgtEl>
                                      </p:cBhvr>
                                      <p:to x="100000" y="100000"/>
                                    </p:animScale>
                                    <p:animScale>
                                      <p:cBhvr>
                                        <p:cTn id="17" dur="26">
                                          <p:stCondLst>
                                            <p:cond delay="1642"/>
                                          </p:stCondLst>
                                        </p:cTn>
                                        <p:tgtEl>
                                          <p:spTgt spid="24"/>
                                        </p:tgtEl>
                                      </p:cBhvr>
                                      <p:to x="100000" y="90000"/>
                                    </p:animScale>
                                    <p:animScale>
                                      <p:cBhvr>
                                        <p:cTn id="18" dur="166" decel="50000">
                                          <p:stCondLst>
                                            <p:cond delay="1668"/>
                                          </p:stCondLst>
                                        </p:cTn>
                                        <p:tgtEl>
                                          <p:spTgt spid="24"/>
                                        </p:tgtEl>
                                      </p:cBhvr>
                                      <p:to x="100000" y="100000"/>
                                    </p:animScale>
                                    <p:animScale>
                                      <p:cBhvr>
                                        <p:cTn id="19" dur="26">
                                          <p:stCondLst>
                                            <p:cond delay="1808"/>
                                          </p:stCondLst>
                                        </p:cTn>
                                        <p:tgtEl>
                                          <p:spTgt spid="24"/>
                                        </p:tgtEl>
                                      </p:cBhvr>
                                      <p:to x="100000" y="95000"/>
                                    </p:animScale>
                                    <p:animScale>
                                      <p:cBhvr>
                                        <p:cTn id="20" dur="166" decel="50000">
                                          <p:stCondLst>
                                            <p:cond delay="1834"/>
                                          </p:stCondLst>
                                        </p:cTn>
                                        <p:tgtEl>
                                          <p:spTgt spid="2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1000" fill="hold"/>
                                        <p:tgtEl>
                                          <p:spTgt spid="25"/>
                                        </p:tgtEl>
                                        <p:attrNameLst>
                                          <p:attrName>ppt_w</p:attrName>
                                        </p:attrNameLst>
                                      </p:cBhvr>
                                      <p:tavLst>
                                        <p:tav tm="0">
                                          <p:val>
                                            <p:strVal val="#ppt_w*0.70"/>
                                          </p:val>
                                        </p:tav>
                                        <p:tav tm="100000">
                                          <p:val>
                                            <p:strVal val="#ppt_w"/>
                                          </p:val>
                                        </p:tav>
                                      </p:tavLst>
                                    </p:anim>
                                    <p:anim calcmode="lin" valueType="num">
                                      <p:cBhvr>
                                        <p:cTn id="42" dur="1000" fill="hold"/>
                                        <p:tgtEl>
                                          <p:spTgt spid="25"/>
                                        </p:tgtEl>
                                        <p:attrNameLst>
                                          <p:attrName>ppt_h</p:attrName>
                                        </p:attrNameLst>
                                      </p:cBhvr>
                                      <p:tavLst>
                                        <p:tav tm="0">
                                          <p:val>
                                            <p:strVal val="#ppt_h"/>
                                          </p:val>
                                        </p:tav>
                                        <p:tav tm="100000">
                                          <p:val>
                                            <p:strVal val="#ppt_h"/>
                                          </p:val>
                                        </p:tav>
                                      </p:tavLst>
                                    </p:anim>
                                    <p:animEffect transition="in" filter="fade">
                                      <p:cBhvr>
                                        <p:cTn id="43" dur="10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par>
                                <p:cTn id="62" presetID="26" presetClass="entr" presetSubtype="0" fill="hold"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down)">
                                      <p:cBhvr>
                                        <p:cTn id="64" dur="580">
                                          <p:stCondLst>
                                            <p:cond delay="0"/>
                                          </p:stCondLst>
                                        </p:cTn>
                                        <p:tgtEl>
                                          <p:spTgt spid="20"/>
                                        </p:tgtEl>
                                      </p:cBhvr>
                                    </p:animEffect>
                                    <p:anim calcmode="lin" valueType="num">
                                      <p:cBhvr>
                                        <p:cTn id="6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70" dur="26">
                                          <p:stCondLst>
                                            <p:cond delay="650"/>
                                          </p:stCondLst>
                                        </p:cTn>
                                        <p:tgtEl>
                                          <p:spTgt spid="20"/>
                                        </p:tgtEl>
                                      </p:cBhvr>
                                      <p:to x="100000" y="60000"/>
                                    </p:animScale>
                                    <p:animScale>
                                      <p:cBhvr>
                                        <p:cTn id="71" dur="166" decel="50000">
                                          <p:stCondLst>
                                            <p:cond delay="676"/>
                                          </p:stCondLst>
                                        </p:cTn>
                                        <p:tgtEl>
                                          <p:spTgt spid="20"/>
                                        </p:tgtEl>
                                      </p:cBhvr>
                                      <p:to x="100000" y="100000"/>
                                    </p:animScale>
                                    <p:animScale>
                                      <p:cBhvr>
                                        <p:cTn id="72" dur="26">
                                          <p:stCondLst>
                                            <p:cond delay="1312"/>
                                          </p:stCondLst>
                                        </p:cTn>
                                        <p:tgtEl>
                                          <p:spTgt spid="20"/>
                                        </p:tgtEl>
                                      </p:cBhvr>
                                      <p:to x="100000" y="80000"/>
                                    </p:animScale>
                                    <p:animScale>
                                      <p:cBhvr>
                                        <p:cTn id="73" dur="166" decel="50000">
                                          <p:stCondLst>
                                            <p:cond delay="1338"/>
                                          </p:stCondLst>
                                        </p:cTn>
                                        <p:tgtEl>
                                          <p:spTgt spid="20"/>
                                        </p:tgtEl>
                                      </p:cBhvr>
                                      <p:to x="100000" y="100000"/>
                                    </p:animScale>
                                    <p:animScale>
                                      <p:cBhvr>
                                        <p:cTn id="74" dur="26">
                                          <p:stCondLst>
                                            <p:cond delay="1642"/>
                                          </p:stCondLst>
                                        </p:cTn>
                                        <p:tgtEl>
                                          <p:spTgt spid="20"/>
                                        </p:tgtEl>
                                      </p:cBhvr>
                                      <p:to x="100000" y="90000"/>
                                    </p:animScale>
                                    <p:animScale>
                                      <p:cBhvr>
                                        <p:cTn id="75" dur="166" decel="50000">
                                          <p:stCondLst>
                                            <p:cond delay="1668"/>
                                          </p:stCondLst>
                                        </p:cTn>
                                        <p:tgtEl>
                                          <p:spTgt spid="20"/>
                                        </p:tgtEl>
                                      </p:cBhvr>
                                      <p:to x="100000" y="100000"/>
                                    </p:animScale>
                                    <p:animScale>
                                      <p:cBhvr>
                                        <p:cTn id="76" dur="26">
                                          <p:stCondLst>
                                            <p:cond delay="1808"/>
                                          </p:stCondLst>
                                        </p:cTn>
                                        <p:tgtEl>
                                          <p:spTgt spid="20"/>
                                        </p:tgtEl>
                                      </p:cBhvr>
                                      <p:to x="100000" y="95000"/>
                                    </p:animScale>
                                    <p:animScale>
                                      <p:cBhvr>
                                        <p:cTn id="77" dur="166" decel="50000">
                                          <p:stCondLst>
                                            <p:cond delay="1834"/>
                                          </p:stCondLst>
                                        </p:cTn>
                                        <p:tgtEl>
                                          <p:spTgt spid="20"/>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down)">
                                      <p:cBhvr>
                                        <p:cTn id="80" dur="580">
                                          <p:stCondLst>
                                            <p:cond delay="0"/>
                                          </p:stCondLst>
                                        </p:cTn>
                                        <p:tgtEl>
                                          <p:spTgt spid="9"/>
                                        </p:tgtEl>
                                      </p:cBhvr>
                                    </p:animEffect>
                                    <p:anim calcmode="lin" valueType="num">
                                      <p:cBhvr>
                                        <p:cTn id="8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6" dur="26">
                                          <p:stCondLst>
                                            <p:cond delay="650"/>
                                          </p:stCondLst>
                                        </p:cTn>
                                        <p:tgtEl>
                                          <p:spTgt spid="9"/>
                                        </p:tgtEl>
                                      </p:cBhvr>
                                      <p:to x="100000" y="60000"/>
                                    </p:animScale>
                                    <p:animScale>
                                      <p:cBhvr>
                                        <p:cTn id="87" dur="166" decel="50000">
                                          <p:stCondLst>
                                            <p:cond delay="676"/>
                                          </p:stCondLst>
                                        </p:cTn>
                                        <p:tgtEl>
                                          <p:spTgt spid="9"/>
                                        </p:tgtEl>
                                      </p:cBhvr>
                                      <p:to x="100000" y="100000"/>
                                    </p:animScale>
                                    <p:animScale>
                                      <p:cBhvr>
                                        <p:cTn id="88" dur="26">
                                          <p:stCondLst>
                                            <p:cond delay="1312"/>
                                          </p:stCondLst>
                                        </p:cTn>
                                        <p:tgtEl>
                                          <p:spTgt spid="9"/>
                                        </p:tgtEl>
                                      </p:cBhvr>
                                      <p:to x="100000" y="80000"/>
                                    </p:animScale>
                                    <p:animScale>
                                      <p:cBhvr>
                                        <p:cTn id="89" dur="166" decel="50000">
                                          <p:stCondLst>
                                            <p:cond delay="1338"/>
                                          </p:stCondLst>
                                        </p:cTn>
                                        <p:tgtEl>
                                          <p:spTgt spid="9"/>
                                        </p:tgtEl>
                                      </p:cBhvr>
                                      <p:to x="100000" y="100000"/>
                                    </p:animScale>
                                    <p:animScale>
                                      <p:cBhvr>
                                        <p:cTn id="90" dur="26">
                                          <p:stCondLst>
                                            <p:cond delay="1642"/>
                                          </p:stCondLst>
                                        </p:cTn>
                                        <p:tgtEl>
                                          <p:spTgt spid="9"/>
                                        </p:tgtEl>
                                      </p:cBhvr>
                                      <p:to x="100000" y="90000"/>
                                    </p:animScale>
                                    <p:animScale>
                                      <p:cBhvr>
                                        <p:cTn id="91" dur="166" decel="50000">
                                          <p:stCondLst>
                                            <p:cond delay="1668"/>
                                          </p:stCondLst>
                                        </p:cTn>
                                        <p:tgtEl>
                                          <p:spTgt spid="9"/>
                                        </p:tgtEl>
                                      </p:cBhvr>
                                      <p:to x="100000" y="100000"/>
                                    </p:animScale>
                                    <p:animScale>
                                      <p:cBhvr>
                                        <p:cTn id="92" dur="26">
                                          <p:stCondLst>
                                            <p:cond delay="1808"/>
                                          </p:stCondLst>
                                        </p:cTn>
                                        <p:tgtEl>
                                          <p:spTgt spid="9"/>
                                        </p:tgtEl>
                                      </p:cBhvr>
                                      <p:to x="100000" y="95000"/>
                                    </p:animScale>
                                    <p:animScale>
                                      <p:cBhvr>
                                        <p:cTn id="93" dur="166" decel="50000">
                                          <p:stCondLst>
                                            <p:cond delay="1834"/>
                                          </p:stCondLst>
                                        </p:cTn>
                                        <p:tgtEl>
                                          <p:spTgt spid="9"/>
                                        </p:tgtEl>
                                      </p:cBhvr>
                                      <p:to x="100000" y="100000"/>
                                    </p:animScale>
                                  </p:childTnLst>
                                </p:cTn>
                              </p:par>
                              <p:par>
                                <p:cTn id="94" presetID="26" presetClass="entr" presetSubtype="0" fill="hold" nodeType="with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down)">
                                      <p:cBhvr>
                                        <p:cTn id="96" dur="580">
                                          <p:stCondLst>
                                            <p:cond delay="0"/>
                                          </p:stCondLst>
                                        </p:cTn>
                                        <p:tgtEl>
                                          <p:spTgt spid="21"/>
                                        </p:tgtEl>
                                      </p:cBhvr>
                                    </p:animEffect>
                                    <p:anim calcmode="lin" valueType="num">
                                      <p:cBhvr>
                                        <p:cTn id="97"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8"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99"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00"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01"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02" dur="26">
                                          <p:stCondLst>
                                            <p:cond delay="650"/>
                                          </p:stCondLst>
                                        </p:cTn>
                                        <p:tgtEl>
                                          <p:spTgt spid="21"/>
                                        </p:tgtEl>
                                      </p:cBhvr>
                                      <p:to x="100000" y="60000"/>
                                    </p:animScale>
                                    <p:animScale>
                                      <p:cBhvr>
                                        <p:cTn id="103" dur="166" decel="50000">
                                          <p:stCondLst>
                                            <p:cond delay="676"/>
                                          </p:stCondLst>
                                        </p:cTn>
                                        <p:tgtEl>
                                          <p:spTgt spid="21"/>
                                        </p:tgtEl>
                                      </p:cBhvr>
                                      <p:to x="100000" y="100000"/>
                                    </p:animScale>
                                    <p:animScale>
                                      <p:cBhvr>
                                        <p:cTn id="104" dur="26">
                                          <p:stCondLst>
                                            <p:cond delay="1312"/>
                                          </p:stCondLst>
                                        </p:cTn>
                                        <p:tgtEl>
                                          <p:spTgt spid="21"/>
                                        </p:tgtEl>
                                      </p:cBhvr>
                                      <p:to x="100000" y="80000"/>
                                    </p:animScale>
                                    <p:animScale>
                                      <p:cBhvr>
                                        <p:cTn id="105" dur="166" decel="50000">
                                          <p:stCondLst>
                                            <p:cond delay="1338"/>
                                          </p:stCondLst>
                                        </p:cTn>
                                        <p:tgtEl>
                                          <p:spTgt spid="21"/>
                                        </p:tgtEl>
                                      </p:cBhvr>
                                      <p:to x="100000" y="100000"/>
                                    </p:animScale>
                                    <p:animScale>
                                      <p:cBhvr>
                                        <p:cTn id="106" dur="26">
                                          <p:stCondLst>
                                            <p:cond delay="1642"/>
                                          </p:stCondLst>
                                        </p:cTn>
                                        <p:tgtEl>
                                          <p:spTgt spid="21"/>
                                        </p:tgtEl>
                                      </p:cBhvr>
                                      <p:to x="100000" y="90000"/>
                                    </p:animScale>
                                    <p:animScale>
                                      <p:cBhvr>
                                        <p:cTn id="107" dur="166" decel="50000">
                                          <p:stCondLst>
                                            <p:cond delay="1668"/>
                                          </p:stCondLst>
                                        </p:cTn>
                                        <p:tgtEl>
                                          <p:spTgt spid="21"/>
                                        </p:tgtEl>
                                      </p:cBhvr>
                                      <p:to x="100000" y="100000"/>
                                    </p:animScale>
                                    <p:animScale>
                                      <p:cBhvr>
                                        <p:cTn id="108" dur="26">
                                          <p:stCondLst>
                                            <p:cond delay="1808"/>
                                          </p:stCondLst>
                                        </p:cTn>
                                        <p:tgtEl>
                                          <p:spTgt spid="21"/>
                                        </p:tgtEl>
                                      </p:cBhvr>
                                      <p:to x="100000" y="95000"/>
                                    </p:animScale>
                                    <p:animScale>
                                      <p:cBhvr>
                                        <p:cTn id="109" dur="166" decel="50000">
                                          <p:stCondLst>
                                            <p:cond delay="1834"/>
                                          </p:stCondLst>
                                        </p:cTn>
                                        <p:tgtEl>
                                          <p:spTgt spid="21"/>
                                        </p:tgtEl>
                                      </p:cBhvr>
                                      <p:to x="100000" y="100000"/>
                                    </p:animScale>
                                  </p:childTnLst>
                                </p:cTn>
                              </p:par>
                              <p:par>
                                <p:cTn id="110" presetID="26"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wipe(down)">
                                      <p:cBhvr>
                                        <p:cTn id="112" dur="580">
                                          <p:stCondLst>
                                            <p:cond delay="0"/>
                                          </p:stCondLst>
                                        </p:cTn>
                                        <p:tgtEl>
                                          <p:spTgt spid="11"/>
                                        </p:tgtEl>
                                      </p:cBhvr>
                                    </p:animEffect>
                                    <p:anim calcmode="lin" valueType="num">
                                      <p:cBhvr>
                                        <p:cTn id="1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18" dur="26">
                                          <p:stCondLst>
                                            <p:cond delay="650"/>
                                          </p:stCondLst>
                                        </p:cTn>
                                        <p:tgtEl>
                                          <p:spTgt spid="11"/>
                                        </p:tgtEl>
                                      </p:cBhvr>
                                      <p:to x="100000" y="60000"/>
                                    </p:animScale>
                                    <p:animScale>
                                      <p:cBhvr>
                                        <p:cTn id="119" dur="166" decel="50000">
                                          <p:stCondLst>
                                            <p:cond delay="676"/>
                                          </p:stCondLst>
                                        </p:cTn>
                                        <p:tgtEl>
                                          <p:spTgt spid="11"/>
                                        </p:tgtEl>
                                      </p:cBhvr>
                                      <p:to x="100000" y="100000"/>
                                    </p:animScale>
                                    <p:animScale>
                                      <p:cBhvr>
                                        <p:cTn id="120" dur="26">
                                          <p:stCondLst>
                                            <p:cond delay="1312"/>
                                          </p:stCondLst>
                                        </p:cTn>
                                        <p:tgtEl>
                                          <p:spTgt spid="11"/>
                                        </p:tgtEl>
                                      </p:cBhvr>
                                      <p:to x="100000" y="80000"/>
                                    </p:animScale>
                                    <p:animScale>
                                      <p:cBhvr>
                                        <p:cTn id="121" dur="166" decel="50000">
                                          <p:stCondLst>
                                            <p:cond delay="1338"/>
                                          </p:stCondLst>
                                        </p:cTn>
                                        <p:tgtEl>
                                          <p:spTgt spid="11"/>
                                        </p:tgtEl>
                                      </p:cBhvr>
                                      <p:to x="100000" y="100000"/>
                                    </p:animScale>
                                    <p:animScale>
                                      <p:cBhvr>
                                        <p:cTn id="122" dur="26">
                                          <p:stCondLst>
                                            <p:cond delay="1642"/>
                                          </p:stCondLst>
                                        </p:cTn>
                                        <p:tgtEl>
                                          <p:spTgt spid="11"/>
                                        </p:tgtEl>
                                      </p:cBhvr>
                                      <p:to x="100000" y="90000"/>
                                    </p:animScale>
                                    <p:animScale>
                                      <p:cBhvr>
                                        <p:cTn id="123" dur="166" decel="50000">
                                          <p:stCondLst>
                                            <p:cond delay="1668"/>
                                          </p:stCondLst>
                                        </p:cTn>
                                        <p:tgtEl>
                                          <p:spTgt spid="11"/>
                                        </p:tgtEl>
                                      </p:cBhvr>
                                      <p:to x="100000" y="100000"/>
                                    </p:animScale>
                                    <p:animScale>
                                      <p:cBhvr>
                                        <p:cTn id="124" dur="26">
                                          <p:stCondLst>
                                            <p:cond delay="1808"/>
                                          </p:stCondLst>
                                        </p:cTn>
                                        <p:tgtEl>
                                          <p:spTgt spid="11"/>
                                        </p:tgtEl>
                                      </p:cBhvr>
                                      <p:to x="100000" y="95000"/>
                                    </p:animScale>
                                    <p:animScale>
                                      <p:cBhvr>
                                        <p:cTn id="125" dur="166" decel="50000">
                                          <p:stCondLst>
                                            <p:cond delay="1834"/>
                                          </p:stCondLst>
                                        </p:cTn>
                                        <p:tgtEl>
                                          <p:spTgt spid="11"/>
                                        </p:tgtEl>
                                      </p:cBhvr>
                                      <p:to x="100000" y="100000"/>
                                    </p:animScale>
                                  </p:childTnLst>
                                </p:cTn>
                              </p:par>
                              <p:par>
                                <p:cTn id="126" presetID="26" presetClass="entr" presetSubtype="0" fill="hold" nodeType="with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80">
                                          <p:stCondLst>
                                            <p:cond delay="0"/>
                                          </p:stCondLst>
                                        </p:cTn>
                                        <p:tgtEl>
                                          <p:spTgt spid="22"/>
                                        </p:tgtEl>
                                      </p:cBhvr>
                                    </p:animEffect>
                                    <p:anim calcmode="lin" valueType="num">
                                      <p:cBhvr>
                                        <p:cTn id="12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34" dur="26">
                                          <p:stCondLst>
                                            <p:cond delay="650"/>
                                          </p:stCondLst>
                                        </p:cTn>
                                        <p:tgtEl>
                                          <p:spTgt spid="22"/>
                                        </p:tgtEl>
                                      </p:cBhvr>
                                      <p:to x="100000" y="60000"/>
                                    </p:animScale>
                                    <p:animScale>
                                      <p:cBhvr>
                                        <p:cTn id="135" dur="166" decel="50000">
                                          <p:stCondLst>
                                            <p:cond delay="676"/>
                                          </p:stCondLst>
                                        </p:cTn>
                                        <p:tgtEl>
                                          <p:spTgt spid="22"/>
                                        </p:tgtEl>
                                      </p:cBhvr>
                                      <p:to x="100000" y="100000"/>
                                    </p:animScale>
                                    <p:animScale>
                                      <p:cBhvr>
                                        <p:cTn id="136" dur="26">
                                          <p:stCondLst>
                                            <p:cond delay="1312"/>
                                          </p:stCondLst>
                                        </p:cTn>
                                        <p:tgtEl>
                                          <p:spTgt spid="22"/>
                                        </p:tgtEl>
                                      </p:cBhvr>
                                      <p:to x="100000" y="80000"/>
                                    </p:animScale>
                                    <p:animScale>
                                      <p:cBhvr>
                                        <p:cTn id="137" dur="166" decel="50000">
                                          <p:stCondLst>
                                            <p:cond delay="1338"/>
                                          </p:stCondLst>
                                        </p:cTn>
                                        <p:tgtEl>
                                          <p:spTgt spid="22"/>
                                        </p:tgtEl>
                                      </p:cBhvr>
                                      <p:to x="100000" y="100000"/>
                                    </p:animScale>
                                    <p:animScale>
                                      <p:cBhvr>
                                        <p:cTn id="138" dur="26">
                                          <p:stCondLst>
                                            <p:cond delay="1642"/>
                                          </p:stCondLst>
                                        </p:cTn>
                                        <p:tgtEl>
                                          <p:spTgt spid="22"/>
                                        </p:tgtEl>
                                      </p:cBhvr>
                                      <p:to x="100000" y="90000"/>
                                    </p:animScale>
                                    <p:animScale>
                                      <p:cBhvr>
                                        <p:cTn id="139" dur="166" decel="50000">
                                          <p:stCondLst>
                                            <p:cond delay="1668"/>
                                          </p:stCondLst>
                                        </p:cTn>
                                        <p:tgtEl>
                                          <p:spTgt spid="22"/>
                                        </p:tgtEl>
                                      </p:cBhvr>
                                      <p:to x="100000" y="100000"/>
                                    </p:animScale>
                                    <p:animScale>
                                      <p:cBhvr>
                                        <p:cTn id="140" dur="26">
                                          <p:stCondLst>
                                            <p:cond delay="1808"/>
                                          </p:stCondLst>
                                        </p:cTn>
                                        <p:tgtEl>
                                          <p:spTgt spid="22"/>
                                        </p:tgtEl>
                                      </p:cBhvr>
                                      <p:to x="100000" y="95000"/>
                                    </p:animScale>
                                    <p:animScale>
                                      <p:cBhvr>
                                        <p:cTn id="141" dur="166" decel="50000">
                                          <p:stCondLst>
                                            <p:cond delay="1834"/>
                                          </p:stCondLst>
                                        </p:cTn>
                                        <p:tgtEl>
                                          <p:spTgt spid="22"/>
                                        </p:tgtEl>
                                      </p:cBhvr>
                                      <p:to x="100000" y="100000"/>
                                    </p:animScale>
                                  </p:childTnLst>
                                </p:cTn>
                              </p:par>
                              <p:par>
                                <p:cTn id="142" presetID="26" presetClass="entr" presetSubtype="0" fill="hold" grpId="0" nodeType="withEffect">
                                  <p:stCondLst>
                                    <p:cond delay="0"/>
                                  </p:stCondLst>
                                  <p:childTnLst>
                                    <p:set>
                                      <p:cBhvr>
                                        <p:cTn id="143" dur="1" fill="hold">
                                          <p:stCondLst>
                                            <p:cond delay="0"/>
                                          </p:stCondLst>
                                        </p:cTn>
                                        <p:tgtEl>
                                          <p:spTgt spid="13"/>
                                        </p:tgtEl>
                                        <p:attrNameLst>
                                          <p:attrName>style.visibility</p:attrName>
                                        </p:attrNameLst>
                                      </p:cBhvr>
                                      <p:to>
                                        <p:strVal val="visible"/>
                                      </p:to>
                                    </p:set>
                                    <p:animEffect transition="in" filter="wipe(down)">
                                      <p:cBhvr>
                                        <p:cTn id="144" dur="580">
                                          <p:stCondLst>
                                            <p:cond delay="0"/>
                                          </p:stCondLst>
                                        </p:cTn>
                                        <p:tgtEl>
                                          <p:spTgt spid="13"/>
                                        </p:tgtEl>
                                      </p:cBhvr>
                                    </p:animEffect>
                                    <p:anim calcmode="lin" valueType="num">
                                      <p:cBhvr>
                                        <p:cTn id="14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4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4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4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50" dur="26">
                                          <p:stCondLst>
                                            <p:cond delay="650"/>
                                          </p:stCondLst>
                                        </p:cTn>
                                        <p:tgtEl>
                                          <p:spTgt spid="13"/>
                                        </p:tgtEl>
                                      </p:cBhvr>
                                      <p:to x="100000" y="60000"/>
                                    </p:animScale>
                                    <p:animScale>
                                      <p:cBhvr>
                                        <p:cTn id="151" dur="166" decel="50000">
                                          <p:stCondLst>
                                            <p:cond delay="676"/>
                                          </p:stCondLst>
                                        </p:cTn>
                                        <p:tgtEl>
                                          <p:spTgt spid="13"/>
                                        </p:tgtEl>
                                      </p:cBhvr>
                                      <p:to x="100000" y="100000"/>
                                    </p:animScale>
                                    <p:animScale>
                                      <p:cBhvr>
                                        <p:cTn id="152" dur="26">
                                          <p:stCondLst>
                                            <p:cond delay="1312"/>
                                          </p:stCondLst>
                                        </p:cTn>
                                        <p:tgtEl>
                                          <p:spTgt spid="13"/>
                                        </p:tgtEl>
                                      </p:cBhvr>
                                      <p:to x="100000" y="80000"/>
                                    </p:animScale>
                                    <p:animScale>
                                      <p:cBhvr>
                                        <p:cTn id="153" dur="166" decel="50000">
                                          <p:stCondLst>
                                            <p:cond delay="1338"/>
                                          </p:stCondLst>
                                        </p:cTn>
                                        <p:tgtEl>
                                          <p:spTgt spid="13"/>
                                        </p:tgtEl>
                                      </p:cBhvr>
                                      <p:to x="100000" y="100000"/>
                                    </p:animScale>
                                    <p:animScale>
                                      <p:cBhvr>
                                        <p:cTn id="154" dur="26">
                                          <p:stCondLst>
                                            <p:cond delay="1642"/>
                                          </p:stCondLst>
                                        </p:cTn>
                                        <p:tgtEl>
                                          <p:spTgt spid="13"/>
                                        </p:tgtEl>
                                      </p:cBhvr>
                                      <p:to x="100000" y="90000"/>
                                    </p:animScale>
                                    <p:animScale>
                                      <p:cBhvr>
                                        <p:cTn id="155" dur="166" decel="50000">
                                          <p:stCondLst>
                                            <p:cond delay="1668"/>
                                          </p:stCondLst>
                                        </p:cTn>
                                        <p:tgtEl>
                                          <p:spTgt spid="13"/>
                                        </p:tgtEl>
                                      </p:cBhvr>
                                      <p:to x="100000" y="100000"/>
                                    </p:animScale>
                                    <p:animScale>
                                      <p:cBhvr>
                                        <p:cTn id="156" dur="26">
                                          <p:stCondLst>
                                            <p:cond delay="1808"/>
                                          </p:stCondLst>
                                        </p:cTn>
                                        <p:tgtEl>
                                          <p:spTgt spid="13"/>
                                        </p:tgtEl>
                                      </p:cBhvr>
                                      <p:to x="100000" y="95000"/>
                                    </p:animScale>
                                    <p:animScale>
                                      <p:cBhvr>
                                        <p:cTn id="157" dur="166" decel="50000">
                                          <p:stCondLst>
                                            <p:cond delay="1834"/>
                                          </p:stCondLst>
                                        </p:cTn>
                                        <p:tgtEl>
                                          <p:spTgt spid="13"/>
                                        </p:tgtEl>
                                      </p:cBhvr>
                                      <p:to x="100000" y="100000"/>
                                    </p:animScale>
                                  </p:childTnLst>
                                </p:cTn>
                              </p:par>
                              <p:par>
                                <p:cTn id="158" presetID="26" presetClass="entr" presetSubtype="0" fill="hold" nodeType="withEffect">
                                  <p:stCondLst>
                                    <p:cond delay="0"/>
                                  </p:stCondLst>
                                  <p:childTnLst>
                                    <p:set>
                                      <p:cBhvr>
                                        <p:cTn id="159" dur="1" fill="hold">
                                          <p:stCondLst>
                                            <p:cond delay="0"/>
                                          </p:stCondLst>
                                        </p:cTn>
                                        <p:tgtEl>
                                          <p:spTgt spid="23"/>
                                        </p:tgtEl>
                                        <p:attrNameLst>
                                          <p:attrName>style.visibility</p:attrName>
                                        </p:attrNameLst>
                                      </p:cBhvr>
                                      <p:to>
                                        <p:strVal val="visible"/>
                                      </p:to>
                                    </p:set>
                                    <p:animEffect transition="in" filter="wipe(down)">
                                      <p:cBhvr>
                                        <p:cTn id="160" dur="580">
                                          <p:stCondLst>
                                            <p:cond delay="0"/>
                                          </p:stCondLst>
                                        </p:cTn>
                                        <p:tgtEl>
                                          <p:spTgt spid="23"/>
                                        </p:tgtEl>
                                      </p:cBhvr>
                                    </p:animEffect>
                                    <p:anim calcmode="lin" valueType="num">
                                      <p:cBhvr>
                                        <p:cTn id="161"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2"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63"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64"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5"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66" dur="26">
                                          <p:stCondLst>
                                            <p:cond delay="650"/>
                                          </p:stCondLst>
                                        </p:cTn>
                                        <p:tgtEl>
                                          <p:spTgt spid="23"/>
                                        </p:tgtEl>
                                      </p:cBhvr>
                                      <p:to x="100000" y="60000"/>
                                    </p:animScale>
                                    <p:animScale>
                                      <p:cBhvr>
                                        <p:cTn id="167" dur="166" decel="50000">
                                          <p:stCondLst>
                                            <p:cond delay="676"/>
                                          </p:stCondLst>
                                        </p:cTn>
                                        <p:tgtEl>
                                          <p:spTgt spid="23"/>
                                        </p:tgtEl>
                                      </p:cBhvr>
                                      <p:to x="100000" y="100000"/>
                                    </p:animScale>
                                    <p:animScale>
                                      <p:cBhvr>
                                        <p:cTn id="168" dur="26">
                                          <p:stCondLst>
                                            <p:cond delay="1312"/>
                                          </p:stCondLst>
                                        </p:cTn>
                                        <p:tgtEl>
                                          <p:spTgt spid="23"/>
                                        </p:tgtEl>
                                      </p:cBhvr>
                                      <p:to x="100000" y="80000"/>
                                    </p:animScale>
                                    <p:animScale>
                                      <p:cBhvr>
                                        <p:cTn id="169" dur="166" decel="50000">
                                          <p:stCondLst>
                                            <p:cond delay="1338"/>
                                          </p:stCondLst>
                                        </p:cTn>
                                        <p:tgtEl>
                                          <p:spTgt spid="23"/>
                                        </p:tgtEl>
                                      </p:cBhvr>
                                      <p:to x="100000" y="100000"/>
                                    </p:animScale>
                                    <p:animScale>
                                      <p:cBhvr>
                                        <p:cTn id="170" dur="26">
                                          <p:stCondLst>
                                            <p:cond delay="1642"/>
                                          </p:stCondLst>
                                        </p:cTn>
                                        <p:tgtEl>
                                          <p:spTgt spid="23"/>
                                        </p:tgtEl>
                                      </p:cBhvr>
                                      <p:to x="100000" y="90000"/>
                                    </p:animScale>
                                    <p:animScale>
                                      <p:cBhvr>
                                        <p:cTn id="171" dur="166" decel="50000">
                                          <p:stCondLst>
                                            <p:cond delay="1668"/>
                                          </p:stCondLst>
                                        </p:cTn>
                                        <p:tgtEl>
                                          <p:spTgt spid="23"/>
                                        </p:tgtEl>
                                      </p:cBhvr>
                                      <p:to x="100000" y="100000"/>
                                    </p:animScale>
                                    <p:animScale>
                                      <p:cBhvr>
                                        <p:cTn id="172" dur="26">
                                          <p:stCondLst>
                                            <p:cond delay="1808"/>
                                          </p:stCondLst>
                                        </p:cTn>
                                        <p:tgtEl>
                                          <p:spTgt spid="23"/>
                                        </p:tgtEl>
                                      </p:cBhvr>
                                      <p:to x="100000" y="95000"/>
                                    </p:animScale>
                                    <p:animScale>
                                      <p:cBhvr>
                                        <p:cTn id="173" dur="166" decel="50000">
                                          <p:stCondLst>
                                            <p:cond delay="1834"/>
                                          </p:stCondLst>
                                        </p:cTn>
                                        <p:tgtEl>
                                          <p:spTgt spid="23"/>
                                        </p:tgtEl>
                                      </p:cBhvr>
                                      <p:to x="100000" y="100000"/>
                                    </p:animScale>
                                  </p:childTnLst>
                                </p:cTn>
                              </p:par>
                              <p:par>
                                <p:cTn id="174" presetID="26" presetClass="entr" presetSubtype="0" fill="hold" grpId="0" nodeType="withEffect">
                                  <p:stCondLst>
                                    <p:cond delay="0"/>
                                  </p:stCondLst>
                                  <p:childTnLst>
                                    <p:set>
                                      <p:cBhvr>
                                        <p:cTn id="175" dur="1" fill="hold">
                                          <p:stCondLst>
                                            <p:cond delay="0"/>
                                          </p:stCondLst>
                                        </p:cTn>
                                        <p:tgtEl>
                                          <p:spTgt spid="15"/>
                                        </p:tgtEl>
                                        <p:attrNameLst>
                                          <p:attrName>style.visibility</p:attrName>
                                        </p:attrNameLst>
                                      </p:cBhvr>
                                      <p:to>
                                        <p:strVal val="visible"/>
                                      </p:to>
                                    </p:set>
                                    <p:animEffect transition="in" filter="wipe(down)">
                                      <p:cBhvr>
                                        <p:cTn id="176" dur="580">
                                          <p:stCondLst>
                                            <p:cond delay="0"/>
                                          </p:stCondLst>
                                        </p:cTn>
                                        <p:tgtEl>
                                          <p:spTgt spid="15"/>
                                        </p:tgtEl>
                                      </p:cBhvr>
                                    </p:animEffect>
                                    <p:anim calcmode="lin" valueType="num">
                                      <p:cBhvr>
                                        <p:cTn id="17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7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7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8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8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82" dur="26">
                                          <p:stCondLst>
                                            <p:cond delay="650"/>
                                          </p:stCondLst>
                                        </p:cTn>
                                        <p:tgtEl>
                                          <p:spTgt spid="15"/>
                                        </p:tgtEl>
                                      </p:cBhvr>
                                      <p:to x="100000" y="60000"/>
                                    </p:animScale>
                                    <p:animScale>
                                      <p:cBhvr>
                                        <p:cTn id="183" dur="166" decel="50000">
                                          <p:stCondLst>
                                            <p:cond delay="676"/>
                                          </p:stCondLst>
                                        </p:cTn>
                                        <p:tgtEl>
                                          <p:spTgt spid="15"/>
                                        </p:tgtEl>
                                      </p:cBhvr>
                                      <p:to x="100000" y="100000"/>
                                    </p:animScale>
                                    <p:animScale>
                                      <p:cBhvr>
                                        <p:cTn id="184" dur="26">
                                          <p:stCondLst>
                                            <p:cond delay="1312"/>
                                          </p:stCondLst>
                                        </p:cTn>
                                        <p:tgtEl>
                                          <p:spTgt spid="15"/>
                                        </p:tgtEl>
                                      </p:cBhvr>
                                      <p:to x="100000" y="80000"/>
                                    </p:animScale>
                                    <p:animScale>
                                      <p:cBhvr>
                                        <p:cTn id="185" dur="166" decel="50000">
                                          <p:stCondLst>
                                            <p:cond delay="1338"/>
                                          </p:stCondLst>
                                        </p:cTn>
                                        <p:tgtEl>
                                          <p:spTgt spid="15"/>
                                        </p:tgtEl>
                                      </p:cBhvr>
                                      <p:to x="100000" y="100000"/>
                                    </p:animScale>
                                    <p:animScale>
                                      <p:cBhvr>
                                        <p:cTn id="186" dur="26">
                                          <p:stCondLst>
                                            <p:cond delay="1642"/>
                                          </p:stCondLst>
                                        </p:cTn>
                                        <p:tgtEl>
                                          <p:spTgt spid="15"/>
                                        </p:tgtEl>
                                      </p:cBhvr>
                                      <p:to x="100000" y="90000"/>
                                    </p:animScale>
                                    <p:animScale>
                                      <p:cBhvr>
                                        <p:cTn id="187" dur="166" decel="50000">
                                          <p:stCondLst>
                                            <p:cond delay="1668"/>
                                          </p:stCondLst>
                                        </p:cTn>
                                        <p:tgtEl>
                                          <p:spTgt spid="15"/>
                                        </p:tgtEl>
                                      </p:cBhvr>
                                      <p:to x="100000" y="100000"/>
                                    </p:animScale>
                                    <p:animScale>
                                      <p:cBhvr>
                                        <p:cTn id="188" dur="26">
                                          <p:stCondLst>
                                            <p:cond delay="1808"/>
                                          </p:stCondLst>
                                        </p:cTn>
                                        <p:tgtEl>
                                          <p:spTgt spid="15"/>
                                        </p:tgtEl>
                                      </p:cBhvr>
                                      <p:to x="100000" y="95000"/>
                                    </p:animScale>
                                    <p:animScale>
                                      <p:cBhvr>
                                        <p:cTn id="189"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24" grpId="0"/>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0" y="0"/>
            <a:ext cx="12192000" cy="6000750"/>
          </a:xfrm>
          <a:prstGeom prst="rect">
            <a:avLst/>
          </a:prstGeom>
        </p:spPr>
      </p:pic>
      <p:pic>
        <p:nvPicPr>
          <p:cNvPr id="4" name="Picture 3" descr="image.png"/>
          <p:cNvPicPr>
            <a:picLocks noChangeAspect="1"/>
          </p:cNvPicPr>
          <p:nvPr/>
        </p:nvPicPr>
        <p:blipFill>
          <a:blip r:embed="rId4"/>
          <a:stretch>
            <a:fillRect/>
          </a:stretch>
        </p:blipFill>
        <p:spPr>
          <a:xfrm>
            <a:off x="7686675" y="6248400"/>
            <a:ext cx="4171950" cy="419100"/>
          </a:xfrm>
          <a:prstGeom prst="rect">
            <a:avLst/>
          </a:prstGeom>
        </p:spPr>
      </p:pic>
      <p:sp>
        <p:nvSpPr>
          <p:cNvPr id="6" name="TextBox 5"/>
          <p:cNvSpPr txBox="1"/>
          <p:nvPr/>
        </p:nvSpPr>
        <p:spPr>
          <a:xfrm>
            <a:off x="4234375" y="2107852"/>
            <a:ext cx="4121833" cy="833562"/>
          </a:xfrm>
          <a:prstGeom prst="rect">
            <a:avLst/>
          </a:prstGeom>
          <a:noFill/>
        </p:spPr>
        <p:txBody>
          <a:bodyPr wrap="square" lIns="0" tIns="0" rIns="0" bIns="0" anchor="t">
            <a:spAutoFit/>
          </a:bodyPr>
          <a:lstStyle/>
          <a:p>
            <a:pPr algn="ctr">
              <a:lnSpc>
                <a:spcPts val="6480"/>
              </a:lnSpc>
              <a:defRPr/>
            </a:pPr>
            <a:r>
              <a:rPr sz="5400" b="1" i="0" u="none" smtClean="0">
                <a:solidFill>
                  <a:srgbClr val="FFFFFF"/>
                </a:solidFill>
                <a:latin typeface="Hind Siliguri"/>
              </a:rPr>
              <a:t>ধন্যবাদ</a:t>
            </a:r>
            <a:endParaRPr sz="5400" b="1" i="0" u="none">
              <a:solidFill>
                <a:srgbClr val="FFFFFF"/>
              </a:solidFill>
              <a:latin typeface="Hind Siliguri"/>
            </a:endParaRPr>
          </a:p>
        </p:txBody>
      </p:sp>
      <p:sp>
        <p:nvSpPr>
          <p:cNvPr id="7" name="TextBox 6"/>
          <p:cNvSpPr txBox="1"/>
          <p:nvPr/>
        </p:nvSpPr>
        <p:spPr>
          <a:xfrm>
            <a:off x="2143125" y="3216473"/>
            <a:ext cx="7905750" cy="495300"/>
          </a:xfrm>
          <a:prstGeom prst="rect">
            <a:avLst/>
          </a:prstGeom>
          <a:noFill/>
        </p:spPr>
        <p:txBody>
          <a:bodyPr wrap="square" lIns="0" tIns="0" rIns="0" bIns="0" anchor="t">
            <a:spAutoFit/>
          </a:bodyPr>
          <a:lstStyle/>
          <a:p>
            <a:pPr algn="ctr"/>
            <a:r>
              <a:rPr sz="2400" b="0" i="0" u="none">
                <a:solidFill>
                  <a:srgbClr val="E0F2FE"/>
                </a:solidFill>
                <a:latin typeface="Hind Siliguri"/>
              </a:rPr>
              <a:t>মনোযোগ দিয়ে পাঠে অংশ নেওয়ার জন্য সবাইকে অনেক অনেক ধন্যবাদ।</a:t>
            </a:r>
          </a:p>
        </p:txBody>
      </p:sp>
      <p:pic>
        <p:nvPicPr>
          <p:cNvPr id="9" name="Picture 8" descr="image.png"/>
          <p:cNvPicPr>
            <a:picLocks noChangeAspect="1"/>
          </p:cNvPicPr>
          <p:nvPr/>
        </p:nvPicPr>
        <p:blipFill>
          <a:blip r:embed="rId5"/>
          <a:stretch>
            <a:fillRect/>
          </a:stretch>
        </p:blipFill>
        <p:spPr>
          <a:xfrm>
            <a:off x="7905750" y="6376987"/>
            <a:ext cx="142875" cy="161925"/>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anim calcmode="lin" valueType="num">
                                      <p:cBhvr>
                                        <p:cTn id="1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TotalTime>
  <Words>1060</Words>
  <Application>Microsoft Macintosh PowerPoint</Application>
  <PresentationFormat>Custom</PresentationFormat>
  <Paragraphs>107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dc:description>generated using python-pptx</dc:description>
  <cp:lastModifiedBy>User</cp:lastModifiedBy>
  <cp:revision>34</cp:revision>
  <dcterms:created xsi:type="dcterms:W3CDTF">2013-01-27T09:14:16Z</dcterms:created>
  <dcterms:modified xsi:type="dcterms:W3CDTF">2026-08-13T02:54:13Z</dcterms:modified>
</cp:coreProperties>
</file>