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7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2" Target="../theme/theme1.xml" Type="http://schemas.openxmlformats.org/officeDocument/2006/relationships/theme"/><Relationship Id="rId7" Target="../slideLayouts/slideLayout7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