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x="16256000" cy="9144000"/>
  <p:notesSz cx="16256000" cy="9144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19200" y="2834640"/>
            <a:ext cx="13817600" cy="19202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438400" y="5120640"/>
            <a:ext cx="11379200" cy="228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81280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8371840" y="2103120"/>
            <a:ext cx="707136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12800" y="365760"/>
            <a:ext cx="14630400" cy="1463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12800" y="2103120"/>
            <a:ext cx="14630400" cy="6035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5527040" y="8503920"/>
            <a:ext cx="520192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81280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11704320" y="8503920"/>
            <a:ext cx="3738880" cy="4572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5.png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6.png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png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8.png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9.pn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0.pn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1.pn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2.pn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3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9"/>
            <a:ext cx="16256000" cy="906779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9"/>
            <a:ext cx="16256000" cy="9067799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9"/>
            <a:ext cx="16256000" cy="906779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9"/>
            <a:ext cx="16256000" cy="906779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9"/>
            <a:ext cx="16256000" cy="906779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9"/>
            <a:ext cx="16256000" cy="9067799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9"/>
            <a:ext cx="16256000" cy="906779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9"/>
            <a:ext cx="16256000" cy="906779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9"/>
            <a:ext cx="16256000" cy="9067799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9"/>
            <a:ext cx="16256000" cy="9067799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9"/>
            <a:ext cx="16256000" cy="906779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9"/>
            <a:ext cx="16256000" cy="906779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8099"/>
            <a:ext cx="16256000" cy="906779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2026-08-21T19:12:31Z</dcterms:created>
  <dcterms:modified xsi:type="dcterms:W3CDTF">2026-08-21T19:12:31Z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StructuredOutput v10.0.20070.1</vt:lpwstr>
  </property>
  <property fmtid="{D5CDD505-2E9C-101B-9397-08002B2CF9AE}" pid="3" name="Created">
    <vt:filetime>2026-08-21T00:00:00Z</vt:filetime>
  </property>
  <property fmtid="{D5CDD505-2E9C-101B-9397-08002B2CF9AE}" pid="4" name="LastSaved">
    <vt:filetime>2026-08-21T00:00:00Z</vt:filetime>
  </property>
  <property fmtid="{D5CDD505-2E9C-101B-9397-08002B2CF9AE}" pid="5" name="Producer">
    <vt:lpwstr>3-Heights(TM) PDF Security Shell 4.8.25.2 (http://www.pdf-tools.com)</vt:lpwstr>
  </property>
</Properties>
</file>