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gif" ContentType="image/gif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12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6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notesSlides/notesSlide10.xml" ContentType="application/vnd.openxmlformats-officedocument.presentationml.notesSlide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notesSlides/notesSlide14.xml" ContentType="application/vnd.openxmlformats-officedocument.presentationml.notes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Id3" /><Relationship Type="http://schemas.openxmlformats.org/package/2006/relationships/metadata/thumbnail" Target="/docProps/thumbnail.jpeg" Id="rId2" /><Relationship Type="http://schemas.openxmlformats.org/officeDocument/2006/relationships/officeDocument" Target="/ppt/presentation.xml" Id="rId1" /><Relationship Type="http://schemas.openxmlformats.org/officeDocument/2006/relationships/custom-properties" Target="/docProps/custom.xml" Id="rId5" /><Relationship Type="http://schemas.openxmlformats.org/officeDocument/2006/relationships/extended-properties" Target="/docProps/app.xml" Id="rId4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92" r:id="rId2"/>
    <p:sldId id="257" r:id="rId3"/>
    <p:sldId id="275" r:id="rId4"/>
    <p:sldId id="293" r:id="rId5"/>
    <p:sldId id="280" r:id="rId6"/>
    <p:sldId id="258" r:id="rId7"/>
    <p:sldId id="283" r:id="rId8"/>
    <p:sldId id="288" r:id="rId9"/>
    <p:sldId id="285" r:id="rId10"/>
    <p:sldId id="287" r:id="rId11"/>
    <p:sldId id="290" r:id="rId12"/>
    <p:sldId id="289" r:id="rId13"/>
    <p:sldId id="291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E4F6"/>
    <a:srgbClr val="F6DCF5"/>
    <a:srgbClr val="BBF2B4"/>
    <a:srgbClr val="F0E2EE"/>
    <a:srgbClr val="F1EFE9"/>
    <a:srgbClr val="DBDF41"/>
    <a:srgbClr val="FF5050"/>
    <a:srgbClr val="46FB0D"/>
    <a:srgbClr val="3FD3F1"/>
    <a:srgbClr val="F6F4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09" autoAdjust="0"/>
    <p:restoredTop sz="72080" autoAdjust="0"/>
  </p:normalViewPr>
  <p:slideViewPr>
    <p:cSldViewPr snapToGrid="0">
      <p:cViewPr varScale="1">
        <p:scale>
          <a:sx n="45" d="100"/>
          <a:sy n="45" d="100"/>
        </p:scale>
        <p:origin x="12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504"/>
    </p:cViewPr>
  </p:sorter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/ppt/slides/slide7.xml" Id="rId8" /><Relationship Type="http://schemas.openxmlformats.org/officeDocument/2006/relationships/slide" Target="/ppt/slides/slide12.xml" Id="rId13" /><Relationship Type="http://schemas.openxmlformats.org/officeDocument/2006/relationships/slide" Target="/ppt/slides/slide17.xml" Id="rId18" /><Relationship Type="http://schemas.openxmlformats.org/officeDocument/2006/relationships/theme" Target="/ppt/theme/theme1.xml" Id="rId26" /><Relationship Type="http://schemas.openxmlformats.org/officeDocument/2006/relationships/slide" Target="/ppt/slides/slide2.xml" Id="rId3" /><Relationship Type="http://schemas.openxmlformats.org/officeDocument/2006/relationships/slide" Target="/ppt/slides/slide20.xml" Id="rId21" /><Relationship Type="http://schemas.openxmlformats.org/officeDocument/2006/relationships/slide" Target="/ppt/slides/slide6.xml" Id="rId7" /><Relationship Type="http://schemas.openxmlformats.org/officeDocument/2006/relationships/slide" Target="/ppt/slides/slide11.xml" Id="rId12" /><Relationship Type="http://schemas.openxmlformats.org/officeDocument/2006/relationships/slide" Target="/ppt/slides/slide16.xml" Id="rId17" /><Relationship Type="http://schemas.openxmlformats.org/officeDocument/2006/relationships/viewProps" Target="/ppt/viewProps.xml" Id="rId25" /><Relationship Type="http://schemas.openxmlformats.org/officeDocument/2006/relationships/slide" Target="/ppt/slides/slide1.xml" Id="rId2" /><Relationship Type="http://schemas.openxmlformats.org/officeDocument/2006/relationships/slide" Target="/ppt/slides/slide15.xml" Id="rId16" /><Relationship Type="http://schemas.openxmlformats.org/officeDocument/2006/relationships/slide" Target="/ppt/slides/slide19.xml" Id="rId20" /><Relationship Type="http://schemas.openxmlformats.org/officeDocument/2006/relationships/slideMaster" Target="/ppt/slideMasters/slideMaster1.xml" Id="rId1" /><Relationship Type="http://schemas.openxmlformats.org/officeDocument/2006/relationships/slide" Target="/ppt/slides/slide5.xml" Id="rId6" /><Relationship Type="http://schemas.openxmlformats.org/officeDocument/2006/relationships/slide" Target="/ppt/slides/slide10.xml" Id="rId11" /><Relationship Type="http://schemas.openxmlformats.org/officeDocument/2006/relationships/presProps" Target="/ppt/presProps.xml" Id="rId24" /><Relationship Type="http://schemas.openxmlformats.org/officeDocument/2006/relationships/slide" Target="/ppt/slides/slide4.xml" Id="rId5" /><Relationship Type="http://schemas.openxmlformats.org/officeDocument/2006/relationships/slide" Target="/ppt/slides/slide14.xml" Id="rId15" /><Relationship Type="http://schemas.openxmlformats.org/officeDocument/2006/relationships/notesMaster" Target="/ppt/notesMasters/notesMaster1.xml" Id="rId23" /><Relationship Type="http://schemas.openxmlformats.org/officeDocument/2006/relationships/slide" Target="/ppt/slides/slide9.xml" Id="rId10" /><Relationship Type="http://schemas.openxmlformats.org/officeDocument/2006/relationships/slide" Target="/ppt/slides/slide18.xml" Id="rId19" /><Relationship Type="http://schemas.openxmlformats.org/officeDocument/2006/relationships/slide" Target="/ppt/slides/slide3.xml" Id="rId4" /><Relationship Type="http://schemas.openxmlformats.org/officeDocument/2006/relationships/slide" Target="/ppt/slides/slide8.xml" Id="rId9" /><Relationship Type="http://schemas.openxmlformats.org/officeDocument/2006/relationships/slide" Target="/ppt/slides/slide13.xml" Id="rId14" /><Relationship Type="http://schemas.openxmlformats.org/officeDocument/2006/relationships/slide" Target="/ppt/slides/slide21.xml" Id="rId22" /><Relationship Type="http://schemas.openxmlformats.org/officeDocument/2006/relationships/tableStyles" Target="/ppt/tableStyles.xml" Id="rId2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theme/theme2.xml" Id="rId1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745A1-9922-404A-BD9B-8410D175E649}" type="datetimeFigureOut">
              <a:rPr lang="en-US" smtClean="0"/>
              <a:t>8/22/2026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60C1D-439D-4B85-987D-E0556976C2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563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4.xml" Id="rId2" /><Relationship Type="http://schemas.openxmlformats.org/officeDocument/2006/relationships/notesMaster" Target="/ppt/notesMasters/notesMaster1.xml" Id="rId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5.xml" Id="rId2" /><Relationship Type="http://schemas.openxmlformats.org/officeDocument/2006/relationships/notesMaster" Target="/ppt/notesMasters/notesMaster1.xml" Id="rId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6.xml" Id="rId2" /><Relationship Type="http://schemas.openxmlformats.org/officeDocument/2006/relationships/notesMaster" Target="/ppt/notesMasters/notesMaster1.xml" Id="rId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7.xml" Id="rId2" /><Relationship Type="http://schemas.openxmlformats.org/officeDocument/2006/relationships/notesMaster" Target="/ppt/notesMasters/notesMaster1.xml" Id="rId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8.xml" Id="rId2" /><Relationship Type="http://schemas.openxmlformats.org/officeDocument/2006/relationships/notesMaster" Target="/ppt/notesMasters/notesMaster1.xml" Id="rId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9.xml" Id="rId2" /><Relationship Type="http://schemas.openxmlformats.org/officeDocument/2006/relationships/notesMaster" Target="/ppt/notesMasters/notesMaster1.xml" Id="rId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12.xml" Id="rId2" /><Relationship Type="http://schemas.openxmlformats.org/officeDocument/2006/relationships/notesMaster" Target="/ppt/notesMasters/notesMaster1.xml" Id="rId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14.xml" Id="rId2" /><Relationship Type="http://schemas.openxmlformats.org/officeDocument/2006/relationships/notesMaster" Target="/ppt/notesMasters/notesMaster1.xml" Id="rId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15.xml" Id="rId2" /><Relationship Type="http://schemas.openxmlformats.org/officeDocument/2006/relationships/notesMaster" Target="/ppt/notesMasters/notesMaster1.xml" Id="rId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6.xml" Id="rId2" /><Relationship Type="http://schemas.openxmlformats.org/officeDocument/2006/relationships/notesMaster" Target="/ppt/notesMasters/notesMaster1.xml" Id="rId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7.xml" Id="rId2" /><Relationship Type="http://schemas.openxmlformats.org/officeDocument/2006/relationships/notesMaster" Target="/ppt/notesMasters/notesMaster1.xml" Id="rId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8.xml" Id="rId2" /><Relationship Type="http://schemas.openxmlformats.org/officeDocument/2006/relationships/notesMaster" Target="/ppt/notesMasters/notesMaster1.xml" Id="rId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9.xml" Id="rId2" /><Relationship Type="http://schemas.openxmlformats.org/officeDocument/2006/relationships/notesMaster" Target="/ppt/notesMasters/notesMaster1.xml" Id="rId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21.xml" Id="rId2" /><Relationship Type="http://schemas.openxmlformats.org/officeDocument/2006/relationships/notesMaster" Target="/ppt/notesMasters/notesMaster1.xml" Id="rId1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022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181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31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102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11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18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51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182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8967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187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501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928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904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60C1D-439D-4B85-987D-E0556976C2E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60178"/>
      </p:ext>
    </p:extLst>
  </p:cSld>
  <p:clrMapOvr>
    <a:masterClrMapping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32A1E4-F0AC-43DD-9F9B-CF5B83FEF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5AD9E-5707-4CD0-A2A1-243634C9192A}" type="datetimeFigureOut">
              <a:rPr lang="en-US" smtClean="0"/>
              <a:t>8/22/2026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4B6133-D2DB-4CE6-8797-A555FB1F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3633B-B467-46F8-9932-6688B22B4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28C38-765F-4315-B4B5-B997954E1E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303978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2" /><Relationship Type="http://schemas.openxmlformats.org/officeDocument/2006/relationships/slideLayout" Target="/ppt/slideLayouts/slideLayout1.xml" Id="rId1" /></Relationships>
</file>

<file path=ppt/slideMasters/slideMaster1.xml><?xml version="1.0" encoding="utf-8"?>
<p:sldMaster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E3FCDC-8585-4B63-8376-B61642AE1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8F269-AEBF-4C73-9C94-BAD27A4530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837EE-5E0B-4A89-92B8-C9241804E8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5AD9E-5707-4CD0-A2A1-243634C9192A}" type="datetimeFigureOut">
              <a:rPr lang="en-US" smtClean="0"/>
              <a:t>8/22/2026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7AE31-85F0-4E30-9394-B364E806B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24320F-4DE3-4BDC-80CD-722C4BFC5D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28C38-765F-4315-B4B5-B997954E1E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0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image" Target="/ppt/media/image1.png" Id="rId2" /><Relationship Type="http://schemas.openxmlformats.org/officeDocument/2006/relationships/slideLayout" Target="/ppt/slideLayouts/slideLayout1.xml" Id="rId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image" Target="/ppt/media/image3.gif" Id="rId3" /><Relationship Type="http://schemas.openxmlformats.org/officeDocument/2006/relationships/image" Target="/ppt/media/image2.gif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4.gif" Id="rId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image" Target="/ppt/media/image5.png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6.jpeg" Id="rId4" /><Relationship Type="http://schemas.openxmlformats.org/officeDocument/2006/relationships/hyperlink" Target="https://pixabay.com/en/frame-border-floral-purple-3007292/" TargetMode="External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image" Target="/ppt/media/image7.jpeg" Id="rId3" /><Relationship Type="http://schemas.openxmlformats.org/officeDocument/2006/relationships/notesSlide" Target="/ppt/notesSlides/notesSlide1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9.gif" Id="rId5" /><Relationship Type="http://schemas.openxmlformats.org/officeDocument/2006/relationships/image" Target="/ppt/media/image8.jpeg" Id="rId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image" Target="/ppt/media/image10.jpeg" Id="rId3" /><Relationship Type="http://schemas.openxmlformats.org/officeDocument/2006/relationships/image" Target="/ppt/media/image13.png" Id="rId7" /><Relationship Type="http://schemas.openxmlformats.org/officeDocument/2006/relationships/notesSlide" Target="/ppt/notesSlides/notesSlide2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12.png" Id="rId6" /><Relationship Type="http://schemas.openxmlformats.org/officeDocument/2006/relationships/image" Target="/ppt/media/image11.png" Id="rId4" /><Relationship Type="http://schemas.openxmlformats.org/officeDocument/2006/relationships/hyperlink" Target="https://pixabay.com/photos/rose-white-single-flower-plant-2876221/" TargetMode="External" Id="rId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image" Target="/ppt/media/image17.png" Id="rId8" /><Relationship Type="http://schemas.openxmlformats.org/officeDocument/2006/relationships/image" Target="/ppt/media/image20.png" Id="rId13" /><Relationship Type="http://schemas.openxmlformats.org/officeDocument/2006/relationships/image" Target="/ppt/media/image14.jpeg" Id="rId3" /><Relationship Type="http://schemas.openxmlformats.org/officeDocument/2006/relationships/notesSlide" Target="/ppt/notesSlides/notesSlide3.xml" Id="rId2" /><Relationship Type="http://schemas.openxmlformats.org/officeDocument/2006/relationships/image" Target="/ppt/media/image22.png" Id="rId16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16.png" Id="rId6" /><Relationship Type="http://schemas.openxmlformats.org/officeDocument/2006/relationships/image" Target="/ppt/media/image19.png" Id="rId11" /><Relationship Type="http://schemas.openxmlformats.org/officeDocument/2006/relationships/image" Target="/ppt/media/image15.png" Id="rId4" /><Relationship Type="http://schemas.openxmlformats.org/officeDocument/2006/relationships/image" Target="/ppt/media/image18.png" Id="rId9" /><Relationship Type="http://schemas.openxmlformats.org/officeDocument/2006/relationships/image" Target="/ppt/media/image21.png" Id="rId14" /><Relationship Type="http://schemas.openxmlformats.org/officeDocument/2006/relationships/hyperlink" Target="http://freehighresolutiongraphicsandclipart.blogspot.co.uk/2010/09/misc-clipart-and-graphics.html" TargetMode="External" Id="rId7" /><Relationship Type="http://schemas.openxmlformats.org/officeDocument/2006/relationships/hyperlink" Target="http://fairyfindings.deviantart.com/art/Butterfly-Stock-255954039" TargetMode="External" Id="rId12" /><Relationship Type="http://schemas.openxmlformats.org/officeDocument/2006/relationships/hyperlink" Target="http://www.pngall.com/flying-bird-png/download/41683" TargetMode="External" Id="rId5" /><Relationship Type="http://schemas.openxmlformats.org/officeDocument/2006/relationships/hyperlink" Target="http://pngimg.com/download/20091" TargetMode="External" Id="rId15" /><Relationship Type="http://schemas.openxmlformats.org/officeDocument/2006/relationships/hyperlink" Target="http://pngimg.com/download/1046" TargetMode="External" Id="rId1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image" Target="/ppt/media/image23.jpeg" Id="rId3" /><Relationship Type="http://schemas.openxmlformats.org/officeDocument/2006/relationships/notesSlide" Target="/ppt/notesSlides/notesSlide4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25.gif" Id="rId5" /><Relationship Type="http://schemas.openxmlformats.org/officeDocument/2006/relationships/image" Target="/ppt/media/image24.png" Id="rI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image" Target="/ppt/media/image26.gif" Id="rId3" /><Relationship Type="http://schemas.openxmlformats.org/officeDocument/2006/relationships/notesSlide" Target="/ppt/notesSlides/notesSlide5.xml" Id="rId2" /><Relationship Type="http://schemas.openxmlformats.org/officeDocument/2006/relationships/slideLayout" Target="/ppt/slideLayouts/slideLayout1.xml" Id="rId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image" Target="/ppt/media/image27.gif" Id="rId3" /><Relationship Type="http://schemas.openxmlformats.org/officeDocument/2006/relationships/notesSlide" Target="/ppt/notesSlides/notesSlide6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28.gif" Id="rI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image" Target="/ppt/media/image30.png" Id="rId3" /><Relationship Type="http://schemas.openxmlformats.org/officeDocument/2006/relationships/image" Target="/ppt/media/image29.gif" Id="rId2" /><Relationship Type="http://schemas.openxmlformats.org/officeDocument/2006/relationships/slideLayout" Target="/ppt/slideLayouts/slideLayout1.xml" Id="rId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image" Target="/ppt/media/image30.png" Id="rId3" /><Relationship Type="http://schemas.openxmlformats.org/officeDocument/2006/relationships/image" Target="/ppt/media/image31.jpeg" Id="rId2" /><Relationship Type="http://schemas.openxmlformats.org/officeDocument/2006/relationships/slideLayout" Target="/ppt/slideLayouts/slideLayout1.xml" Id="rId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image" Target="/ppt/media/image4.gif" Id="rId3" /><Relationship Type="http://schemas.openxmlformats.org/officeDocument/2006/relationships/notesSlide" Target="/ppt/notesSlides/notesSlide7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33.gif" Id="rId5" /><Relationship Type="http://schemas.openxmlformats.org/officeDocument/2006/relationships/image" Target="/ppt/media/image32.jpeg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image" Target="/ppt/media/image34.jpeg" Id="rId2" /><Relationship Type="http://schemas.openxmlformats.org/officeDocument/2006/relationships/slideLayout" Target="/ppt/slideLayouts/slideLayout1.xml" Id="rId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image" Target="/ppt/media/image35.jpeg" Id="rId3" /><Relationship Type="http://schemas.openxmlformats.org/officeDocument/2006/relationships/notesSlide" Target="/ppt/notesSlides/notesSlide8.xml" Id="rId2" /><Relationship Type="http://schemas.openxmlformats.org/officeDocument/2006/relationships/slideLayout" Target="/ppt/slideLayouts/slideLayout1.xml" Id="rId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image" Target="/ppt/media/image36.png" Id="rId3" /><Relationship Type="http://schemas.openxmlformats.org/officeDocument/2006/relationships/image" Target="/ppt/media/image38.png" Id="rId7" /><Relationship Type="http://schemas.openxmlformats.org/officeDocument/2006/relationships/notesSlide" Target="/ppt/notesSlides/notesSlide9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37.png" Id="rId5" /><Relationship Type="http://schemas.openxmlformats.org/officeDocument/2006/relationships/image" Target="/ppt/media/image40.png" Id="rId10" /><Relationship Type="http://schemas.openxmlformats.org/officeDocument/2006/relationships/image" Target="/ppt/media/image39.png" Id="rId9" /><Relationship Type="http://schemas.openxmlformats.org/officeDocument/2006/relationships/hyperlink" Target="http://www.pngall.com/garden-png" TargetMode="External" Id="rId8" /><Relationship Type="http://schemas.openxmlformats.org/officeDocument/2006/relationships/hyperlink" Target="http://pngimg.com/download/13429" TargetMode="External" Id="rId6" /><Relationship Type="http://schemas.openxmlformats.org/officeDocument/2006/relationships/hyperlink" Target="https://pixabay.com/en/nature-flower-rose-blossom-bloom-3443472/" TargetMode="External" Id="rI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image" Target="/ppt/media/image44.png" Id="rId8" /><Relationship Type="http://schemas.openxmlformats.org/officeDocument/2006/relationships/image" Target="/ppt/media/image47.png" Id="rId13" /><Relationship Type="http://schemas.openxmlformats.org/officeDocument/2006/relationships/image" Target="/ppt/media/image41.png" Id="rId3" /><Relationship Type="http://schemas.openxmlformats.org/officeDocument/2006/relationships/image" Target="/ppt/media/image43.jpeg" Id="rId7" /><Relationship Type="http://schemas.openxmlformats.org/officeDocument/2006/relationships/notesSlide" Target="/ppt/notesSlides/notesSlide10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42.jpeg" Id="rId6" /><Relationship Type="http://schemas.openxmlformats.org/officeDocument/2006/relationships/image" Target="/ppt/media/image46.png" Id="rId11" /><Relationship Type="http://schemas.openxmlformats.org/officeDocument/2006/relationships/slide" Target="/ppt/slides/slide16.xml" Id="rId5" /><Relationship Type="http://schemas.openxmlformats.org/officeDocument/2006/relationships/image" Target="/ppt/media/image45.png" Id="rId10" /><Relationship Type="http://schemas.openxmlformats.org/officeDocument/2006/relationships/image" Target="/ppt/media/image410.jpeg" Id="rId4" /><Relationship Type="http://schemas.openxmlformats.org/officeDocument/2006/relationships/hyperlink" Target="https://www.pngall.com/green-flower-png/download/158545" TargetMode="External" Id="rId12" /><Relationship Type="http://schemas.openxmlformats.org/officeDocument/2006/relationships/hyperlink" Target="https://freepngimg.com/png/4792-grass-png-image-green-picture" TargetMode="External" Id="rId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image" Target="/ppt/media/image48.png" Id="rId3" /><Relationship Type="http://schemas.openxmlformats.org/officeDocument/2006/relationships/image" Target="/ppt/media/image50.png" Id="rId7" /><Relationship Type="http://schemas.openxmlformats.org/officeDocument/2006/relationships/notesSlide" Target="/ppt/notesSlides/notesSlide11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49.png" Id="rId5" /><Relationship Type="http://schemas.openxmlformats.org/officeDocument/2006/relationships/image" Target="/ppt/media/image51.png" Id="rId9" /><Relationship Type="http://schemas.openxmlformats.org/officeDocument/2006/relationships/hyperlink" Target="http://pngimg.com/download/20110" TargetMode="External" Id="rId8" /><Relationship Type="http://schemas.openxmlformats.org/officeDocument/2006/relationships/hyperlink" Target="https://commons.wikimedia.org/wiki/File:RedWhiskeredBulbul.svg" TargetMode="External" Id="rId6" /><Relationship Type="http://schemas.openxmlformats.org/officeDocument/2006/relationships/hyperlink" Target="https://freepngimg.com/png/65961-blue-flower-border-free-transparent-image-hd" TargetMode="External" Id="rId10" /><Relationship Type="http://schemas.openxmlformats.org/officeDocument/2006/relationships/hyperlink" Target="http://pngimg.com/download/20033" TargetMode="External" Id="rId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image" Target="/ppt/media/image52.png" Id="rId3" /><Relationship Type="http://schemas.openxmlformats.org/officeDocument/2006/relationships/notesSlide" Target="/ppt/notesSlides/notesSlide12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54.png" Id="rId5" /><Relationship Type="http://schemas.openxmlformats.org/officeDocument/2006/relationships/image" Target="/ppt/media/image53.png" Id="rId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image" Target="/ppt/media/image55.gif" Id="rId3" /><Relationship Type="http://schemas.openxmlformats.org/officeDocument/2006/relationships/notesSlide" Target="/ppt/notesSlides/notesSlide13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56.png" Id="rId4" /><Relationship Type="http://schemas.openxmlformats.org/officeDocument/2006/relationships/hyperlink" Target="https://freepngimg.com/png/65961-blue-flower-border-free-transparent-image-hd" TargetMode="External" Id="rId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image" Target="/ppt/media/image57.png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58.png" Id="rId4" /><Relationship Type="http://schemas.openxmlformats.org/officeDocument/2006/relationships/hyperlink" Target="https://pngimg.com/download/24629" TargetMode="External" Id="rId3" /><Relationship Type="http://schemas.openxmlformats.org/officeDocument/2006/relationships/hyperlink" Target="https://freepngimg.com/png/4808-grass-png-image-green-picture" TargetMode="External" Id="rId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image" Target="/ppt/media/image59.gif" Id="rId3" /><Relationship Type="http://schemas.openxmlformats.org/officeDocument/2006/relationships/notesSlide" Target="/ppt/notesSlides/notesSlide14.xml" Id="rId2" /><Relationship Type="http://schemas.openxmlformats.org/officeDocument/2006/relationships/slideLayout" Target="/ppt/slideLayouts/slideLayout1.xml" Id="rId1" /><Relationship Type="http://schemas.openxmlformats.org/officeDocument/2006/relationships/image" Target="/ppt/media/image60.png" Id="rId5" /><Relationship Type="http://schemas.openxmlformats.org/officeDocument/2006/relationships/hyperlink" Target="https://freepngimg.com/png/28308-field-picture" TargetMode="External" Id="rId6" /><Relationship Type="http://schemas.openxmlformats.org/officeDocument/2006/relationships/hyperlink" Target="http://heremoana.vefblog.net/223.html" TargetMode="External" Id="rId4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34ADA91-C651-4A70-6251-9FA15E1FD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" y="0"/>
            <a:ext cx="12155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02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5ABAB75-9EB6-428E-89BD-4F4399213820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498662" y="216147"/>
            <a:chExt cx="11693338" cy="64132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C85978C-7E39-4E66-964E-367E65D1F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662" y="216147"/>
              <a:ext cx="11693338" cy="6413253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4ACA69A-7F9C-4FA3-813F-CC6D3E681D41}"/>
                </a:ext>
              </a:extLst>
            </p:cNvPr>
            <p:cNvSpPr txBox="1"/>
            <p:nvPr/>
          </p:nvSpPr>
          <p:spPr>
            <a:xfrm>
              <a:off x="5101389" y="1443789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5B231F7-CA05-4BED-B5CB-670B779A540D}"/>
                </a:ext>
              </a:extLst>
            </p:cNvPr>
            <p:cNvSpPr txBox="1"/>
            <p:nvPr/>
          </p:nvSpPr>
          <p:spPr>
            <a:xfrm>
              <a:off x="4245862" y="3619307"/>
              <a:ext cx="3703721" cy="188611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bn-IN" sz="49600" b="1" dirty="0">
                  <a:solidFill>
                    <a:srgbClr val="FF505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স্বাগতম</a:t>
              </a:r>
              <a:endParaRPr lang="en-US" sz="49600" b="1" dirty="0">
                <a:solidFill>
                  <a:srgbClr val="FF505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CB29329-1C55-401F-93CE-FE378AB412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452" flipH="1">
              <a:off x="853133" y="234461"/>
              <a:ext cx="2172858" cy="17074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97D1156-63E3-4F07-8FF8-0726AD385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09867" flipH="1">
              <a:off x="2608471" y="1500486"/>
              <a:ext cx="2151811" cy="169091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F78DB17-6841-4F3D-962B-C37BFE9AA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523" y="310176"/>
              <a:ext cx="1950645" cy="194024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A988533-DF9A-48F3-A36D-A4D968958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0146" y="1628455"/>
              <a:ext cx="1950645" cy="19402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302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4210B02-421A-18F9-579A-B89A6BFCBB4B}"/>
              </a:ext>
            </a:extLst>
          </p:cNvPr>
          <p:cNvGrpSpPr/>
          <p:nvPr/>
        </p:nvGrpSpPr>
        <p:grpSpPr>
          <a:xfrm>
            <a:off x="-221243" y="-20320"/>
            <a:ext cx="12634486" cy="6858000"/>
            <a:chOff x="-221243" y="-20320"/>
            <a:chExt cx="12634486" cy="685800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8C4598D-AC14-CD83-536A-22C528C33134}"/>
                </a:ext>
              </a:extLst>
            </p:cNvPr>
            <p:cNvGrpSpPr/>
            <p:nvPr/>
          </p:nvGrpSpPr>
          <p:grpSpPr>
            <a:xfrm>
              <a:off x="-221243" y="-20320"/>
              <a:ext cx="12634486" cy="6858000"/>
              <a:chOff x="-302523" y="2324610"/>
              <a:chExt cx="12634486" cy="6858000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55D14048-C5C2-3C05-2781-F1733700DB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837473B0-CC2E-450A-ABE3-18F120FF3D39}">
                    <a1611:picAttrSrcUrl xmlns:a1611="http://schemas.microsoft.com/office/drawing/2016/11/main" r:id="rId3"/>
                  </a:ext>
                </a:extLst>
              </a:blip>
              <a:stretch>
                <a:fillRect/>
              </a:stretch>
            </p:blipFill>
            <p:spPr>
              <a:xfrm>
                <a:off x="-302523" y="2324610"/>
                <a:ext cx="12634486" cy="6858000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5E04BE5-0E58-B506-0D5F-CB66B8F78B0B}"/>
                  </a:ext>
                </a:extLst>
              </p:cNvPr>
              <p:cNvSpPr txBox="1"/>
              <p:nvPr/>
            </p:nvSpPr>
            <p:spPr>
              <a:xfrm>
                <a:off x="2103120" y="4939782"/>
                <a:ext cx="8831386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                    </a:t>
                </a:r>
                <a:r>
                  <a:rPr lang="bn-IN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স্রোতস্বিনী</a:t>
                </a:r>
              </a:p>
              <a:p>
                <a:r>
                  <a:rPr lang="en-US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                </a:t>
                </a:r>
                <a:r>
                  <a:rPr lang="bn-IN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সহকারী শিক্ষক</a:t>
                </a:r>
              </a:p>
              <a:p>
                <a:r>
                  <a:rPr lang="bn-IN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৭৪নং বল্লা সাউথ সরকারি প্রাথমিক বিদ্যালয়</a:t>
                </a:r>
              </a:p>
              <a:p>
                <a:r>
                  <a:rPr lang="en-US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             </a:t>
                </a:r>
                <a:r>
                  <a:rPr lang="bn-IN" sz="4400" dirty="0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কালিহাতি,টাংগাইল।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0209B60-22DA-F661-CE62-563C72A5ACC8}"/>
                </a:ext>
              </a:extLst>
            </p:cNvPr>
            <p:cNvSpPr txBox="1"/>
            <p:nvPr/>
          </p:nvSpPr>
          <p:spPr>
            <a:xfrm rot="349567">
              <a:off x="4500263" y="1948690"/>
              <a:ext cx="6502400" cy="1200329"/>
            </a:xfrm>
            <a:prstGeom prst="rect">
              <a:avLst/>
            </a:prstGeom>
            <a:noFill/>
          </p:spPr>
          <p:txBody>
            <a:bodyPr wrap="square">
              <a:prstTxWarp prst="textArchUp">
                <a:avLst/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n-IN" sz="7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ikoshBAN" panose="02000000000000000000" pitchFamily="2" charset="0"/>
                  <a:ea typeface="+mn-ea"/>
                  <a:cs typeface="NikoshBAN" panose="02000000000000000000" pitchFamily="2" charset="0"/>
                </a:rPr>
                <a:t>শিক্ষক পরিচিতি</a:t>
              </a:r>
              <a:endPara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ikoshBAN" panose="02000000000000000000" pitchFamily="2" charset="0"/>
                <a:ea typeface="+mn-ea"/>
                <a:cs typeface="NikoshBAN" panose="02000000000000000000" pitchFamily="2" charset="0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91BAC31-8345-0DEC-A1E1-492D468DA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45970" y="2229181"/>
              <a:ext cx="1550670" cy="1698387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AB5EB2C-6118-017C-F9B6-3636DE44CEC5}"/>
              </a:ext>
            </a:extLst>
          </p:cNvPr>
          <p:cNvSpPr txBox="1"/>
          <p:nvPr/>
        </p:nvSpPr>
        <p:spPr>
          <a:xfrm>
            <a:off x="218439" y="6366450"/>
            <a:ext cx="1127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Blackadder ITC" panose="04020505051007020D02" pitchFamily="82" charset="0"/>
                <a:cs typeface="NikoshBAN" panose="02000000000000000000" pitchFamily="2" charset="0"/>
              </a:rPr>
              <a:t>srotasw</a:t>
            </a:r>
            <a:r>
              <a:rPr lang="en-US" sz="2000" dirty="0" err="1">
                <a:latin typeface="Blackadder ITC" panose="04020505051007020D02" pitchFamily="82" charset="0"/>
                <a:cs typeface="NikoshBAN" panose="02000000000000000000" pitchFamily="2" charset="0"/>
              </a:rPr>
              <a:t>ini</a:t>
            </a:r>
            <a:endParaRPr lang="en-US" sz="2000" dirty="0">
              <a:latin typeface="Blackadder ITC" panose="04020505051007020D02" pitchFamily="8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5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D47CABD-E006-70FF-2839-C6B9DADA3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625A38C9-0D38-9827-C6D8-077C5AFD4A81}"/>
              </a:ext>
            </a:extLst>
          </p:cNvPr>
          <p:cNvGrpSpPr/>
          <p:nvPr/>
        </p:nvGrpSpPr>
        <p:grpSpPr>
          <a:xfrm>
            <a:off x="3644674" y="2002587"/>
            <a:ext cx="8428263" cy="4237331"/>
            <a:chOff x="3644674" y="2002587"/>
            <a:chExt cx="8428263" cy="42373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F04DA29-BC73-1262-C780-6D906601F69A}"/>
                </a:ext>
              </a:extLst>
            </p:cNvPr>
            <p:cNvSpPr txBox="1"/>
            <p:nvPr/>
          </p:nvSpPr>
          <p:spPr>
            <a:xfrm>
              <a:off x="3644674" y="2084934"/>
              <a:ext cx="8428263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শ্রেণিঃ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তৃতীয়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বিষয়ঃ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বাংলা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শিরোনামঃ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আমি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হব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পাঠ্যাংশঃ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আমি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হব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…….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বলবেন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রেগে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।</a:t>
              </a:r>
            </a:p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পৃষ্ঠাঃ</a:t>
              </a:r>
              <a:r>
                <a:rPr lang="en-US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 ২৩</a:t>
              </a:r>
            </a:p>
            <a:p>
              <a:r>
                <a:rPr lang="en-US" sz="44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তারিখঃ</a:t>
              </a:r>
              <a:r>
                <a:rPr lang="en-US" sz="4400">
                  <a:latin typeface="NikoshBAN" panose="02000000000000000000" pitchFamily="2" charset="0"/>
                  <a:cs typeface="NikoshBAN" panose="02000000000000000000" pitchFamily="2" charset="0"/>
                </a:rPr>
                <a:t> ২২/০8/২০২৬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693C8D4-8C32-60D8-7AE2-A55F4B77E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2" r="532" b="87"/>
            <a:stretch>
              <a:fillRect/>
            </a:stretch>
          </p:blipFill>
          <p:spPr>
            <a:xfrm>
              <a:off x="10213522" y="2002587"/>
              <a:ext cx="1499507" cy="1970077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C401AEB-4A7A-8D66-9A58-885897D7C0BD}"/>
              </a:ext>
            </a:extLst>
          </p:cNvPr>
          <p:cNvGrpSpPr/>
          <p:nvPr/>
        </p:nvGrpSpPr>
        <p:grpSpPr>
          <a:xfrm>
            <a:off x="701449" y="314325"/>
            <a:ext cx="11549231" cy="6571924"/>
            <a:chOff x="701449" y="314325"/>
            <a:chExt cx="11549231" cy="6571924"/>
          </a:xfrm>
        </p:grpSpPr>
        <p:pic>
          <p:nvPicPr>
            <p:cNvPr id="8" name="Picture 12" descr="Birds Graphic Animated Gif - Animated bird">
              <a:extLst>
                <a:ext uri="{FF2B5EF4-FFF2-40B4-BE49-F238E27FC236}">
                  <a16:creationId xmlns:a16="http://schemas.microsoft.com/office/drawing/2014/main" id="{DC32F5E5-5DB0-77A0-8FAB-1EF1473BC2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449" y="314325"/>
              <a:ext cx="2943225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9158E51-0144-7458-E24E-DC18899B5E9E}"/>
                </a:ext>
              </a:extLst>
            </p:cNvPr>
            <p:cNvSpPr txBox="1"/>
            <p:nvPr/>
          </p:nvSpPr>
          <p:spPr>
            <a:xfrm>
              <a:off x="4186238" y="1185863"/>
              <a:ext cx="6272212" cy="1633448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en-US" sz="115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পাঠ</a:t>
              </a:r>
              <a:r>
                <a:rPr lang="en-US" sz="11500" b="1" u="sng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115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পরিচিতি</a:t>
              </a:r>
              <a:endParaRPr lang="en-US" sz="11500" b="1" u="sng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402F083-3BA1-9E63-599A-533293AA03E8}"/>
                </a:ext>
              </a:extLst>
            </p:cNvPr>
            <p:cNvSpPr txBox="1"/>
            <p:nvPr/>
          </p:nvSpPr>
          <p:spPr>
            <a:xfrm>
              <a:off x="10421880" y="6239918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4488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3A7F15-DEE9-53AE-7EF4-748539BA1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1D5FBCE-AC4A-11B4-57D0-D547B90D08A0}"/>
              </a:ext>
            </a:extLst>
          </p:cNvPr>
          <p:cNvGrpSpPr/>
          <p:nvPr/>
        </p:nvGrpSpPr>
        <p:grpSpPr>
          <a:xfrm>
            <a:off x="5390020" y="980500"/>
            <a:ext cx="6690359" cy="5891787"/>
            <a:chOff x="5390020" y="980500"/>
            <a:chExt cx="6690359" cy="5891787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224524C-5BE1-278F-3CB0-8D151315834E}"/>
                </a:ext>
              </a:extLst>
            </p:cNvPr>
            <p:cNvGrpSpPr/>
            <p:nvPr/>
          </p:nvGrpSpPr>
          <p:grpSpPr>
            <a:xfrm>
              <a:off x="5390020" y="3568489"/>
              <a:ext cx="6690359" cy="1574340"/>
              <a:chOff x="5390020" y="3568489"/>
              <a:chExt cx="6690359" cy="1574340"/>
            </a:xfrm>
          </p:grpSpPr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969CF3-9BA6-C5D0-5877-3C472436C66D}"/>
                  </a:ext>
                </a:extLst>
              </p:cNvPr>
              <p:cNvSpPr txBox="1"/>
              <p:nvPr/>
            </p:nvSpPr>
            <p:spPr>
              <a:xfrm>
                <a:off x="5390020" y="3847827"/>
                <a:ext cx="568960" cy="1015663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scene3d>
                <a:camera prst="isometricLeftDown"/>
                <a:lightRig rig="threePt" dir="t"/>
              </a:scene3d>
            </p:spPr>
            <p:txBody>
              <a:bodyPr wrap="square" rtlCol="0">
                <a:spAutoFit/>
                <a:scene3d>
                  <a:camera prst="isometricOffAxis1Left"/>
                  <a:lightRig rig="threePt" dir="t"/>
                </a:scene3d>
              </a:bodyPr>
              <a:lstStyle/>
              <a:p>
                <a:r>
                  <a:rPr lang="en-US" sz="60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২</a:t>
                </a:r>
              </a:p>
            </p:txBody>
          </p:sp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08CEB81B-3585-7DEF-3E0E-3C82BB29509F}"/>
                  </a:ext>
                </a:extLst>
              </p:cNvPr>
              <p:cNvSpPr/>
              <p:nvPr/>
            </p:nvSpPr>
            <p:spPr>
              <a:xfrm>
                <a:off x="5958980" y="3568489"/>
                <a:ext cx="6121399" cy="1574340"/>
              </a:xfrm>
              <a:prstGeom prst="round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স্পষ্ট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স্বরে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ও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প্রমিত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উচ্চারণে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পাঠের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ও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সমমানের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কবিতা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পড়ে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আনন্দের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সাথে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বিষয়বস্তু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নিজের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মতো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করে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বলতে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পারবে</a:t>
                </a:r>
                <a:r>
                  <a:rPr lang="en-US" sz="32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।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795587D-1EEA-6679-F02D-E4114C6C47C8}"/>
                </a:ext>
              </a:extLst>
            </p:cNvPr>
            <p:cNvGrpSpPr/>
            <p:nvPr/>
          </p:nvGrpSpPr>
          <p:grpSpPr>
            <a:xfrm>
              <a:off x="5410340" y="2298239"/>
              <a:ext cx="6378811" cy="1210896"/>
              <a:chOff x="5410340" y="2298239"/>
              <a:chExt cx="6378811" cy="1210896"/>
            </a:xfrm>
          </p:grpSpPr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F6DDDA6D-05CB-2A4B-0784-9EAB6F5B1D39}"/>
                  </a:ext>
                </a:extLst>
              </p:cNvPr>
              <p:cNvSpPr/>
              <p:nvPr/>
            </p:nvSpPr>
            <p:spPr>
              <a:xfrm>
                <a:off x="5958980" y="2378373"/>
                <a:ext cx="5830171" cy="1130762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স্পষ্ট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উচ্চারণে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কবিতা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আবৃত্তি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করতে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6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পারবে</a:t>
                </a:r>
                <a:r>
                  <a:rPr lang="en-US" sz="3600" dirty="0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।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02D38CE-E517-50D7-77CB-6B1042B118A9}"/>
                  </a:ext>
                </a:extLst>
              </p:cNvPr>
              <p:cNvSpPr txBox="1"/>
              <p:nvPr/>
            </p:nvSpPr>
            <p:spPr>
              <a:xfrm>
                <a:off x="5410340" y="2298239"/>
                <a:ext cx="568960" cy="101566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isometricLeftDown"/>
                <a:lightRig rig="threePt" dir="t"/>
              </a:scene3d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6000" dirty="0">
                    <a:solidFill>
                      <a:prstClr val="black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১</a:t>
                </a:r>
                <a:endPara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ikoshBAN" panose="02000000000000000000" pitchFamily="2" charset="0"/>
                  <a:ea typeface="+mn-ea"/>
                  <a:cs typeface="NikoshBAN" panose="02000000000000000000" pitchFamily="2" charset="0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1F4506-9B6A-AC2B-794F-84321BAD84B6}"/>
                </a:ext>
              </a:extLst>
            </p:cNvPr>
            <p:cNvSpPr txBox="1"/>
            <p:nvPr/>
          </p:nvSpPr>
          <p:spPr>
            <a:xfrm>
              <a:off x="10523877" y="6287512"/>
              <a:ext cx="15565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2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2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00A429B-F512-9A60-FE96-7B3DBB1C0ED8}"/>
                </a:ext>
              </a:extLst>
            </p:cNvPr>
            <p:cNvGrpSpPr/>
            <p:nvPr/>
          </p:nvGrpSpPr>
          <p:grpSpPr>
            <a:xfrm>
              <a:off x="6577069" y="980500"/>
              <a:ext cx="3866921" cy="1446550"/>
              <a:chOff x="6577069" y="980500"/>
              <a:chExt cx="3866921" cy="1446550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B07E9C2-A16A-0162-159E-E5D5D3856D34}"/>
                  </a:ext>
                </a:extLst>
              </p:cNvPr>
              <p:cNvSpPr txBox="1"/>
              <p:nvPr/>
            </p:nvSpPr>
            <p:spPr>
              <a:xfrm rot="465102">
                <a:off x="6577069" y="980500"/>
                <a:ext cx="3866921" cy="1446550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Circle">
                  <a:avLst/>
                </a:prstTxWarp>
                <a:spAutoFit/>
              </a:bodyPr>
              <a:lstStyle/>
              <a:p>
                <a:r>
                  <a:rPr lang="en-US" sz="8800" b="1" u="sng" dirty="0" err="1">
                    <a:solidFill>
                      <a:schemeClr val="bg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শিখনফল</a:t>
                </a:r>
                <a:endParaRPr lang="en-US" sz="8800" b="1" u="sng" dirty="0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954450CD-3686-E597-71EB-9097F6CD8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837473B0-CC2E-450A-ABE3-18F120FF3D39}">
                    <a1611:picAttrSrcUrl xmlns:a1611="http://schemas.microsoft.com/office/drawing/2016/11/main" r:id="rId5"/>
                  </a:ext>
                </a:extLst>
              </a:blip>
              <a:srcRect l="337" r="1955"/>
              <a:stretch>
                <a:fillRect/>
              </a:stretch>
            </p:blipFill>
            <p:spPr>
              <a:xfrm>
                <a:off x="6685326" y="1417700"/>
                <a:ext cx="924560" cy="644780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1239B7E5-2697-5ACF-513F-3FEEFAFC96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 rot="818440" flipH="1">
                <a:off x="8424167" y="1407540"/>
                <a:ext cx="924558" cy="710318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D2FD4B8A-9904-89CB-F9BF-583221C63D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3817905">
                <a:off x="7521379" y="1383707"/>
                <a:ext cx="920576" cy="64013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86736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236A808-55B3-B5DF-77B0-2AD54D4DB35D}"/>
              </a:ext>
            </a:extLst>
          </p:cNvPr>
          <p:cNvGrpSpPr/>
          <p:nvPr/>
        </p:nvGrpSpPr>
        <p:grpSpPr>
          <a:xfrm>
            <a:off x="0" y="367517"/>
            <a:ext cx="12204204" cy="6490483"/>
            <a:chOff x="0" y="367517"/>
            <a:chExt cx="12204204" cy="6490483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00E1523-6E76-4A7C-8B17-1104F77C522E}"/>
                </a:ext>
              </a:extLst>
            </p:cNvPr>
            <p:cNvSpPr txBox="1"/>
            <p:nvPr/>
          </p:nvSpPr>
          <p:spPr>
            <a:xfrm>
              <a:off x="5195387" y="367517"/>
              <a:ext cx="2773180" cy="646331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en-US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36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ছবি</a:t>
              </a:r>
              <a:r>
                <a:rPr lang="en-US" sz="3600" b="1" u="sng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36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দেখি</a:t>
              </a:r>
              <a:r>
                <a:rPr lang="bn-IN" sz="3600" b="1" u="sng" dirty="0">
                  <a:latin typeface="NikoshBAN" panose="02000000000000000000" pitchFamily="2" charset="0"/>
                  <a:cs typeface="NikoshBAN" panose="02000000000000000000" pitchFamily="2" charset="0"/>
                </a:rPr>
                <a:t> ও বলি</a:t>
              </a:r>
              <a:endParaRPr lang="en-US" sz="3600" b="1" u="sng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29AE153-9D3F-005B-A7DF-630341D247C3}"/>
                </a:ext>
              </a:extLst>
            </p:cNvPr>
            <p:cNvGrpSpPr/>
            <p:nvPr/>
          </p:nvGrpSpPr>
          <p:grpSpPr>
            <a:xfrm>
              <a:off x="0" y="856193"/>
              <a:ext cx="12204204" cy="6001807"/>
              <a:chOff x="0" y="856193"/>
              <a:chExt cx="12204204" cy="6001807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ED3E7EFC-50AB-4A81-88B9-FB5CFF1B1A51}"/>
                  </a:ext>
                </a:extLst>
              </p:cNvPr>
              <p:cNvGrpSpPr/>
              <p:nvPr/>
            </p:nvGrpSpPr>
            <p:grpSpPr>
              <a:xfrm>
                <a:off x="0" y="856193"/>
                <a:ext cx="12192000" cy="6001807"/>
                <a:chOff x="-72071" y="664505"/>
                <a:chExt cx="12192000" cy="6001807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2E8AA4A7-2C8D-41E8-A65B-22CE25593D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72071" y="664505"/>
                  <a:ext cx="12192000" cy="6001807"/>
                </a:xfrm>
                <a:prstGeom prst="rect">
                  <a:avLst/>
                </a:prstGeom>
              </p:spPr>
            </p:pic>
            <p:grpSp>
              <p:nvGrpSpPr>
                <p:cNvPr id="4" name="Group 3">
                  <a:extLst>
                    <a:ext uri="{FF2B5EF4-FFF2-40B4-BE49-F238E27FC236}">
                      <a16:creationId xmlns:a16="http://schemas.microsoft.com/office/drawing/2014/main" id="{A8C81DF3-1E2C-4B47-95C7-8033481B85B8}"/>
                    </a:ext>
                  </a:extLst>
                </p:cNvPr>
                <p:cNvGrpSpPr/>
                <p:nvPr/>
              </p:nvGrpSpPr>
              <p:grpSpPr>
                <a:xfrm>
                  <a:off x="1559296" y="949217"/>
                  <a:ext cx="8803053" cy="4427867"/>
                  <a:chOff x="1559296" y="949217"/>
                  <a:chExt cx="8803053" cy="4427867"/>
                </a:xfrm>
              </p:grpSpPr>
              <p:pic>
                <p:nvPicPr>
                  <p:cNvPr id="3" name="Picture 2">
                    <a:extLst>
                      <a:ext uri="{FF2B5EF4-FFF2-40B4-BE49-F238E27FC236}">
                        <a16:creationId xmlns:a16="http://schemas.microsoft.com/office/drawing/2014/main" id="{F21618C2-8669-4070-A35F-5AD28D3BF05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5"/>
                      </a:ext>
                    </a:extLst>
                  </a:blip>
                  <a:stretch>
                    <a:fillRect/>
                  </a:stretch>
                </p:blipFill>
                <p:spPr>
                  <a:xfrm flipH="1">
                    <a:off x="1559296" y="949217"/>
                    <a:ext cx="3397940" cy="2196614"/>
                  </a:xfrm>
                  <a:prstGeom prst="rect">
                    <a:avLst/>
                  </a:prstGeom>
                </p:spPr>
              </p:pic>
              <p:pic>
                <p:nvPicPr>
                  <p:cNvPr id="13" name="Picture 12">
                    <a:extLst>
                      <a:ext uri="{FF2B5EF4-FFF2-40B4-BE49-F238E27FC236}">
                        <a16:creationId xmlns:a16="http://schemas.microsoft.com/office/drawing/2014/main" id="{C0FF3B45-4A23-4E3F-9439-3EF3FDA7E3D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7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470056" y="2683784"/>
                    <a:ext cx="649128" cy="556196"/>
                  </a:xfrm>
                  <a:prstGeom prst="rect">
                    <a:avLst/>
                  </a:prstGeom>
                </p:spPr>
              </p:pic>
              <p:pic>
                <p:nvPicPr>
                  <p:cNvPr id="15" name="Picture 14">
                    <a:extLst>
                      <a:ext uri="{FF2B5EF4-FFF2-40B4-BE49-F238E27FC236}">
                        <a16:creationId xmlns:a16="http://schemas.microsoft.com/office/drawing/2014/main" id="{B81A0FB3-551D-4FB2-8F90-AC82555C61C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7"/>
                      </a:ext>
                    </a:extLst>
                  </a:blip>
                  <a:stretch>
                    <a:fillRect/>
                  </a:stretch>
                </p:blipFill>
                <p:spPr>
                  <a:xfrm flipH="1">
                    <a:off x="9607001" y="3416803"/>
                    <a:ext cx="755348" cy="720480"/>
                  </a:xfrm>
                  <a:prstGeom prst="rect">
                    <a:avLst/>
                  </a:prstGeom>
                </p:spPr>
              </p:pic>
              <p:pic>
                <p:nvPicPr>
                  <p:cNvPr id="17" name="Picture 16">
                    <a:extLst>
                      <a:ext uri="{FF2B5EF4-FFF2-40B4-BE49-F238E27FC236}">
                        <a16:creationId xmlns:a16="http://schemas.microsoft.com/office/drawing/2014/main" id="{94FF40DA-F741-4C70-B114-3FDB1EB94FE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0"/>
                      </a:ext>
                    </a:extLst>
                  </a:blip>
                  <a:stretch>
                    <a:fillRect/>
                  </a:stretch>
                </p:blipFill>
                <p:spPr>
                  <a:xfrm rot="21227512">
                    <a:off x="6525153" y="4339349"/>
                    <a:ext cx="360067" cy="301498"/>
                  </a:xfrm>
                  <a:prstGeom prst="rect">
                    <a:avLst/>
                  </a:prstGeom>
                </p:spPr>
              </p:pic>
              <p:pic>
                <p:nvPicPr>
                  <p:cNvPr id="25" name="Picture 24">
                    <a:extLst>
                      <a:ext uri="{FF2B5EF4-FFF2-40B4-BE49-F238E27FC236}">
                        <a16:creationId xmlns:a16="http://schemas.microsoft.com/office/drawing/2014/main" id="{87153C24-05B0-43BD-884F-B097156E196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308109" y="4725474"/>
                    <a:ext cx="836663" cy="556196"/>
                  </a:xfrm>
                  <a:prstGeom prst="rect">
                    <a:avLst/>
                  </a:prstGeom>
                </p:spPr>
              </p:pic>
              <p:pic>
                <p:nvPicPr>
                  <p:cNvPr id="27" name="Picture 26">
                    <a:extLst>
                      <a:ext uri="{FF2B5EF4-FFF2-40B4-BE49-F238E27FC236}">
                        <a16:creationId xmlns:a16="http://schemas.microsoft.com/office/drawing/2014/main" id="{E7C1230C-9F28-4B56-83C2-4828B0CEAED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2"/>
                      </a:ext>
                    </a:extLst>
                  </a:blip>
                  <a:stretch>
                    <a:fillRect/>
                  </a:stretch>
                </p:blipFill>
                <p:spPr>
                  <a:xfrm rot="1423233">
                    <a:off x="8156186" y="4661446"/>
                    <a:ext cx="637246" cy="538327"/>
                  </a:xfrm>
                  <a:prstGeom prst="rect">
                    <a:avLst/>
                  </a:prstGeom>
                </p:spPr>
              </p:pic>
              <p:pic>
                <p:nvPicPr>
                  <p:cNvPr id="28" name="Picture 27">
                    <a:extLst>
                      <a:ext uri="{FF2B5EF4-FFF2-40B4-BE49-F238E27FC236}">
                        <a16:creationId xmlns:a16="http://schemas.microsoft.com/office/drawing/2014/main" id="{8F2505E3-CE89-4185-A192-F7AE5418B3F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0"/>
                      </a:ext>
                    </a:extLst>
                  </a:blip>
                  <a:stretch>
                    <a:fillRect/>
                  </a:stretch>
                </p:blipFill>
                <p:spPr>
                  <a:xfrm rot="19390803">
                    <a:off x="9944245" y="5076498"/>
                    <a:ext cx="358975" cy="300586"/>
                  </a:xfrm>
                  <a:prstGeom prst="rect">
                    <a:avLst/>
                  </a:prstGeom>
                </p:spPr>
              </p:pic>
              <p:pic>
                <p:nvPicPr>
                  <p:cNvPr id="32" name="Picture 31">
                    <a:extLst>
                      <a:ext uri="{FF2B5EF4-FFF2-40B4-BE49-F238E27FC236}">
                        <a16:creationId xmlns:a16="http://schemas.microsoft.com/office/drawing/2014/main" id="{D0F99A20-B598-426B-9F56-02083F7A071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5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 flipH="1" flipV="1">
                    <a:off x="2945677" y="4163306"/>
                    <a:ext cx="812335" cy="506111"/>
                  </a:xfrm>
                  <a:prstGeom prst="rect">
                    <a:avLst/>
                  </a:prstGeom>
                </p:spPr>
              </p:pic>
              <p:pic>
                <p:nvPicPr>
                  <p:cNvPr id="34" name="Picture 33">
                    <a:extLst>
                      <a:ext uri="{FF2B5EF4-FFF2-40B4-BE49-F238E27FC236}">
                        <a16:creationId xmlns:a16="http://schemas.microsoft.com/office/drawing/2014/main" id="{6A524912-D85B-45A4-A687-FB085D19577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6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837473B0-CC2E-450A-ABE3-18F120FF3D39}">
                        <a1611:picAttrSrcUrl xmlns:a1611="http://schemas.microsoft.com/office/drawing/2016/11/main" r:id="rId15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 flipV="1">
                    <a:off x="4146858" y="4093474"/>
                    <a:ext cx="415624" cy="556196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4799CB0-A78D-2466-452F-FCE2DAAE5CCC}"/>
                  </a:ext>
                </a:extLst>
              </p:cNvPr>
              <p:cNvSpPr txBox="1"/>
              <p:nvPr/>
            </p:nvSpPr>
            <p:spPr>
              <a:xfrm>
                <a:off x="10429559" y="6135036"/>
                <a:ext cx="17746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err="1">
                    <a:latin typeface="Blackadder ITC" panose="04020505051007020D02" pitchFamily="82" charset="0"/>
                    <a:cs typeface="NikoshBAN" panose="02000000000000000000" pitchFamily="2" charset="0"/>
                  </a:rPr>
                  <a:t>srotasw</a:t>
                </a:r>
                <a:r>
                  <a:rPr lang="en-US" sz="3200" dirty="0" err="1">
                    <a:latin typeface="Blackadder ITC" panose="04020505051007020D02" pitchFamily="82" charset="0"/>
                    <a:cs typeface="NikoshBAN" panose="02000000000000000000" pitchFamily="2" charset="0"/>
                  </a:rPr>
                  <a:t>ini</a:t>
                </a:r>
                <a:endParaRPr lang="en-US" sz="3200" dirty="0">
                  <a:latin typeface="Blackadder ITC" panose="04020505051007020D02" pitchFamily="82" charset="0"/>
                  <a:cs typeface="NikoshBAN" panose="02000000000000000000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5159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rt 5">
            <a:extLst>
              <a:ext uri="{FF2B5EF4-FFF2-40B4-BE49-F238E27FC236}">
                <a16:creationId xmlns:a16="http://schemas.microsoft.com/office/drawing/2014/main" id="{FF022B84-BA70-47CC-6DBF-F4212687D5F7}"/>
              </a:ext>
            </a:extLst>
          </p:cNvPr>
          <p:cNvSpPr/>
          <p:nvPr/>
        </p:nvSpPr>
        <p:spPr>
          <a:xfrm>
            <a:off x="8482292" y="1231144"/>
            <a:ext cx="3097783" cy="1944982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আমি</a:t>
            </a:r>
            <a:r>
              <a:rPr lang="en-US" sz="5400" b="1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হব</a:t>
            </a:r>
            <a:endParaRPr lang="en-US" sz="5400" b="1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C9485CC-7803-2F41-1A5F-206E56DAA2F1}"/>
              </a:ext>
            </a:extLst>
          </p:cNvPr>
          <p:cNvSpPr/>
          <p:nvPr/>
        </p:nvSpPr>
        <p:spPr>
          <a:xfrm>
            <a:off x="6237505" y="1746435"/>
            <a:ext cx="1992086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কবিতা</a:t>
            </a:r>
            <a:endParaRPr lang="en-US" sz="6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4423F2-F090-12DF-18E4-FCDF0B056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9700" y="3265714"/>
            <a:ext cx="2639785" cy="28666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C0F3DB-24C8-7D8D-F52C-CAF31CFA3110}"/>
              </a:ext>
            </a:extLst>
          </p:cNvPr>
          <p:cNvSpPr txBox="1"/>
          <p:nvPr/>
        </p:nvSpPr>
        <p:spPr>
          <a:xfrm>
            <a:off x="7941127" y="6027003"/>
            <a:ext cx="4180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কাজী</a:t>
            </a:r>
            <a:r>
              <a:rPr lang="en-US" sz="48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নজরুল</a:t>
            </a:r>
            <a:r>
              <a:rPr lang="en-US" sz="48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ইসলাম</a:t>
            </a:r>
            <a:endParaRPr lang="en-US" sz="4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201786A-04CD-AF9C-AC3F-0AB0472EFD3C}"/>
              </a:ext>
            </a:extLst>
          </p:cNvPr>
          <p:cNvGrpSpPr/>
          <p:nvPr/>
        </p:nvGrpSpPr>
        <p:grpSpPr>
          <a:xfrm>
            <a:off x="0" y="-5908"/>
            <a:ext cx="12192000" cy="6958826"/>
            <a:chOff x="0" y="-5908"/>
            <a:chExt cx="12192000" cy="6958826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C78AA84-1CA4-90F7-2938-569160590E83}"/>
                </a:ext>
              </a:extLst>
            </p:cNvPr>
            <p:cNvGrpSpPr/>
            <p:nvPr/>
          </p:nvGrpSpPr>
          <p:grpSpPr>
            <a:xfrm>
              <a:off x="0" y="-5908"/>
              <a:ext cx="12192000" cy="6863908"/>
              <a:chOff x="0" y="-5908"/>
              <a:chExt cx="12192000" cy="686390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5CAEE05F-5A2A-4321-F59A-B295A6626C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0"/>
                <a:ext cx="12192000" cy="6858000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4866425-A3BD-00F6-AFAE-2530160A8239}"/>
                  </a:ext>
                </a:extLst>
              </p:cNvPr>
              <p:cNvSpPr txBox="1"/>
              <p:nvPr/>
            </p:nvSpPr>
            <p:spPr>
              <a:xfrm rot="618158">
                <a:off x="5352334" y="764144"/>
                <a:ext cx="5257800" cy="1569660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ArchUp">
                  <a:avLst/>
                </a:prstTxWarp>
                <a:spAutoFit/>
              </a:bodyPr>
              <a:lstStyle/>
              <a:p>
                <a:r>
                  <a:rPr lang="en-US" sz="7200" b="1" u="sng" dirty="0" err="1">
                    <a:latin typeface="NikoshBAN" panose="02000000000000000000" pitchFamily="2" charset="0"/>
                    <a:cs typeface="NikoshBAN" panose="02000000000000000000" pitchFamily="2" charset="0"/>
                  </a:rPr>
                  <a:t>আজকের</a:t>
                </a:r>
                <a:r>
                  <a:rPr lang="en-US" sz="7200" b="1" u="sng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7200" b="1" u="sng" dirty="0" err="1">
                    <a:latin typeface="NikoshBAN" panose="02000000000000000000" pitchFamily="2" charset="0"/>
                    <a:cs typeface="NikoshBAN" panose="02000000000000000000" pitchFamily="2" charset="0"/>
                  </a:rPr>
                  <a:t>পাঠ</a:t>
                </a:r>
                <a:endParaRPr lang="en-US" sz="7200" b="1" u="sng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pic>
            <p:nvPicPr>
              <p:cNvPr id="1026" name="Picture 2" descr="flights gif #3275400 | Clipart Library">
                <a:extLst>
                  <a:ext uri="{FF2B5EF4-FFF2-40B4-BE49-F238E27FC236}">
                    <a16:creationId xmlns:a16="http://schemas.microsoft.com/office/drawing/2014/main" id="{19149330-B19E-20F2-84D7-4F215C0FF08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8522" y="110335"/>
                <a:ext cx="1648760" cy="12110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28" name="Picture 4" descr="flights gif #3275400 | Clipart Library">
                <a:extLst>
                  <a:ext uri="{FF2B5EF4-FFF2-40B4-BE49-F238E27FC236}">
                    <a16:creationId xmlns:a16="http://schemas.microsoft.com/office/drawing/2014/main" id="{3DC0E0B3-A60B-36B9-A398-841406B31BA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173755" flipH="1">
                <a:off x="9603996" y="-5908"/>
                <a:ext cx="1778000" cy="12110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E0C5B7-0802-E258-8003-D718C7B75007}"/>
                </a:ext>
              </a:extLst>
            </p:cNvPr>
            <p:cNvSpPr txBox="1"/>
            <p:nvPr/>
          </p:nvSpPr>
          <p:spPr>
            <a:xfrm>
              <a:off x="217714" y="6368143"/>
              <a:ext cx="199684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2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24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A3D0357-181E-A5EA-9485-4E5F5E607A7B}"/>
              </a:ext>
            </a:extLst>
          </p:cNvPr>
          <p:cNvGrpSpPr/>
          <p:nvPr/>
        </p:nvGrpSpPr>
        <p:grpSpPr>
          <a:xfrm>
            <a:off x="6237505" y="1801769"/>
            <a:ext cx="5595271" cy="956338"/>
            <a:chOff x="6237505" y="1801769"/>
            <a:chExt cx="5595271" cy="956338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FBB8AD5-8F76-7BF4-08D3-9D5392925D15}"/>
                </a:ext>
              </a:extLst>
            </p:cNvPr>
            <p:cNvSpPr/>
            <p:nvPr/>
          </p:nvSpPr>
          <p:spPr>
            <a:xfrm>
              <a:off x="9001328" y="1843707"/>
              <a:ext cx="2831448" cy="9144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6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আমি</a:t>
              </a:r>
              <a:r>
                <a:rPr lang="en-US" sz="66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66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হব</a:t>
              </a:r>
              <a:endParaRPr lang="en-US" sz="6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DC5D06F-6914-E3C6-6766-A5284E5EAFDE}"/>
                </a:ext>
              </a:extLst>
            </p:cNvPr>
            <p:cNvGrpSpPr/>
            <p:nvPr/>
          </p:nvGrpSpPr>
          <p:grpSpPr>
            <a:xfrm>
              <a:off x="6237505" y="1801769"/>
              <a:ext cx="2646799" cy="914400"/>
              <a:chOff x="6237505" y="1801769"/>
              <a:chExt cx="2646799" cy="914400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AB8C1BAD-0AA5-9DE6-4D71-5BE1AF4A232E}"/>
                  </a:ext>
                </a:extLst>
              </p:cNvPr>
              <p:cNvSpPr/>
              <p:nvPr/>
            </p:nvSpPr>
            <p:spPr>
              <a:xfrm>
                <a:off x="6237505" y="1801769"/>
                <a:ext cx="2308190" cy="914400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60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কবিতা</a:t>
                </a:r>
                <a:endParaRPr lang="en-US" sz="60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sp>
            <p:nvSpPr>
              <p:cNvPr id="19" name="Arrow: Right 18">
                <a:extLst>
                  <a:ext uri="{FF2B5EF4-FFF2-40B4-BE49-F238E27FC236}">
                    <a16:creationId xmlns:a16="http://schemas.microsoft.com/office/drawing/2014/main" id="{2D79A887-DB22-486F-037D-4C38560C2228}"/>
                  </a:ext>
                </a:extLst>
              </p:cNvPr>
              <p:cNvSpPr/>
              <p:nvPr/>
            </p:nvSpPr>
            <p:spPr>
              <a:xfrm>
                <a:off x="8586513" y="2203635"/>
                <a:ext cx="297791" cy="194545"/>
              </a:xfrm>
              <a:prstGeom prst="rightArrow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F0ABF96-5BA3-A5EE-1F91-D04A37A4C141}"/>
              </a:ext>
            </a:extLst>
          </p:cNvPr>
          <p:cNvGrpSpPr/>
          <p:nvPr/>
        </p:nvGrpSpPr>
        <p:grpSpPr>
          <a:xfrm>
            <a:off x="5793384" y="3139857"/>
            <a:ext cx="6603629" cy="3643784"/>
            <a:chOff x="5793384" y="3139857"/>
            <a:chExt cx="6603629" cy="364378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CB806AD-744F-5F9E-85C7-B67CC342D77B}"/>
                </a:ext>
              </a:extLst>
            </p:cNvPr>
            <p:cNvSpPr txBox="1"/>
            <p:nvPr/>
          </p:nvSpPr>
          <p:spPr>
            <a:xfrm>
              <a:off x="7941127" y="5952644"/>
              <a:ext cx="44558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4800" dirty="0">
                  <a:latin typeface="NikoshBAN" panose="02000000000000000000" pitchFamily="2" charset="0"/>
                  <a:cs typeface="NikoshBAN" panose="02000000000000000000" pitchFamily="2" charset="0"/>
                </a:rPr>
                <a:t>কাজী নজরুল ইসলাম</a:t>
              </a:r>
              <a:endParaRPr lang="en-US" sz="4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1B0B750-B542-DC22-9567-7F8F141B5D14}"/>
                </a:ext>
              </a:extLst>
            </p:cNvPr>
            <p:cNvGrpSpPr/>
            <p:nvPr/>
          </p:nvGrpSpPr>
          <p:grpSpPr>
            <a:xfrm>
              <a:off x="5793384" y="3139857"/>
              <a:ext cx="5963187" cy="2798307"/>
              <a:chOff x="5793384" y="3139857"/>
              <a:chExt cx="5963187" cy="2798307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4D36C010-B01C-B173-3823-37468E5F8078}"/>
                  </a:ext>
                </a:extLst>
              </p:cNvPr>
              <p:cNvSpPr/>
              <p:nvPr/>
            </p:nvSpPr>
            <p:spPr>
              <a:xfrm>
                <a:off x="5793384" y="4113726"/>
                <a:ext cx="2639785" cy="914400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6000" dirty="0" err="1">
                    <a:solidFill>
                      <a:schemeClr val="tx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লিখেছেন</a:t>
                </a:r>
                <a:endParaRPr lang="en-US" sz="60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61C0CE23-62BB-9C55-50B3-17D4B2B874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874040" y="3139857"/>
                <a:ext cx="2882531" cy="2798307"/>
              </a:xfrm>
              <a:prstGeom prst="rect">
                <a:avLst/>
              </a:prstGeom>
            </p:spPr>
          </p:pic>
          <p:sp>
            <p:nvSpPr>
              <p:cNvPr id="20" name="Arrow: Right 19">
                <a:extLst>
                  <a:ext uri="{FF2B5EF4-FFF2-40B4-BE49-F238E27FC236}">
                    <a16:creationId xmlns:a16="http://schemas.microsoft.com/office/drawing/2014/main" id="{49002450-5051-EA01-7914-DA7E13B3F475}"/>
                  </a:ext>
                </a:extLst>
              </p:cNvPr>
              <p:cNvSpPr/>
              <p:nvPr/>
            </p:nvSpPr>
            <p:spPr>
              <a:xfrm>
                <a:off x="8498419" y="4459872"/>
                <a:ext cx="297791" cy="194545"/>
              </a:xfrm>
              <a:prstGeom prst="rightArrow">
                <a:avLst/>
              </a:prstGeom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470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7ABE179-84D2-9AE0-305B-D0392214BAF0}"/>
              </a:ext>
            </a:extLst>
          </p:cNvPr>
          <p:cNvSpPr txBox="1"/>
          <p:nvPr/>
        </p:nvSpPr>
        <p:spPr>
          <a:xfrm>
            <a:off x="1493520" y="5534561"/>
            <a:ext cx="92049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আমি</a:t>
            </a:r>
            <a:r>
              <a:rPr lang="en-US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হব</a:t>
            </a:r>
            <a:r>
              <a:rPr lang="en-US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সকাল</a:t>
            </a:r>
            <a:r>
              <a:rPr lang="en-US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বেলার</a:t>
            </a:r>
            <a:r>
              <a:rPr lang="en-US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8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পাখি</a:t>
            </a:r>
            <a:r>
              <a:rPr lang="en-US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0CCC184-48CA-8ADB-2E60-301916C05255}"/>
              </a:ext>
            </a:extLst>
          </p:cNvPr>
          <p:cNvGrpSpPr/>
          <p:nvPr/>
        </p:nvGrpSpPr>
        <p:grpSpPr>
          <a:xfrm>
            <a:off x="0" y="0"/>
            <a:ext cx="12192000" cy="7015163"/>
            <a:chOff x="0" y="0"/>
            <a:chExt cx="12192000" cy="7015163"/>
          </a:xfrm>
        </p:grpSpPr>
        <p:pic>
          <p:nvPicPr>
            <p:cNvPr id="3" name="Picture 10" descr="21 Things You Could Do If You Had All The Time In The World">
              <a:extLst>
                <a:ext uri="{FF2B5EF4-FFF2-40B4-BE49-F238E27FC236}">
                  <a16:creationId xmlns:a16="http://schemas.microsoft.com/office/drawing/2014/main" id="{354B4B6E-B3F1-97C6-4BC2-438D09AB785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9" r="1731" b="4889"/>
            <a:stretch>
              <a:fillRect/>
            </a:stretch>
          </p:blipFill>
          <p:spPr bwMode="auto">
            <a:xfrm>
              <a:off x="0" y="0"/>
              <a:ext cx="12192000" cy="5534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BC96031-9916-2133-D576-9AAC34F57A41}"/>
                </a:ext>
              </a:extLst>
            </p:cNvPr>
            <p:cNvSpPr txBox="1"/>
            <p:nvPr/>
          </p:nvSpPr>
          <p:spPr>
            <a:xfrm>
              <a:off x="10287001" y="6368832"/>
              <a:ext cx="19049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53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77F773-761E-B61D-25B2-68BA03CD496A}"/>
              </a:ext>
            </a:extLst>
          </p:cNvPr>
          <p:cNvSpPr txBox="1"/>
          <p:nvPr/>
        </p:nvSpPr>
        <p:spPr>
          <a:xfrm>
            <a:off x="1911371" y="5278180"/>
            <a:ext cx="8364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সবার</a:t>
            </a:r>
            <a:r>
              <a:rPr lang="en-US" sz="96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96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আগে</a:t>
            </a:r>
            <a:r>
              <a:rPr lang="en-US" sz="96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96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কুসুমবাগে</a:t>
            </a:r>
            <a:r>
              <a:rPr lang="en-US" sz="96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5C1F324-6D22-DDEC-C482-05D3EDF4F000}"/>
              </a:ext>
            </a:extLst>
          </p:cNvPr>
          <p:cNvGrpSpPr/>
          <p:nvPr/>
        </p:nvGrpSpPr>
        <p:grpSpPr>
          <a:xfrm>
            <a:off x="-1" y="0"/>
            <a:ext cx="12192002" cy="6986588"/>
            <a:chOff x="-1" y="0"/>
            <a:chExt cx="12192002" cy="6986588"/>
          </a:xfrm>
        </p:grpSpPr>
        <p:pic>
          <p:nvPicPr>
            <p:cNvPr id="4" name="Picture 4" descr="Roses garden">
              <a:extLst>
                <a:ext uri="{FF2B5EF4-FFF2-40B4-BE49-F238E27FC236}">
                  <a16:creationId xmlns:a16="http://schemas.microsoft.com/office/drawing/2014/main" id="{9CF42ED5-32C8-C7CB-1FAE-DD29CDC47C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1"/>
              <a:ext cx="12192000" cy="5506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Bird Animations Birds Gifs and Birds Clipart All at One Place Just for You  Collection 7">
              <a:extLst>
                <a:ext uri="{FF2B5EF4-FFF2-40B4-BE49-F238E27FC236}">
                  <a16:creationId xmlns:a16="http://schemas.microsoft.com/office/drawing/2014/main" id="{589C776C-1F16-8513-B7C3-DF16D2635F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43219" y="0"/>
              <a:ext cx="2664354" cy="2524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69BD3CE-B4C3-2513-D54C-B023C3E05AB2}"/>
                </a:ext>
              </a:extLst>
            </p:cNvPr>
            <p:cNvSpPr txBox="1"/>
            <p:nvPr/>
          </p:nvSpPr>
          <p:spPr>
            <a:xfrm>
              <a:off x="10472739" y="6340257"/>
              <a:ext cx="17192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A40F8D2D-27D1-3BBF-8319-526F94550735}"/>
                </a:ext>
              </a:extLst>
            </p:cNvPr>
            <p:cNvSpPr/>
            <p:nvPr/>
          </p:nvSpPr>
          <p:spPr>
            <a:xfrm>
              <a:off x="10172700" y="5086350"/>
              <a:ext cx="1719262" cy="33408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51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2E75BAF-7D99-696E-0F00-773978BD2876}"/>
              </a:ext>
            </a:extLst>
          </p:cNvPr>
          <p:cNvSpPr txBox="1"/>
          <p:nvPr/>
        </p:nvSpPr>
        <p:spPr>
          <a:xfrm>
            <a:off x="2763520" y="5496560"/>
            <a:ext cx="666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9600" b="1" dirty="0">
                <a:latin typeface="NikoshBAN" panose="02000000000000000000" pitchFamily="2" charset="0"/>
                <a:cs typeface="NikoshBAN" panose="02000000000000000000" pitchFamily="2" charset="0"/>
              </a:rPr>
              <a:t>উঠব আমি ডাকি। </a:t>
            </a:r>
            <a:endParaRPr lang="en-US" sz="96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07A114B-C630-D8AE-9CBC-34D741F1632E}"/>
              </a:ext>
            </a:extLst>
          </p:cNvPr>
          <p:cNvGrpSpPr/>
          <p:nvPr/>
        </p:nvGrpSpPr>
        <p:grpSpPr>
          <a:xfrm>
            <a:off x="0" y="0"/>
            <a:ext cx="12393258" cy="7250738"/>
            <a:chOff x="0" y="0"/>
            <a:chExt cx="12393258" cy="7250738"/>
          </a:xfrm>
        </p:grpSpPr>
        <p:pic>
          <p:nvPicPr>
            <p:cNvPr id="1026" name="Picture 2" descr="Warbler singing">
              <a:extLst>
                <a:ext uri="{FF2B5EF4-FFF2-40B4-BE49-F238E27FC236}">
                  <a16:creationId xmlns:a16="http://schemas.microsoft.com/office/drawing/2014/main" id="{A89AE9F0-4B83-70E3-D728-A98BD0B3BD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5496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E739822-2510-D745-5ECC-BEB71CB74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314342" y="6281390"/>
              <a:ext cx="2078916" cy="9693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2659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34969D-ADA9-4A52-64FD-4C0239614D91}"/>
              </a:ext>
            </a:extLst>
          </p:cNvPr>
          <p:cNvSpPr txBox="1"/>
          <p:nvPr/>
        </p:nvSpPr>
        <p:spPr>
          <a:xfrm>
            <a:off x="2052320" y="5425440"/>
            <a:ext cx="8087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8000" b="1" dirty="0">
                <a:latin typeface="NikoshBAN" panose="02000000000000000000" pitchFamily="2" charset="0"/>
                <a:cs typeface="NikoshBAN" panose="02000000000000000000" pitchFamily="2" charset="0"/>
              </a:rPr>
              <a:t>সুয্যি মামা জাগার আগে </a:t>
            </a:r>
            <a:endParaRPr lang="en-US" sz="80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ADE118B-E05C-E85A-7541-6143E3FBF2FD}"/>
              </a:ext>
            </a:extLst>
          </p:cNvPr>
          <p:cNvGrpSpPr/>
          <p:nvPr/>
        </p:nvGrpSpPr>
        <p:grpSpPr>
          <a:xfrm>
            <a:off x="0" y="0"/>
            <a:ext cx="12192000" cy="7124358"/>
            <a:chOff x="0" y="0"/>
            <a:chExt cx="12192000" cy="7124358"/>
          </a:xfrm>
        </p:grpSpPr>
        <p:pic>
          <p:nvPicPr>
            <p:cNvPr id="3074" name="Picture 2" descr="Beautiful Garden With A Flower Garden And Sunrise Stock Photo - Download  Image Now - Sunrise - Dawn, Flower, Meadow - iStock">
              <a:extLst>
                <a:ext uri="{FF2B5EF4-FFF2-40B4-BE49-F238E27FC236}">
                  <a16:creationId xmlns:a16="http://schemas.microsoft.com/office/drawing/2014/main" id="{ECC809DD-2091-CC26-0FFC-CE9E579F0B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5425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7C54834-3868-4885-9DFA-B8F1B4786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57154" y="6373400"/>
              <a:ext cx="2078916" cy="7509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26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Redirect Notice | Bird gif, Parrot gif, Animated animals">
            <a:extLst>
              <a:ext uri="{FF2B5EF4-FFF2-40B4-BE49-F238E27FC236}">
                <a16:creationId xmlns:a16="http://schemas.microsoft.com/office/drawing/2014/main" id="{ADADD917-6ADF-64E0-E6FD-687C3BF6C6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3"/>
          <a:stretch>
            <a:fillRect/>
          </a:stretch>
        </p:blipFill>
        <p:spPr bwMode="auto">
          <a:xfrm>
            <a:off x="5807710" y="1127760"/>
            <a:ext cx="2879090" cy="269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D66547-E5DD-7260-AB2A-62BD877D84E9}"/>
              </a:ext>
            </a:extLst>
          </p:cNvPr>
          <p:cNvSpPr txBox="1"/>
          <p:nvPr/>
        </p:nvSpPr>
        <p:spPr>
          <a:xfrm>
            <a:off x="3472765" y="5657671"/>
            <a:ext cx="5246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7200" b="1" dirty="0">
                <a:latin typeface="NikoshBAN" panose="02000000000000000000" pitchFamily="2" charset="0"/>
                <a:cs typeface="NikoshBAN" panose="02000000000000000000" pitchFamily="2" charset="0"/>
              </a:rPr>
              <a:t>উঠব আমি জেগে, </a:t>
            </a:r>
            <a:endParaRPr lang="en-US" sz="7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2A2E4A-15FD-2874-AE46-82ECF1CAB789}"/>
              </a:ext>
            </a:extLst>
          </p:cNvPr>
          <p:cNvGrpSpPr/>
          <p:nvPr/>
        </p:nvGrpSpPr>
        <p:grpSpPr>
          <a:xfrm>
            <a:off x="-1" y="-35783"/>
            <a:ext cx="12192000" cy="6929566"/>
            <a:chOff x="-1" y="-35783"/>
            <a:chExt cx="12192000" cy="6929566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A1A2832-8D14-1CCD-CFD7-D99C7B9AE64B}"/>
                </a:ext>
              </a:extLst>
            </p:cNvPr>
            <p:cNvGrpSpPr/>
            <p:nvPr/>
          </p:nvGrpSpPr>
          <p:grpSpPr>
            <a:xfrm>
              <a:off x="-1" y="-35783"/>
              <a:ext cx="12192000" cy="6929566"/>
              <a:chOff x="0" y="-25400"/>
              <a:chExt cx="12192000" cy="6929566"/>
            </a:xfrm>
          </p:grpSpPr>
          <p:pic>
            <p:nvPicPr>
              <p:cNvPr id="2050" name="Picture 2" descr="Sunrise garden Images - Free Download on Freepik">
                <a:extLst>
                  <a:ext uri="{FF2B5EF4-FFF2-40B4-BE49-F238E27FC236}">
                    <a16:creationId xmlns:a16="http://schemas.microsoft.com/office/drawing/2014/main" id="{6EAD0DDD-ECE4-8712-A941-AEECA5B9390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25400"/>
                <a:ext cx="12192000" cy="57556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B7DA593-4100-B33D-1F54-6F2D0D7CC5C0}"/>
                  </a:ext>
                </a:extLst>
              </p:cNvPr>
              <p:cNvSpPr txBox="1"/>
              <p:nvPr/>
            </p:nvSpPr>
            <p:spPr>
              <a:xfrm>
                <a:off x="10363200" y="6257835"/>
                <a:ext cx="1828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b="1" dirty="0" err="1">
                    <a:latin typeface="Blackadder ITC" panose="04020505051007020D02" pitchFamily="82" charset="0"/>
                    <a:cs typeface="NikoshBAN" panose="02000000000000000000" pitchFamily="2" charset="0"/>
                  </a:rPr>
                  <a:t>srotasw</a:t>
                </a:r>
                <a:r>
                  <a:rPr lang="en-US" sz="3600" dirty="0" err="1">
                    <a:latin typeface="Blackadder ITC" panose="04020505051007020D02" pitchFamily="82" charset="0"/>
                    <a:cs typeface="NikoshBAN" panose="02000000000000000000" pitchFamily="2" charset="0"/>
                  </a:rPr>
                  <a:t>ini</a:t>
                </a:r>
                <a:endParaRPr lang="en-US" sz="3600" dirty="0">
                  <a:latin typeface="Blackadder ITC" panose="04020505051007020D02" pitchFamily="82" charset="0"/>
                  <a:cs typeface="NikoshBAN" panose="02000000000000000000" pitchFamily="2" charset="0"/>
                </a:endParaRPr>
              </a:p>
            </p:txBody>
          </p:sp>
        </p:grpSp>
        <p:pic>
          <p:nvPicPr>
            <p:cNvPr id="1026" name="Picture 2" descr="a colorful parrot is flying with a long tail">
              <a:extLst>
                <a:ext uri="{FF2B5EF4-FFF2-40B4-BE49-F238E27FC236}">
                  <a16:creationId xmlns:a16="http://schemas.microsoft.com/office/drawing/2014/main" id="{4497AAFE-CE48-5528-73D7-93688BD564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96412" y="344488"/>
              <a:ext cx="1905000" cy="1819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7004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3E4CEC-24E6-79EA-2FF5-78E12675C2CE}"/>
              </a:ext>
            </a:extLst>
          </p:cNvPr>
          <p:cNvSpPr txBox="1"/>
          <p:nvPr/>
        </p:nvSpPr>
        <p:spPr>
          <a:xfrm>
            <a:off x="2103120" y="5557521"/>
            <a:ext cx="8016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NikoshBAN" panose="02000000000000000000" pitchFamily="2" charset="0"/>
                <a:cs typeface="NikoshBAN" panose="02000000000000000000" pitchFamily="2" charset="0"/>
              </a:rPr>
              <a:t>‘</a:t>
            </a:r>
            <a:r>
              <a:rPr lang="bn-IN" sz="7200" b="1" dirty="0">
                <a:latin typeface="NikoshBAN" panose="02000000000000000000" pitchFamily="2" charset="0"/>
                <a:cs typeface="NikoshBAN" panose="02000000000000000000" pitchFamily="2" charset="0"/>
              </a:rPr>
              <a:t>হয় নি সকাল,ঘুমো এখন</a:t>
            </a:r>
            <a:r>
              <a:rPr lang="en-US" sz="7200" b="1" dirty="0">
                <a:latin typeface="NikoshBAN" panose="02000000000000000000" pitchFamily="2" charset="0"/>
                <a:cs typeface="NikoshBAN" panose="02000000000000000000" pitchFamily="2" charset="0"/>
              </a:rPr>
              <a:t>’-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3C07DB7-FBAE-9C6D-A043-A3870F0E42BD}"/>
              </a:ext>
            </a:extLst>
          </p:cNvPr>
          <p:cNvGrpSpPr/>
          <p:nvPr/>
        </p:nvGrpSpPr>
        <p:grpSpPr>
          <a:xfrm>
            <a:off x="0" y="-1"/>
            <a:ext cx="12334875" cy="6858001"/>
            <a:chOff x="0" y="-1"/>
            <a:chExt cx="12334875" cy="6858001"/>
          </a:xfrm>
        </p:grpSpPr>
        <p:pic>
          <p:nvPicPr>
            <p:cNvPr id="4098" name="Picture 2" descr="Page 87 | Flowers sunrise Images - Free Download on Freepik">
              <a:extLst>
                <a:ext uri="{FF2B5EF4-FFF2-40B4-BE49-F238E27FC236}">
                  <a16:creationId xmlns:a16="http://schemas.microsoft.com/office/drawing/2014/main" id="{6B78B072-1C20-5E11-FA4D-2505933200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0" cy="5425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3324898-22DB-E8F6-8C63-ADBDDA56E910}"/>
                </a:ext>
              </a:extLst>
            </p:cNvPr>
            <p:cNvSpPr txBox="1"/>
            <p:nvPr/>
          </p:nvSpPr>
          <p:spPr>
            <a:xfrm>
              <a:off x="10506075" y="6211669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605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1953">
              <a:schemeClr val="bg2">
                <a:lumMod val="90000"/>
              </a:schemeClr>
            </a:gs>
            <a:gs pos="9729">
              <a:schemeClr val="bg2">
                <a:lumMod val="90000"/>
              </a:schemeClr>
            </a:gs>
            <a:gs pos="23000">
              <a:schemeClr val="bg2">
                <a:lumMod val="90000"/>
              </a:schemeClr>
            </a:gs>
            <a:gs pos="46000">
              <a:schemeClr val="bg2">
                <a:lumMod val="90000"/>
              </a:schemeClr>
            </a:gs>
            <a:gs pos="2000">
              <a:schemeClr val="bg2">
                <a:lumMod val="90000"/>
              </a:schemeClr>
            </a:gs>
            <a:gs pos="74000">
              <a:schemeClr val="bg2"/>
            </a:gs>
            <a:gs pos="48692">
              <a:schemeClr val="bg2">
                <a:lumMod val="90000"/>
              </a:schemeClr>
            </a:gs>
            <a:gs pos="83000">
              <a:schemeClr val="bg2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BEF1A7-4E4F-4050-A913-A04D23233BAC}"/>
              </a:ext>
            </a:extLst>
          </p:cNvPr>
          <p:cNvSpPr txBox="1"/>
          <p:nvPr/>
        </p:nvSpPr>
        <p:spPr>
          <a:xfrm>
            <a:off x="3562251" y="5770880"/>
            <a:ext cx="50674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7200" b="1" dirty="0">
                <a:latin typeface="NikoshBAN" panose="02000000000000000000" pitchFamily="2" charset="0"/>
                <a:cs typeface="NikoshBAN" panose="02000000000000000000" pitchFamily="2" charset="0"/>
              </a:rPr>
              <a:t>মা বলবেন রেগে। </a:t>
            </a:r>
            <a:endParaRPr lang="en-US" sz="7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835B2F3-C39D-2280-15E8-D83510B12687}"/>
              </a:ext>
            </a:extLst>
          </p:cNvPr>
          <p:cNvGrpSpPr/>
          <p:nvPr/>
        </p:nvGrpSpPr>
        <p:grpSpPr>
          <a:xfrm>
            <a:off x="0" y="0"/>
            <a:ext cx="12192000" cy="6971209"/>
            <a:chOff x="0" y="0"/>
            <a:chExt cx="12192000" cy="6971209"/>
          </a:xfrm>
        </p:grpSpPr>
        <p:pic>
          <p:nvPicPr>
            <p:cNvPr id="5122" name="Picture 2" descr="66+ Thousand Indian Mother Child On Bed Royalty-Free Images, Stock Photos &amp;  Pictures | Shutterstock">
              <a:extLst>
                <a:ext uri="{FF2B5EF4-FFF2-40B4-BE49-F238E27FC236}">
                  <a16:creationId xmlns:a16="http://schemas.microsoft.com/office/drawing/2014/main" id="{B634A37B-9075-8C67-3576-6148231C36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524"/>
            <a:stretch>
              <a:fillRect/>
            </a:stretch>
          </p:blipFill>
          <p:spPr bwMode="auto">
            <a:xfrm>
              <a:off x="0" y="0"/>
              <a:ext cx="12192000" cy="57708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F5ED573-51CB-6FE4-7230-4B8122E8AC64}"/>
                </a:ext>
              </a:extLst>
            </p:cNvPr>
            <p:cNvSpPr txBox="1"/>
            <p:nvPr/>
          </p:nvSpPr>
          <p:spPr>
            <a:xfrm>
              <a:off x="10363199" y="6324878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86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C4AAAFA-3918-4AB2-BE99-D0CF7E4621F6}"/>
              </a:ext>
            </a:extLst>
          </p:cNvPr>
          <p:cNvSpPr txBox="1"/>
          <p:nvPr/>
        </p:nvSpPr>
        <p:spPr>
          <a:xfrm>
            <a:off x="9764007" y="1566371"/>
            <a:ext cx="1208794" cy="11079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bn-IN" sz="6600" dirty="0">
                <a:latin typeface="NikoshBAN" panose="02000000000000000000" pitchFamily="2" charset="0"/>
                <a:cs typeface="NikoshBAN" panose="02000000000000000000" pitchFamily="2" charset="0"/>
              </a:rPr>
              <a:t>ফুল</a:t>
            </a:r>
            <a:endParaRPr lang="en-US" sz="6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C6A5C29-3981-D98A-56C0-0C0A29D8C0F0}"/>
              </a:ext>
            </a:extLst>
          </p:cNvPr>
          <p:cNvGrpSpPr/>
          <p:nvPr/>
        </p:nvGrpSpPr>
        <p:grpSpPr>
          <a:xfrm>
            <a:off x="984737" y="1566371"/>
            <a:ext cx="3772782" cy="1107996"/>
            <a:chOff x="984737" y="1566371"/>
            <a:chExt cx="3772782" cy="110799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2AFC493-FE89-45C8-9699-EFFEB182EA2F}"/>
                </a:ext>
              </a:extLst>
            </p:cNvPr>
            <p:cNvSpPr txBox="1"/>
            <p:nvPr/>
          </p:nvSpPr>
          <p:spPr>
            <a:xfrm>
              <a:off x="984737" y="1566371"/>
              <a:ext cx="1602299" cy="110799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bn-IN" sz="6600" dirty="0">
                  <a:latin typeface="NikoshBAN" panose="02000000000000000000" pitchFamily="2" charset="0"/>
                  <a:cs typeface="NikoshBAN" panose="02000000000000000000" pitchFamily="2" charset="0"/>
                </a:rPr>
                <a:t>কুসুম</a:t>
              </a:r>
              <a:r>
                <a:rPr lang="bn-IN" sz="54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endParaRPr lang="en-US" sz="5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id="{677ECE7D-974F-417B-AB52-36BDB9814B29}"/>
                </a:ext>
              </a:extLst>
            </p:cNvPr>
            <p:cNvSpPr/>
            <p:nvPr/>
          </p:nvSpPr>
          <p:spPr>
            <a:xfrm>
              <a:off x="3072863" y="2120369"/>
              <a:ext cx="1684656" cy="271640"/>
            </a:xfrm>
            <a:prstGeom prst="rightArrow">
              <a:avLst>
                <a:gd name="adj1" fmla="val 67417"/>
                <a:gd name="adj2" fmla="val 50000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92DA777-0CEA-D4AD-E3A8-86ECF169D072}"/>
              </a:ext>
            </a:extLst>
          </p:cNvPr>
          <p:cNvGrpSpPr/>
          <p:nvPr/>
        </p:nvGrpSpPr>
        <p:grpSpPr>
          <a:xfrm>
            <a:off x="984737" y="3425906"/>
            <a:ext cx="3680412" cy="1107996"/>
            <a:chOff x="984737" y="3425906"/>
            <a:chExt cx="3680412" cy="1107996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1082F83-2099-44B7-8535-72802436A538}"/>
                </a:ext>
              </a:extLst>
            </p:cNvPr>
            <p:cNvSpPr txBox="1"/>
            <p:nvPr/>
          </p:nvSpPr>
          <p:spPr>
            <a:xfrm>
              <a:off x="984737" y="3425906"/>
              <a:ext cx="1123996" cy="110799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bn-IN" sz="6600" dirty="0">
                  <a:latin typeface="NikoshBAN" panose="02000000000000000000" pitchFamily="2" charset="0"/>
                  <a:cs typeface="NikoshBAN" panose="02000000000000000000" pitchFamily="2" charset="0"/>
                </a:rPr>
                <a:t>বাগ</a:t>
              </a:r>
              <a:endParaRPr lang="en-US" sz="6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24B6887E-98E4-4F97-9867-F89292433CF2}"/>
                </a:ext>
              </a:extLst>
            </p:cNvPr>
            <p:cNvSpPr/>
            <p:nvPr/>
          </p:nvSpPr>
          <p:spPr>
            <a:xfrm>
              <a:off x="3062850" y="4047813"/>
              <a:ext cx="1602299" cy="271640"/>
            </a:xfrm>
            <a:prstGeom prst="rightArrow">
              <a:avLst>
                <a:gd name="adj1" fmla="val 67417"/>
                <a:gd name="adj2" fmla="val 50000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7DCC1826-A91F-473A-AE8B-C0769940B0AD}"/>
              </a:ext>
            </a:extLst>
          </p:cNvPr>
          <p:cNvSpPr txBox="1"/>
          <p:nvPr/>
        </p:nvSpPr>
        <p:spPr>
          <a:xfrm>
            <a:off x="9764007" y="3272111"/>
            <a:ext cx="1772530" cy="11079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bn-IN" sz="6600" dirty="0">
                <a:latin typeface="NikoshBAN" panose="02000000000000000000" pitchFamily="2" charset="0"/>
                <a:cs typeface="NikoshBAN" panose="02000000000000000000" pitchFamily="2" charset="0"/>
              </a:rPr>
              <a:t>বাগান</a:t>
            </a:r>
            <a:endParaRPr lang="en-US" sz="6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BFA2848-C2F7-BA3E-1E51-169701CB2E0B}"/>
              </a:ext>
            </a:extLst>
          </p:cNvPr>
          <p:cNvGrpSpPr/>
          <p:nvPr/>
        </p:nvGrpSpPr>
        <p:grpSpPr>
          <a:xfrm>
            <a:off x="984737" y="5085930"/>
            <a:ext cx="3690424" cy="1107996"/>
            <a:chOff x="984737" y="5085930"/>
            <a:chExt cx="3690424" cy="1107996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B107DF5-66FC-4FA8-A6C7-4FD648FA9F62}"/>
                </a:ext>
              </a:extLst>
            </p:cNvPr>
            <p:cNvSpPr txBox="1"/>
            <p:nvPr/>
          </p:nvSpPr>
          <p:spPr>
            <a:xfrm>
              <a:off x="984737" y="5085930"/>
              <a:ext cx="1420837" cy="1107996"/>
            </a:xfrm>
            <a:prstGeom prst="rect">
              <a:avLst/>
            </a:prstGeom>
            <a:gradFill>
              <a:gsLst>
                <a:gs pos="19454">
                  <a:schemeClr val="accent6">
                    <a:lumMod val="60000"/>
                    <a:lumOff val="40000"/>
                  </a:schemeClr>
                </a:gs>
                <a:gs pos="36307">
                  <a:schemeClr val="accent6">
                    <a:lumMod val="60000"/>
                    <a:lumOff val="40000"/>
                  </a:schemeClr>
                </a:gs>
                <a:gs pos="3000">
                  <a:schemeClr val="accent6">
                    <a:lumMod val="60000"/>
                    <a:lumOff val="40000"/>
                  </a:schemeClr>
                </a:gs>
                <a:gs pos="74000">
                  <a:schemeClr val="accent6">
                    <a:lumMod val="60000"/>
                    <a:lumOff val="40000"/>
                  </a:schemeClr>
                </a:gs>
                <a:gs pos="65490">
                  <a:schemeClr val="accent6">
                    <a:lumMod val="60000"/>
                    <a:lumOff val="40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bn-IN" sz="6600" dirty="0">
                  <a:latin typeface="NikoshBAN" panose="02000000000000000000" pitchFamily="2" charset="0"/>
                  <a:cs typeface="NikoshBAN" panose="02000000000000000000" pitchFamily="2" charset="0"/>
                </a:rPr>
                <a:t>সুয্যি</a:t>
              </a:r>
              <a:endParaRPr lang="en-US" sz="6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Arrow: Right 24">
              <a:extLst>
                <a:ext uri="{FF2B5EF4-FFF2-40B4-BE49-F238E27FC236}">
                  <a16:creationId xmlns:a16="http://schemas.microsoft.com/office/drawing/2014/main" id="{A42A1D53-B4D7-46A1-8B74-8A2E1E836D66}"/>
                </a:ext>
              </a:extLst>
            </p:cNvPr>
            <p:cNvSpPr/>
            <p:nvPr/>
          </p:nvSpPr>
          <p:spPr>
            <a:xfrm>
              <a:off x="3072862" y="5703619"/>
              <a:ext cx="1602299" cy="271640"/>
            </a:xfrm>
            <a:prstGeom prst="rightArrow">
              <a:avLst>
                <a:gd name="adj1" fmla="val 67417"/>
                <a:gd name="adj2" fmla="val 50000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9234BC40-7DC5-48CC-BDE1-F816AC6D3BFE}"/>
              </a:ext>
            </a:extLst>
          </p:cNvPr>
          <p:cNvSpPr txBox="1"/>
          <p:nvPr/>
        </p:nvSpPr>
        <p:spPr>
          <a:xfrm>
            <a:off x="9736900" y="5085930"/>
            <a:ext cx="986375" cy="1107996"/>
          </a:xfrm>
          <a:prstGeom prst="rect">
            <a:avLst/>
          </a:prstGeom>
          <a:gradFill>
            <a:gsLst>
              <a:gs pos="36307">
                <a:schemeClr val="accent6">
                  <a:lumMod val="60000"/>
                  <a:lumOff val="40000"/>
                </a:schemeClr>
              </a:gs>
              <a:gs pos="3000">
                <a:schemeClr val="accent6">
                  <a:lumMod val="60000"/>
                  <a:lumOff val="40000"/>
                </a:schemeClr>
              </a:gs>
              <a:gs pos="74000">
                <a:schemeClr val="accent6">
                  <a:lumMod val="60000"/>
                  <a:lumOff val="40000"/>
                </a:schemeClr>
              </a:gs>
              <a:gs pos="65490">
                <a:schemeClr val="accent6">
                  <a:lumMod val="60000"/>
                  <a:lumOff val="40000"/>
                </a:schemeClr>
              </a:gs>
              <a:gs pos="86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bn-IN" sz="6600" dirty="0">
                <a:latin typeface="NikoshBAN" panose="02000000000000000000" pitchFamily="2" charset="0"/>
                <a:cs typeface="NikoshBAN" panose="02000000000000000000" pitchFamily="2" charset="0"/>
              </a:rPr>
              <a:t>সূর্য</a:t>
            </a:r>
            <a:endParaRPr lang="en-US" sz="6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68DD8D-94CA-4A70-872F-20734D8E00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88094" y="1350499"/>
            <a:ext cx="2116423" cy="17114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CDB3E5-1455-4A2E-9D21-0CA7CD25C96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645561" y="5033671"/>
            <a:ext cx="2162008" cy="13597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1F3FAC-91FE-4B7C-A06B-88864C8596D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973405" y="3272111"/>
            <a:ext cx="3565684" cy="1551405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4F3EF6D-FAB8-D16A-DD30-14F454F3EB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752" y="6319076"/>
            <a:ext cx="11970695" cy="4947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90D856-533E-EB1C-A6D9-8D376B2DF5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752" y="419136"/>
            <a:ext cx="624775" cy="5851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0F2F17-B63F-12EB-EE45-902970F8AE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70208" y="419136"/>
            <a:ext cx="529040" cy="57989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D4E8BD-67A9-27F2-93ED-9B586324DE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753" y="19786"/>
            <a:ext cx="11970694" cy="5651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0507C5A-2003-4036-C9D2-6264F9EF37D5}"/>
              </a:ext>
            </a:extLst>
          </p:cNvPr>
          <p:cNvSpPr txBox="1"/>
          <p:nvPr/>
        </p:nvSpPr>
        <p:spPr>
          <a:xfrm rot="21275288">
            <a:off x="5419777" y="278816"/>
            <a:ext cx="2672939" cy="923330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n-US" sz="5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নতুন</a:t>
            </a:r>
            <a:r>
              <a:rPr lang="en-US" sz="5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শব্দ</a:t>
            </a:r>
            <a:endParaRPr lang="en-US" sz="54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115DD3-113F-16FF-0DD3-B00F887226E7}"/>
              </a:ext>
            </a:extLst>
          </p:cNvPr>
          <p:cNvSpPr txBox="1"/>
          <p:nvPr/>
        </p:nvSpPr>
        <p:spPr>
          <a:xfrm>
            <a:off x="7624689" y="6270352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latin typeface="Blackadder ITC" panose="04020505051007020D02" pitchFamily="82" charset="0"/>
                <a:cs typeface="NikoshBAN" panose="02000000000000000000" pitchFamily="2" charset="0"/>
              </a:rPr>
              <a:t>srotasw</a:t>
            </a:r>
            <a:r>
              <a:rPr lang="en-US" sz="3600" dirty="0" err="1">
                <a:latin typeface="Blackadder ITC" panose="04020505051007020D02" pitchFamily="82" charset="0"/>
                <a:cs typeface="NikoshBAN" panose="02000000000000000000" pitchFamily="2" charset="0"/>
              </a:rPr>
              <a:t>ini</a:t>
            </a:r>
            <a:endParaRPr lang="en-US" sz="3600" dirty="0">
              <a:latin typeface="Blackadder ITC" panose="04020505051007020D02" pitchFamily="8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3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EBE7A6C-3984-4263-B7FF-FC3379F08EC8}"/>
              </a:ext>
            </a:extLst>
          </p:cNvPr>
          <p:cNvSpPr/>
          <p:nvPr/>
        </p:nvSpPr>
        <p:spPr>
          <a:xfrm>
            <a:off x="3094893" y="182880"/>
            <a:ext cx="6528792" cy="83099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পাঠ্য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বইয়ের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সংযোগ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স্থাপন</a:t>
            </a:r>
            <a:endParaRPr lang="en-US" sz="4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519216-F0BD-4937-B015-08D3329BD6BA}"/>
              </a:ext>
            </a:extLst>
          </p:cNvPr>
          <p:cNvSpPr txBox="1"/>
          <p:nvPr/>
        </p:nvSpPr>
        <p:spPr>
          <a:xfrm>
            <a:off x="1037492" y="1236152"/>
            <a:ext cx="106844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পাঠ্য বইয়ের ২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৩ </a:t>
            </a:r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নম্বর পৃষ্ঠা বের করো এবং কবির নামসহ “আমি হব” কবিতাটির প্রথম ৭ লাইন মনোযোগ সহকারে পড়। 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" name="Slide Zoom 3">
                <a:extLst>
                  <a:ext uri="{FF2B5EF4-FFF2-40B4-BE49-F238E27FC236}">
                    <a16:creationId xmlns:a16="http://schemas.microsoft.com/office/drawing/2014/main" id="{D4909EC5-0DB0-53F6-8E79-58ABB209EEE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08675523"/>
                  </p:ext>
                </p:extLst>
              </p:nvPr>
            </p:nvGraphicFramePr>
            <p:xfrm>
              <a:off x="-4182513" y="57150"/>
              <a:ext cx="3048000" cy="1714500"/>
            </p:xfrm>
            <a:graphic>
              <a:graphicData uri="http://schemas.microsoft.com/office/powerpoint/2016/slidezoom">
                <pslz:sldZm>
                  <pslz:sldZmObj sldId="270" cId="3007036851">
                    <pslz:zmPr id="{39C04C11-708B-4184-B64C-2B121421E170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" name="Slide Zoom 3">
                <a:hlinkClick action="ppaction://hlinksldjump" r:id="rId5"/>
                <a:extLst>
                  <a:ext uri="{FF2B5EF4-FFF2-40B4-BE49-F238E27FC236}">
                    <a16:creationId xmlns:a16="http://schemas.microsoft.com/office/drawing/2014/main" id="{D4909EC5-0DB0-53F6-8E79-58ABB209EEE9}"/>
                  </a:ext>
                </a:extLst>
              </p:cNvPr>
              <p:cNvPicPr>
                <a:picLocks noAdjustHandles="1" noChangeArrowheads="1" noChangeAspect="1" noChangeShapeType="1" noEditPoints="1" noGrp="1" noMove="1" noResize="1" noRo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4182513" y="57150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87505828-683C-3C33-FF64-90D2F4618C41}"/>
              </a:ext>
            </a:extLst>
          </p:cNvPr>
          <p:cNvGrpSpPr/>
          <p:nvPr/>
        </p:nvGrpSpPr>
        <p:grpSpPr>
          <a:xfrm>
            <a:off x="2103032" y="2776849"/>
            <a:ext cx="7520653" cy="2965444"/>
            <a:chOff x="2103032" y="2776849"/>
            <a:chExt cx="7520653" cy="2965444"/>
          </a:xfrm>
        </p:grpSpPr>
        <p:sp>
          <p:nvSpPr>
            <p:cNvPr id="14" name="Arrow: Right 13">
              <a:extLst>
                <a:ext uri="{FF2B5EF4-FFF2-40B4-BE49-F238E27FC236}">
                  <a16:creationId xmlns:a16="http://schemas.microsoft.com/office/drawing/2014/main" id="{F0756FCF-F30E-4381-87BF-24671D4CDE54}"/>
                </a:ext>
              </a:extLst>
            </p:cNvPr>
            <p:cNvSpPr/>
            <p:nvPr/>
          </p:nvSpPr>
          <p:spPr>
            <a:xfrm>
              <a:off x="4518074" y="4319794"/>
              <a:ext cx="2555630" cy="484632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6BEAD19-1B43-980B-EA56-E88A0A3C6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3032" y="2897295"/>
              <a:ext cx="2195787" cy="2844998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8677072-13B7-5371-2BF6-10C4D456B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7898" y="2776849"/>
              <a:ext cx="2195787" cy="2844999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EA4F81A-AB1B-7E5A-C4B8-31D8D8A789F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t="76501"/>
          <a:stretch>
            <a:fillRect/>
          </a:stretch>
        </p:blipFill>
        <p:spPr>
          <a:xfrm>
            <a:off x="0" y="5742038"/>
            <a:ext cx="12192000" cy="1064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60813BC-CA37-A9DC-11FC-A2151E93C9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13084" y="6203094"/>
            <a:ext cx="2078916" cy="96934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A9A80A9-3C5A-2AEA-4C1A-6A9159A813B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rcRect l="347" t="1000" r="241" b="794"/>
          <a:stretch>
            <a:fillRect/>
          </a:stretch>
        </p:blipFill>
        <p:spPr>
          <a:xfrm>
            <a:off x="2280285" y="262423"/>
            <a:ext cx="814608" cy="8795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C1B08C-2F5A-908D-0793-BC3E055CB87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64080" y="264105"/>
            <a:ext cx="816935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3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872">
              <a:schemeClr val="accent5">
                <a:lumMod val="40000"/>
                <a:lumOff val="60000"/>
              </a:schemeClr>
            </a:gs>
            <a:gs pos="45000">
              <a:schemeClr val="accent5">
                <a:lumMod val="40000"/>
                <a:lumOff val="60000"/>
              </a:schemeClr>
            </a:gs>
            <a:gs pos="31861">
              <a:schemeClr val="accent5">
                <a:lumMod val="40000"/>
                <a:lumOff val="60000"/>
              </a:schemeClr>
            </a:gs>
            <a:gs pos="0">
              <a:schemeClr val="accent5">
                <a:lumMod val="20000"/>
                <a:lumOff val="80000"/>
              </a:schemeClr>
            </a:gs>
            <a:gs pos="92000">
              <a:schemeClr val="accent5">
                <a:lumMod val="20000"/>
                <a:lumOff val="80000"/>
              </a:schemeClr>
            </a:gs>
            <a:gs pos="79000">
              <a:schemeClr val="accent5">
                <a:lumMod val="20000"/>
                <a:lumOff val="80000"/>
              </a:schemeClr>
            </a:gs>
            <a:gs pos="83000">
              <a:schemeClr val="accent5">
                <a:lumMod val="20000"/>
                <a:lumOff val="8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9315802-0F2B-42D9-B905-A8D583CF1CF8}"/>
              </a:ext>
            </a:extLst>
          </p:cNvPr>
          <p:cNvSpPr txBox="1"/>
          <p:nvPr/>
        </p:nvSpPr>
        <p:spPr>
          <a:xfrm rot="10800000" flipV="1">
            <a:off x="225084" y="1193612"/>
            <a:ext cx="42343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পরের দুটি লাইন বলো।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DBA05AA-62CB-4749-8744-0493038B6EAA}"/>
              </a:ext>
            </a:extLst>
          </p:cNvPr>
          <p:cNvSpPr/>
          <p:nvPr/>
        </p:nvSpPr>
        <p:spPr>
          <a:xfrm>
            <a:off x="3615396" y="1963054"/>
            <a:ext cx="5162844" cy="7694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আমি হব সকাল বেলার পাখি</a:t>
            </a:r>
            <a:endParaRPr lang="en-US" sz="4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DF2E9FA-7654-42EC-EA52-AE3C08F10292}"/>
              </a:ext>
            </a:extLst>
          </p:cNvPr>
          <p:cNvGrpSpPr/>
          <p:nvPr/>
        </p:nvGrpSpPr>
        <p:grpSpPr>
          <a:xfrm>
            <a:off x="459385" y="3122674"/>
            <a:ext cx="9594326" cy="863990"/>
            <a:chOff x="459385" y="3122674"/>
            <a:chExt cx="9594326" cy="8639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056F9E4-E766-4F48-A77C-DC622FFC7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 flipH="1">
              <a:off x="459385" y="3122674"/>
              <a:ext cx="1083211" cy="813282"/>
            </a:xfrm>
            <a:prstGeom prst="rect">
              <a:avLst/>
            </a:prstGeom>
          </p:spPr>
        </p:pic>
        <p:sp>
          <p:nvSpPr>
            <p:cNvPr id="43" name="Flowchart: Alternate Process 42">
              <a:extLst>
                <a:ext uri="{FF2B5EF4-FFF2-40B4-BE49-F238E27FC236}">
                  <a16:creationId xmlns:a16="http://schemas.microsoft.com/office/drawing/2014/main" id="{B09E182E-DDA5-49B7-AB75-081B079BD12E}"/>
                </a:ext>
              </a:extLst>
            </p:cNvPr>
            <p:cNvSpPr/>
            <p:nvPr/>
          </p:nvSpPr>
          <p:spPr>
            <a:xfrm>
              <a:off x="2138289" y="3173382"/>
              <a:ext cx="1899139" cy="813282"/>
            </a:xfrm>
            <a:prstGeom prst="flowChartAlternateProcess">
              <a:avLst/>
            </a:prstGeom>
            <a:solidFill>
              <a:srgbClr val="DBDF4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54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টুনটুনি</a:t>
              </a:r>
              <a:endParaRPr lang="en-US" sz="5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14461D48-F561-447A-8F07-5971A3540811}"/>
                </a:ext>
              </a:extLst>
            </p:cNvPr>
            <p:cNvCxnSpPr>
              <a:cxnSpLocks/>
            </p:cNvCxnSpPr>
            <p:nvPr/>
          </p:nvCxnSpPr>
          <p:spPr>
            <a:xfrm>
              <a:off x="4206240" y="3620752"/>
              <a:ext cx="1730326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EAD45E0-8862-4A49-8DC3-6A8F369863D3}"/>
                </a:ext>
              </a:extLst>
            </p:cNvPr>
            <p:cNvSpPr txBox="1"/>
            <p:nvPr/>
          </p:nvSpPr>
          <p:spPr>
            <a:xfrm>
              <a:off x="5971734" y="3173383"/>
              <a:ext cx="4081977" cy="769441"/>
            </a:xfrm>
            <a:prstGeom prst="rect">
              <a:avLst/>
            </a:prstGeom>
            <a:solidFill>
              <a:srgbClr val="F6DCF5"/>
            </a:solidFill>
          </p:spPr>
          <p:txBody>
            <a:bodyPr wrap="square" rtlCol="0">
              <a:spAutoFit/>
            </a:bodyPr>
            <a:lstStyle/>
            <a:p>
              <a:r>
                <a:rPr lang="bn-IN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দ্বিতীয় ও তৃতীয় লাইন।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35ECE69-6C00-3FA1-CDE0-A667399585E7}"/>
              </a:ext>
            </a:extLst>
          </p:cNvPr>
          <p:cNvGrpSpPr/>
          <p:nvPr/>
        </p:nvGrpSpPr>
        <p:grpSpPr>
          <a:xfrm>
            <a:off x="420185" y="4200568"/>
            <a:ext cx="9450642" cy="1388758"/>
            <a:chOff x="420185" y="4200568"/>
            <a:chExt cx="9450642" cy="1388758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ABF0D131-B9F5-44CD-B0C3-C1506074E1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tretch>
              <a:fillRect/>
            </a:stretch>
          </p:blipFill>
          <p:spPr>
            <a:xfrm rot="10969436" flipV="1">
              <a:off x="420185" y="4200568"/>
              <a:ext cx="1457911" cy="1388758"/>
            </a:xfrm>
            <a:prstGeom prst="rect">
              <a:avLst/>
            </a:prstGeom>
          </p:spPr>
        </p:pic>
        <p:sp>
          <p:nvSpPr>
            <p:cNvPr id="44" name="Flowchart: Alternate Process 43">
              <a:extLst>
                <a:ext uri="{FF2B5EF4-FFF2-40B4-BE49-F238E27FC236}">
                  <a16:creationId xmlns:a16="http://schemas.microsoft.com/office/drawing/2014/main" id="{798D8FC5-828A-4203-80DE-9362508807F6}"/>
                </a:ext>
              </a:extLst>
            </p:cNvPr>
            <p:cNvSpPr/>
            <p:nvPr/>
          </p:nvSpPr>
          <p:spPr>
            <a:xfrm>
              <a:off x="2138289" y="4338136"/>
              <a:ext cx="1899139" cy="815016"/>
            </a:xfrm>
            <a:prstGeom prst="flowChartAlternateProcess">
              <a:avLst/>
            </a:prstGeom>
            <a:solidFill>
              <a:srgbClr val="F1EFE9">
                <a:alpha val="69804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54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বুলবুলি</a:t>
              </a:r>
              <a:endParaRPr lang="en-US" sz="5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A534551E-2282-4CB8-AFC7-B1D245E4B19E}"/>
                </a:ext>
              </a:extLst>
            </p:cNvPr>
            <p:cNvCxnSpPr>
              <a:cxnSpLocks/>
            </p:cNvCxnSpPr>
            <p:nvPr/>
          </p:nvCxnSpPr>
          <p:spPr>
            <a:xfrm>
              <a:off x="4206240" y="4797085"/>
              <a:ext cx="1730326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544C313D-E760-4B30-84BD-2081C007899C}"/>
                </a:ext>
              </a:extLst>
            </p:cNvPr>
            <p:cNvSpPr txBox="1"/>
            <p:nvPr/>
          </p:nvSpPr>
          <p:spPr>
            <a:xfrm>
              <a:off x="5983459" y="4360924"/>
              <a:ext cx="3887368" cy="7694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IN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চতুর্থ ও পঞ্চম লাইন।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56EEC1D-24A7-C9CE-0C3B-9FE1857DC5F9}"/>
              </a:ext>
            </a:extLst>
          </p:cNvPr>
          <p:cNvGrpSpPr/>
          <p:nvPr/>
        </p:nvGrpSpPr>
        <p:grpSpPr>
          <a:xfrm>
            <a:off x="386860" y="5531716"/>
            <a:ext cx="9066629" cy="922073"/>
            <a:chOff x="386860" y="5531716"/>
            <a:chExt cx="9066629" cy="92207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882D7BD-833C-42E7-B777-59B0CA27B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386860" y="5624397"/>
              <a:ext cx="1228262" cy="829392"/>
            </a:xfrm>
            <a:prstGeom prst="rect">
              <a:avLst/>
            </a:prstGeom>
          </p:spPr>
        </p:pic>
        <p:sp>
          <p:nvSpPr>
            <p:cNvPr id="45" name="Flowchart: Alternate Process 44">
              <a:extLst>
                <a:ext uri="{FF2B5EF4-FFF2-40B4-BE49-F238E27FC236}">
                  <a16:creationId xmlns:a16="http://schemas.microsoft.com/office/drawing/2014/main" id="{063049DB-CF1D-4CEF-AE8C-003A22FD6F58}"/>
                </a:ext>
              </a:extLst>
            </p:cNvPr>
            <p:cNvSpPr/>
            <p:nvPr/>
          </p:nvSpPr>
          <p:spPr>
            <a:xfrm>
              <a:off x="2138290" y="5624397"/>
              <a:ext cx="1477106" cy="706065"/>
            </a:xfrm>
            <a:prstGeom prst="flowChartAlternateProcess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54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চড়ুই</a:t>
              </a:r>
              <a:endParaRPr lang="en-US" sz="5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BAEF1101-3D53-445C-ACD6-1ECC68280F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06240" y="5907821"/>
              <a:ext cx="1702191" cy="8615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F91913E5-41BD-429D-8FA8-82109153E1EC}"/>
                </a:ext>
              </a:extLst>
            </p:cNvPr>
            <p:cNvSpPr txBox="1"/>
            <p:nvPr/>
          </p:nvSpPr>
          <p:spPr>
            <a:xfrm>
              <a:off x="5971734" y="5531716"/>
              <a:ext cx="3481755" cy="78151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IN" sz="4400" dirty="0">
                  <a:latin typeface="NikoshBAN" panose="02000000000000000000" pitchFamily="2" charset="0"/>
                  <a:cs typeface="NikoshBAN" panose="02000000000000000000" pitchFamily="2" charset="0"/>
                </a:rPr>
                <a:t>ষষ্ঠ ও সপ্তম লাইন।</a:t>
              </a:r>
              <a:endParaRPr lang="en-US" sz="44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014F030-3151-B3C4-1752-92131ADBBCD7}"/>
              </a:ext>
            </a:extLst>
          </p:cNvPr>
          <p:cNvGrpSpPr/>
          <p:nvPr/>
        </p:nvGrpSpPr>
        <p:grpSpPr>
          <a:xfrm>
            <a:off x="9870826" y="128589"/>
            <a:ext cx="2504049" cy="6803498"/>
            <a:chOff x="9870826" y="128589"/>
            <a:chExt cx="2504049" cy="6803498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49F7679D-4C31-9592-E7E0-D2F68F01A9BC}"/>
                </a:ext>
              </a:extLst>
            </p:cNvPr>
            <p:cNvSpPr txBox="1"/>
            <p:nvPr/>
          </p:nvSpPr>
          <p:spPr>
            <a:xfrm>
              <a:off x="10546075" y="6285756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3D37722-B846-61F9-A403-054E523087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9870826" y="128589"/>
              <a:ext cx="2056011" cy="671437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C7D44DE6-B6C8-0603-7CA6-22AF14FAC2DE}"/>
              </a:ext>
            </a:extLst>
          </p:cNvPr>
          <p:cNvSpPr txBox="1"/>
          <p:nvPr/>
        </p:nvSpPr>
        <p:spPr>
          <a:xfrm rot="619104">
            <a:off x="5133166" y="909168"/>
            <a:ext cx="3385911" cy="923330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6600" b="1" u="sng" dirty="0" err="1">
                <a:latin typeface="NikoshBAN" panose="02000000000000000000" pitchFamily="2" charset="0"/>
                <a:cs typeface="NikoshBAN" panose="02000000000000000000" pitchFamily="2" charset="0"/>
              </a:rPr>
              <a:t>দলীয়</a:t>
            </a:r>
            <a:r>
              <a:rPr lang="en-US" sz="6600" b="1" u="sng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6600" b="1" u="sng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6600" b="1" u="sng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3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F2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C3786D87-149C-2612-C716-6D0977698AE4}"/>
              </a:ext>
            </a:extLst>
          </p:cNvPr>
          <p:cNvGrpSpPr/>
          <p:nvPr/>
        </p:nvGrpSpPr>
        <p:grpSpPr>
          <a:xfrm>
            <a:off x="0" y="0"/>
            <a:ext cx="12192000" cy="6903775"/>
            <a:chOff x="0" y="74437"/>
            <a:chExt cx="12192000" cy="6903775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E008FF0D-3F9C-4693-93EE-894C42CF207D}"/>
                </a:ext>
              </a:extLst>
            </p:cNvPr>
            <p:cNvSpPr/>
            <p:nvPr/>
          </p:nvSpPr>
          <p:spPr>
            <a:xfrm>
              <a:off x="4130626" y="159099"/>
              <a:ext cx="3699802" cy="87219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dirty="0" err="1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জোড়ায়</a:t>
              </a:r>
              <a:r>
                <a:rPr lang="en-US" sz="4800" dirty="0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800" dirty="0" err="1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কাজ</a:t>
              </a:r>
              <a:r>
                <a:rPr lang="en-US" sz="4800" dirty="0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bn-IN" sz="4800" dirty="0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  </a:t>
              </a:r>
              <a:endParaRPr lang="en-US" sz="48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4CF1D32-5665-8467-F5BD-64586E435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570" t="4792" r="3055" b="12083"/>
            <a:stretch>
              <a:fillRect/>
            </a:stretch>
          </p:blipFill>
          <p:spPr>
            <a:xfrm flipH="1">
              <a:off x="0" y="74437"/>
              <a:ext cx="1214438" cy="106967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4FC09C5-A766-D355-5F57-55E8F6CAB1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5710505"/>
              <a:ext cx="1213209" cy="107298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15ACB9D-2DB5-176C-BEEC-467FB194A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0847145" y="159098"/>
              <a:ext cx="1214440" cy="98327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B6A107-9341-175B-E512-9C30B04CB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1057207" y="5625913"/>
              <a:ext cx="1134793" cy="107298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15E0479-DE5F-5FE3-10EB-6945CA71D7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533" y="1265545"/>
              <a:ext cx="627942" cy="458667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EC14C9A-E92F-82C2-6A92-25B435DA91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90142" y="1232534"/>
              <a:ext cx="627942" cy="4415397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D872955B-9E31-60DE-AE58-30F2A01D1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5970493" y="1632375"/>
              <a:ext cx="530774" cy="10045344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DB1221F-FA75-B0D1-45B7-B62EF09ACDD3}"/>
                </a:ext>
              </a:extLst>
            </p:cNvPr>
            <p:cNvSpPr txBox="1"/>
            <p:nvPr/>
          </p:nvSpPr>
          <p:spPr>
            <a:xfrm>
              <a:off x="7296152" y="6331881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2D1710C-4E88-C46C-371A-34CFB7078C42}"/>
              </a:ext>
            </a:extLst>
          </p:cNvPr>
          <p:cNvSpPr txBox="1"/>
          <p:nvPr/>
        </p:nvSpPr>
        <p:spPr>
          <a:xfrm>
            <a:off x="1213703" y="983992"/>
            <a:ext cx="41608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খালি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জায়গায়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শব্দ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বসাই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BA1F72F-C5F0-86FD-722E-5AF9701D82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778150"/>
              </p:ext>
            </p:extLst>
          </p:nvPr>
        </p:nvGraphicFramePr>
        <p:xfrm>
          <a:off x="4416871" y="1586873"/>
          <a:ext cx="1019313" cy="634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313">
                  <a:extLst>
                    <a:ext uri="{9D8B030D-6E8A-4147-A177-3AD203B41FA5}">
                      <a16:colId xmlns:a16="http://schemas.microsoft.com/office/drawing/2014/main" val="2363059542"/>
                    </a:ext>
                  </a:extLst>
                </a:gridCol>
              </a:tblGrid>
              <a:tr h="634179">
                <a:tc>
                  <a:txBody>
                    <a:bodyPr/>
                    <a:lstStyle/>
                    <a:p>
                      <a:r>
                        <a:rPr lang="en-US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বেলা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807539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A2BBE48-D4E6-D320-A1AB-CF19FC4A65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022722"/>
              </p:ext>
            </p:extLst>
          </p:nvPr>
        </p:nvGraphicFramePr>
        <p:xfrm>
          <a:off x="5436184" y="1586875"/>
          <a:ext cx="1019313" cy="634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313">
                  <a:extLst>
                    <a:ext uri="{9D8B030D-6E8A-4147-A177-3AD203B41FA5}">
                      <a16:colId xmlns:a16="http://schemas.microsoft.com/office/drawing/2014/main" val="580712443"/>
                    </a:ext>
                  </a:extLst>
                </a:gridCol>
              </a:tblGrid>
              <a:tr h="634178"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অলস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939638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D04F7F70-0176-9487-5684-38C3E9E5DF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95878"/>
              </p:ext>
            </p:extLst>
          </p:nvPr>
        </p:nvGraphicFramePr>
        <p:xfrm>
          <a:off x="6455497" y="1597740"/>
          <a:ext cx="1019313" cy="623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313">
                  <a:extLst>
                    <a:ext uri="{9D8B030D-6E8A-4147-A177-3AD203B41FA5}">
                      <a16:colId xmlns:a16="http://schemas.microsoft.com/office/drawing/2014/main" val="2612996439"/>
                    </a:ext>
                  </a:extLst>
                </a:gridCol>
              </a:tblGrid>
              <a:tr h="623312"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রাত</a:t>
                      </a:r>
                      <a:endParaRPr lang="en-US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73799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21B5C8-7197-94C9-87A5-74F1704B9D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532881"/>
              </p:ext>
            </p:extLst>
          </p:nvPr>
        </p:nvGraphicFramePr>
        <p:xfrm>
          <a:off x="7466165" y="1586873"/>
          <a:ext cx="1019313" cy="634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313">
                  <a:extLst>
                    <a:ext uri="{9D8B030D-6E8A-4147-A177-3AD203B41FA5}">
                      <a16:colId xmlns:a16="http://schemas.microsoft.com/office/drawing/2014/main" val="2857903120"/>
                    </a:ext>
                  </a:extLst>
                </a:gridCol>
              </a:tblGrid>
              <a:tr h="634179">
                <a:tc>
                  <a:txBody>
                    <a:bodyPr/>
                    <a:lstStyle/>
                    <a:p>
                      <a:r>
                        <a:rPr lang="en-US" dirty="0"/>
                        <a:t>  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রাগ</a:t>
                      </a:r>
                      <a:endParaRPr lang="en-US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511680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F59C50E5-D8E1-099C-21D7-39B613F5876F}"/>
              </a:ext>
            </a:extLst>
          </p:cNvPr>
          <p:cNvGrpSpPr/>
          <p:nvPr/>
        </p:nvGrpSpPr>
        <p:grpSpPr>
          <a:xfrm>
            <a:off x="1052086" y="2560996"/>
            <a:ext cx="8072866" cy="3725337"/>
            <a:chOff x="1011203" y="2556043"/>
            <a:chExt cx="8072866" cy="372533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BCEE5A2-9E2C-24D2-6436-85BD9066099C}"/>
                </a:ext>
              </a:extLst>
            </p:cNvPr>
            <p:cNvSpPr txBox="1"/>
            <p:nvPr/>
          </p:nvSpPr>
          <p:spPr>
            <a:xfrm>
              <a:off x="1041008" y="2556043"/>
              <a:ext cx="6433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ক)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ভুল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করলে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………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করতে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নেই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।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6584E83-3A34-2CC3-13E9-1AEB3885D126}"/>
                </a:ext>
              </a:extLst>
            </p:cNvPr>
            <p:cNvSpPr txBox="1"/>
            <p:nvPr/>
          </p:nvSpPr>
          <p:spPr>
            <a:xfrm>
              <a:off x="1011203" y="3536794"/>
              <a:ext cx="661820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খ) …………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হয়েছে,ঘুমিয়ে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পড়ো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।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4E693B-C0BB-B08D-9B67-47BE9CB1DC29}"/>
                </a:ext>
              </a:extLst>
            </p:cNvPr>
            <p:cNvSpPr txBox="1"/>
            <p:nvPr/>
          </p:nvSpPr>
          <p:spPr>
            <a:xfrm>
              <a:off x="1011203" y="4628443"/>
              <a:ext cx="80728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গ)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আজ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ঘুম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থেকে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উঠতে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…………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হয়ে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গেল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। 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D17E767-3E20-DB25-3F1F-B6F134E26A5E}"/>
                </a:ext>
              </a:extLst>
            </p:cNvPr>
            <p:cNvSpPr txBox="1"/>
            <p:nvPr/>
          </p:nvSpPr>
          <p:spPr>
            <a:xfrm rot="10800000" flipV="1">
              <a:off x="1052086" y="5573494"/>
              <a:ext cx="699177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ঘ) …………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হলে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উন্নতি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করা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যায়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000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না</a:t>
              </a:r>
              <a:r>
                <a:rPr lang="en-US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947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0625 L -0.29688 0.1064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8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7.40741E-7 L -0.33632 0.2451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23" y="1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7 -0.00139 L 0.11119 0.3981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99" y="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6 L -0.27591 0.5442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2" y="2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49">
              <a:schemeClr val="accent1">
                <a:lumMod val="20000"/>
                <a:lumOff val="80000"/>
              </a:schemeClr>
            </a:gs>
            <a:gs pos="7000">
              <a:schemeClr val="accent5">
                <a:lumMod val="40000"/>
                <a:lumOff val="60000"/>
              </a:schemeClr>
            </a:gs>
            <a:gs pos="39812">
              <a:schemeClr val="accent1">
                <a:lumMod val="20000"/>
                <a:lumOff val="80000"/>
              </a:schemeClr>
            </a:gs>
            <a:gs pos="74000">
              <a:schemeClr val="accent5">
                <a:lumMod val="20000"/>
                <a:lumOff val="80000"/>
              </a:schemeClr>
            </a:gs>
            <a:gs pos="83000">
              <a:schemeClr val="accent5">
                <a:lumMod val="20000"/>
                <a:lumOff val="8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A04477-24E8-414D-8200-BCA2042782EE}"/>
              </a:ext>
            </a:extLst>
          </p:cNvPr>
          <p:cNvSpPr/>
          <p:nvPr/>
        </p:nvSpPr>
        <p:spPr>
          <a:xfrm>
            <a:off x="588580" y="2305523"/>
            <a:ext cx="7147264" cy="1066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</a:t>
            </a:r>
            <a:r>
              <a:rPr lang="bn-IN" sz="4800" b="1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</a:t>
            </a:r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আমি হব কবিতাটি কে লিখেছেন?</a:t>
            </a:r>
            <a:endParaRPr lang="en-US" sz="4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1CF8647-8D04-4CCF-92FA-F895A773E43A}"/>
              </a:ext>
            </a:extLst>
          </p:cNvPr>
          <p:cNvSpPr/>
          <p:nvPr/>
        </p:nvSpPr>
        <p:spPr>
          <a:xfrm>
            <a:off x="588580" y="4523083"/>
            <a:ext cx="5580188" cy="80361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গ</a:t>
            </a:r>
            <a:r>
              <a:rPr lang="bn-IN" sz="4800" b="1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</a:t>
            </a:r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 রাগ করে কী বলবেন?</a:t>
            </a:r>
            <a:endParaRPr lang="en-US" sz="4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800ABAE-0C6D-4010-943B-15EF65AFD00A}"/>
              </a:ext>
            </a:extLst>
          </p:cNvPr>
          <p:cNvSpPr/>
          <p:nvPr/>
        </p:nvSpPr>
        <p:spPr>
          <a:xfrm>
            <a:off x="545104" y="3460768"/>
            <a:ext cx="5084171" cy="9084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খ</a:t>
            </a:r>
            <a:r>
              <a:rPr lang="bn-IN" sz="4800" b="1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খোকা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হতে চায়?</a:t>
            </a:r>
            <a:endParaRPr lang="en-US" sz="4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9A994DA-E96F-4881-A42B-4697F2C71960}"/>
              </a:ext>
            </a:extLst>
          </p:cNvPr>
          <p:cNvSpPr/>
          <p:nvPr/>
        </p:nvSpPr>
        <p:spPr>
          <a:xfrm>
            <a:off x="545104" y="5480552"/>
            <a:ext cx="8770346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ঘ</a:t>
            </a:r>
            <a:r>
              <a:rPr lang="bn-IN" sz="4800" b="1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কার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জাগার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আগে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খোকা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জেগে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উঠতে</a:t>
            </a:r>
            <a:r>
              <a:rPr lang="en-US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চায়</a:t>
            </a:r>
            <a:r>
              <a:rPr lang="bn-IN" sz="4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4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F43E797-44CF-7E4D-6786-29F2742395CF}"/>
              </a:ext>
            </a:extLst>
          </p:cNvPr>
          <p:cNvGrpSpPr/>
          <p:nvPr/>
        </p:nvGrpSpPr>
        <p:grpSpPr>
          <a:xfrm>
            <a:off x="192532" y="-39939"/>
            <a:ext cx="11806935" cy="6937877"/>
            <a:chOff x="385065" y="0"/>
            <a:chExt cx="11806935" cy="6937877"/>
          </a:xfrm>
        </p:grpSpPr>
        <p:sp>
          <p:nvSpPr>
            <p:cNvPr id="15" name="Arrow: Left-Right 14">
              <a:extLst>
                <a:ext uri="{FF2B5EF4-FFF2-40B4-BE49-F238E27FC236}">
                  <a16:creationId xmlns:a16="http://schemas.microsoft.com/office/drawing/2014/main" id="{BB7F688D-472E-E4AD-3F5B-F1ACFAF8D439}"/>
                </a:ext>
              </a:extLst>
            </p:cNvPr>
            <p:cNvSpPr/>
            <p:nvPr/>
          </p:nvSpPr>
          <p:spPr>
            <a:xfrm rot="10800000" flipV="1">
              <a:off x="2986085" y="0"/>
              <a:ext cx="6457951" cy="1514475"/>
            </a:xfrm>
            <a:prstGeom prst="leftRightArrow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মুখে</a:t>
              </a:r>
              <a:r>
                <a:rPr lang="en-US" sz="60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60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মুখে</a:t>
              </a:r>
              <a:r>
                <a:rPr lang="en-US" sz="60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60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উত্তর</a:t>
              </a:r>
              <a:r>
                <a:rPr lang="en-US" sz="60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6000" dirty="0" err="1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বলি</a:t>
              </a:r>
              <a:endParaRPr lang="en-US" sz="6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16" name="Picture 8" descr="Best Animations">
              <a:extLst>
                <a:ext uri="{FF2B5EF4-FFF2-40B4-BE49-F238E27FC236}">
                  <a16:creationId xmlns:a16="http://schemas.microsoft.com/office/drawing/2014/main" id="{3D637087-98A3-EBA8-DC67-ACD239E6778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77" t="12902"/>
            <a:stretch>
              <a:fillRect/>
            </a:stretch>
          </p:blipFill>
          <p:spPr bwMode="auto">
            <a:xfrm rot="387553" flipH="1">
              <a:off x="385065" y="102492"/>
              <a:ext cx="2484754" cy="2207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4E85595-9F9A-C849-352D-B8A54F2B3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 rot="20959893">
              <a:off x="8752620" y="198034"/>
              <a:ext cx="2860083" cy="6525466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835C743-0C88-EF0F-938A-9C13809CC678}"/>
                </a:ext>
              </a:extLst>
            </p:cNvPr>
            <p:cNvSpPr txBox="1"/>
            <p:nvPr/>
          </p:nvSpPr>
          <p:spPr>
            <a:xfrm>
              <a:off x="10363200" y="6291546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</a:t>
              </a:r>
              <a:r>
                <a:rPr lang="en-US" sz="3600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ini</a:t>
              </a:r>
              <a:endParaRPr lang="en-US" sz="3600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344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49">
              <a:schemeClr val="accent6">
                <a:lumMod val="40000"/>
                <a:lumOff val="60000"/>
              </a:schemeClr>
            </a:gs>
            <a:gs pos="7000">
              <a:schemeClr val="accent6">
                <a:lumMod val="40000"/>
                <a:lumOff val="60000"/>
              </a:schemeClr>
            </a:gs>
            <a:gs pos="39812">
              <a:schemeClr val="accent6">
                <a:lumMod val="60000"/>
                <a:lumOff val="40000"/>
              </a:schemeClr>
            </a:gs>
            <a:gs pos="75000">
              <a:schemeClr val="accent6">
                <a:lumMod val="60000"/>
                <a:lumOff val="4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83806136-274F-D26B-9363-EA1279D5B3F0}"/>
              </a:ext>
            </a:extLst>
          </p:cNvPr>
          <p:cNvGrpSpPr/>
          <p:nvPr/>
        </p:nvGrpSpPr>
        <p:grpSpPr>
          <a:xfrm>
            <a:off x="0" y="-330473"/>
            <a:ext cx="12192000" cy="7188473"/>
            <a:chOff x="0" y="-330473"/>
            <a:chExt cx="12192000" cy="718847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CB8F7B5-FBD8-4D10-8878-5D0E10FB5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1053318"/>
              <a:ext cx="4686302" cy="4004457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88BCCE1-6144-C985-7FA2-1174591B93CB}"/>
                </a:ext>
              </a:extLst>
            </p:cNvPr>
            <p:cNvSpPr txBox="1"/>
            <p:nvPr/>
          </p:nvSpPr>
          <p:spPr>
            <a:xfrm>
              <a:off x="4113125" y="-330473"/>
              <a:ext cx="4686302" cy="1569660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/>
              </a:prstTxWarp>
              <a:spAutoFit/>
            </a:bodyPr>
            <a:lstStyle/>
            <a:p>
              <a:r>
                <a:rPr lang="en-US" sz="96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বা</a:t>
              </a:r>
              <a:r>
                <a:rPr lang="en-US" sz="9600" b="1" u="sng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96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ড়ির</a:t>
              </a:r>
              <a:r>
                <a:rPr lang="en-US" sz="9600" b="1" u="sng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9600" b="1" u="sng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কাজ</a:t>
              </a:r>
              <a:endParaRPr lang="en-US" sz="9600" b="1" u="sng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0EE601D-C2AC-F0B4-596F-43562EFDB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0" y="5343227"/>
              <a:ext cx="12192000" cy="1514773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5D9B0BD-FEE3-C556-DD34-DCFB981C82A5}"/>
              </a:ext>
            </a:extLst>
          </p:cNvPr>
          <p:cNvSpPr txBox="1"/>
          <p:nvPr/>
        </p:nvSpPr>
        <p:spPr>
          <a:xfrm>
            <a:off x="4799933" y="2551837"/>
            <a:ext cx="6749129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ঘুম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উঠে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তুমি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যা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যা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সেগুলো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লিখে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latin typeface="NikoshBAN" panose="02000000000000000000" pitchFamily="2" charset="0"/>
                <a:cs typeface="NikoshBAN" panose="02000000000000000000" pitchFamily="2" charset="0"/>
              </a:rPr>
              <a:t>আনবে</a:t>
            </a:r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23055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5862812-3BC1-B47A-8C76-C9F2ABAB9BAA}"/>
              </a:ext>
            </a:extLst>
          </p:cNvPr>
          <p:cNvGrpSpPr/>
          <p:nvPr/>
        </p:nvGrpSpPr>
        <p:grpSpPr>
          <a:xfrm>
            <a:off x="0" y="-313066"/>
            <a:ext cx="12192000" cy="7171066"/>
            <a:chOff x="0" y="-313066"/>
            <a:chExt cx="12192000" cy="7171066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573E22E-7D49-45E4-B45A-F06EC5F55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 rot="11400449" flipV="1">
              <a:off x="343005" y="-313066"/>
              <a:ext cx="3029133" cy="4212856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00CADD1-EC20-40BF-96FF-BE93C7DBB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 rot="11400449" flipH="1" flipV="1">
              <a:off x="8354153" y="-313065"/>
              <a:ext cx="3388521" cy="4212856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B122B14-53A6-49B7-8E87-4088E1589526}"/>
                </a:ext>
              </a:extLst>
            </p:cNvPr>
            <p:cNvSpPr txBox="1"/>
            <p:nvPr/>
          </p:nvSpPr>
          <p:spPr>
            <a:xfrm>
              <a:off x="3768303" y="3128961"/>
              <a:ext cx="4880706" cy="2442467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bn-IN" sz="166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ধন্যবাদ </a:t>
              </a:r>
              <a:endParaRPr lang="en-US" sz="166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297C43E-481B-FA28-DE1C-982952AAA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rcRect t="3128"/>
            <a:stretch>
              <a:fillRect/>
            </a:stretch>
          </p:blipFill>
          <p:spPr>
            <a:xfrm>
              <a:off x="0" y="3900488"/>
              <a:ext cx="12192000" cy="295751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CB775B6-8ABA-3BCC-DF7A-DB915407215C}"/>
                </a:ext>
              </a:extLst>
            </p:cNvPr>
            <p:cNvSpPr txBox="1"/>
            <p:nvPr/>
          </p:nvSpPr>
          <p:spPr>
            <a:xfrm>
              <a:off x="9515474" y="5872164"/>
              <a:ext cx="23145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b="1" dirty="0" err="1">
                  <a:latin typeface="Blackadder ITC" panose="04020505051007020D02" pitchFamily="82" charset="0"/>
                  <a:cs typeface="NikoshBAN" panose="02000000000000000000" pitchFamily="2" charset="0"/>
                </a:rPr>
                <a:t>srotaswini</a:t>
              </a:r>
              <a:endParaRPr lang="en-US" sz="4800" b="1" dirty="0">
                <a:latin typeface="Blackadder ITC" panose="04020505051007020D02" pitchFamily="8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130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318</Words>
  <Application>Microsoft Office PowerPoint</Application>
  <PresentationFormat>Widescreen</PresentationFormat>
  <Paragraphs>99</Paragraphs>
  <Slides>21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Aptos</vt:lpstr>
      <vt:lpstr>Arial</vt:lpstr>
      <vt:lpstr>Blackadder ITC</vt:lpstr>
      <vt:lpstr>Calibri</vt:lpstr>
      <vt:lpstr>Calibri Light</vt:lpstr>
      <vt:lpstr>NikoshBAN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Pedp4 WPBX4125BLF102411259</dc:creator>
  <cp:lastModifiedBy>Pedp4 WPBX4125BLF102411259</cp:lastModifiedBy>
  <cp:revision>202</cp:revision>
  <dcterms:created xsi:type="dcterms:W3CDTF">2021-02-26T09:13:38Z</dcterms:created>
  <dcterms:modified xsi:type="dcterms:W3CDTF">2026-08-22T11:58:46Z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10563512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S11.0.1</vt:lpwstr>
  </property>
</Properties>
</file>