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8" r:id="rId2"/>
    <p:sldId id="285" r:id="rId3"/>
    <p:sldId id="341" r:id="rId4"/>
    <p:sldId id="295" r:id="rId5"/>
    <p:sldId id="309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263" r:id="rId15"/>
    <p:sldId id="351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9359" autoAdjust="0"/>
  </p:normalViewPr>
  <p:slideViewPr>
    <p:cSldViewPr snapToGrid="0">
      <p:cViewPr varScale="1">
        <p:scale>
          <a:sx n="58" d="100"/>
          <a:sy n="58" d="100"/>
        </p:scale>
        <p:origin x="-118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8953C-5F11-403C-8B91-DEE97225C7F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014FA-AB8E-47A7-B44E-3D49B36CB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=""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C6FDF3-16EB-C603-0360-D80CAF33A00A}"/>
              </a:ext>
            </a:extLst>
          </p:cNvPr>
          <p:cNvSpPr txBox="1"/>
          <p:nvPr/>
        </p:nvSpPr>
        <p:spPr>
          <a:xfrm>
            <a:off x="3246120" y="1874520"/>
            <a:ext cx="6522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স্বাগতম 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0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5BFF41-3A1B-C040-E1E2-2D8C574057FF}"/>
              </a:ext>
            </a:extLst>
          </p:cNvPr>
          <p:cNvSpPr txBox="1"/>
          <p:nvPr/>
        </p:nvSpPr>
        <p:spPr>
          <a:xfrm>
            <a:off x="1595661" y="4100980"/>
            <a:ext cx="3552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হেোসেন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হরিঢালী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পাইকগাছা.খুলনা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০১৯৪৮-১৫৬০৮০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997B375-C226-B311-F99E-B9F5F406BAFD}"/>
              </a:ext>
            </a:extLst>
          </p:cNvPr>
          <p:cNvSpPr txBox="1"/>
          <p:nvPr/>
        </p:nvSpPr>
        <p:spPr>
          <a:xfrm>
            <a:off x="6483759" y="4327566"/>
            <a:ext cx="49614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রূপময় বাংলাদেশ </a:t>
            </a:r>
          </a:p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পাঠ-৭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="" xmlns:a16="http://schemas.microsoft.com/office/drawing/2014/main" id="{68792016-2C77-DB91-E7E1-4AEBDD331B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2" b="13952"/>
          <a:stretch>
            <a:fillRect/>
          </a:stretch>
        </p:blipFill>
        <p:spPr>
          <a:xfrm>
            <a:off x="8121472" y="2161988"/>
            <a:ext cx="1985492" cy="1938992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xmlns="" id="{BAFF71AC-61B2-4D03-6500-00E20E12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1" b="16281"/>
          <a:stretch>
            <a:fillRect/>
          </a:stretch>
        </p:blipFill>
        <p:spPr>
          <a:xfrm>
            <a:off x="2275877" y="2150137"/>
            <a:ext cx="1970252" cy="19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92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C5461A-58C4-B421-EEE7-BA28C8231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86D1923-7714-3F46-5BDB-40B7028AF6BE}"/>
              </a:ext>
            </a:extLst>
          </p:cNvPr>
          <p:cNvSpPr txBox="1"/>
          <p:nvPr/>
        </p:nvSpPr>
        <p:spPr>
          <a:xfrm>
            <a:off x="5169108" y="704141"/>
            <a:ext cx="1853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u="sng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1915266-6600-9331-3BAE-4D3A7A30CCEC}"/>
              </a:ext>
            </a:extLst>
          </p:cNvPr>
          <p:cNvSpPr txBox="1"/>
          <p:nvPr/>
        </p:nvSpPr>
        <p:spPr>
          <a:xfrm>
            <a:off x="1079293" y="2040417"/>
            <a:ext cx="102682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  <a:r>
              <a:rPr lang="bn-BD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১.২.১ 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অধীত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শব্দযুত্ত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বাক‌্য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।</a:t>
            </a:r>
          </a:p>
          <a:p>
            <a:pPr algn="l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৩.১.১-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সংবলিত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বিহীন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তথ‌্য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60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55F3ABA-9739-CAB7-BA6F-CAC0758AB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21CAC5-13DF-0AA8-F1FE-31CEA3893A28}"/>
              </a:ext>
            </a:extLst>
          </p:cNvPr>
          <p:cNvSpPr txBox="1"/>
          <p:nvPr/>
        </p:nvSpPr>
        <p:spPr>
          <a:xfrm>
            <a:off x="1188720" y="1843950"/>
            <a:ext cx="49072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পড়বো </a:t>
            </a:r>
          </a:p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 </a:t>
            </a:r>
            <a:r>
              <a:rPr lang="en-US" sz="4000" b="1" dirty="0" smtClean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৭ম </a:t>
            </a:r>
            <a:r>
              <a:rPr lang="bn-BD" sz="4000" b="1" dirty="0" smtClean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bn-BD" sz="4000" b="1" dirty="0">
              <a:solidFill>
                <a:srgbClr val="46843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000" b="1" dirty="0">
              <a:solidFill>
                <a:srgbClr val="46843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রূপময় বাংলাদেশ </a:t>
            </a:r>
          </a:p>
          <a:p>
            <a:pPr algn="ctr"/>
            <a:endParaRPr lang="as-IN" sz="40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646" y="734291"/>
            <a:ext cx="5429209" cy="520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F34A6091-485E-1F73-B9D5-B3DAD08C566C}"/>
              </a:ext>
            </a:extLst>
          </p:cNvPr>
          <p:cNvSpPr/>
          <p:nvPr/>
        </p:nvSpPr>
        <p:spPr>
          <a:xfrm>
            <a:off x="2157413" y="485775"/>
            <a:ext cx="3938587" cy="14144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পূর্ব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পাঠ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EDD9931-3D61-0C81-4B52-56F3DFACDAF8}"/>
              </a:ext>
            </a:extLst>
          </p:cNvPr>
          <p:cNvSpPr/>
          <p:nvPr/>
        </p:nvSpPr>
        <p:spPr>
          <a:xfrm>
            <a:off x="800100" y="2900363"/>
            <a:ext cx="10044113" cy="30718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>
                <a:latin typeface="Nikosh" pitchFamily="2" charset="0"/>
                <a:cs typeface="Nikosh" pitchFamily="2" charset="0"/>
              </a:rPr>
              <a:t>ক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) 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এ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দেশের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চারিদিকে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সবুজের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-----</a:t>
            </a:r>
            <a:endParaRPr lang="en-US" sz="4800" dirty="0"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4800" dirty="0" smtClean="0">
                <a:latin typeface="Nikosh" pitchFamily="2" charset="0"/>
                <a:cs typeface="Nikosh" pitchFamily="2" charset="0"/>
              </a:rPr>
              <a:t>খ</a:t>
            </a:r>
            <a:r>
              <a:rPr lang="en-US" sz="48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দোল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-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চাঁপা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6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27451" y="928255"/>
            <a:ext cx="50851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ছবি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দেখে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বর্ণনা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দাও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5" y="374072"/>
            <a:ext cx="4794750" cy="6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0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34" y="554636"/>
            <a:ext cx="5997315" cy="577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6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8" y="404734"/>
            <a:ext cx="9235190" cy="590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7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14" y="374754"/>
            <a:ext cx="6858000" cy="629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6" y="434715"/>
            <a:ext cx="6858000" cy="61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08" y="67456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20" y="1873770"/>
            <a:ext cx="4603257" cy="461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46" y="2076138"/>
            <a:ext cx="7947923" cy="478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3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03" y="1632857"/>
            <a:ext cx="9240383" cy="507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7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340" y="2967335"/>
            <a:ext cx="118593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তোমাদের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বাজারে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কী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কী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দেথতে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পাও</a:t>
            </a:r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তার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একটি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তালিকা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করে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আনবে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।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081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031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400</TotalTime>
  <Words>107</Words>
  <Application>Microsoft Office PowerPoint</Application>
  <PresentationFormat>Custom</PresentationFormat>
  <Paragraphs>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WALTON</cp:lastModifiedBy>
  <cp:revision>87</cp:revision>
  <dcterms:created xsi:type="dcterms:W3CDTF">2025-12-18T03:25:05Z</dcterms:created>
  <dcterms:modified xsi:type="dcterms:W3CDTF">2026-08-22T15:17:34Z</dcterms:modified>
</cp:coreProperties>
</file>