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7556500" cy="10693400"/>
  <p:notesSz cx="7556500" cy="106934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5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7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ts val="1980"/>
              </a:lnSpc>
            </a:pPr>
            <a:fld id="{81D60167-4931-47E6-BA6A-407CBD079E47}" type="slidenum">
              <a:rPr dirty="0" spc="-25"/>
              <a:t>#</a:t>
            </a:fld>
            <a:r>
              <a:rPr dirty="0" spc="-25"/>
              <a:t>/9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7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ts val="1980"/>
              </a:lnSpc>
            </a:pPr>
            <a:fld id="{81D60167-4931-47E6-BA6A-407CBD079E47}" type="slidenum">
              <a:rPr dirty="0" spc="-25"/>
              <a:t>#</a:t>
            </a:fld>
            <a:r>
              <a:rPr dirty="0" spc="-25"/>
              <a:t>/9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7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ts val="1980"/>
              </a:lnSpc>
            </a:pPr>
            <a:fld id="{81D60167-4931-47E6-BA6A-407CBD079E47}" type="slidenum">
              <a:rPr dirty="0" spc="-25"/>
              <a:t>#</a:t>
            </a:fld>
            <a:r>
              <a:rPr dirty="0" spc="-25"/>
              <a:t>/9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7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ts val="1980"/>
              </a:lnSpc>
            </a:pPr>
            <a:fld id="{81D60167-4931-47E6-BA6A-407CBD079E47}" type="slidenum">
              <a:rPr dirty="0" spc="-25"/>
              <a:t>#</a:t>
            </a:fld>
            <a:r>
              <a:rPr dirty="0" spc="-25"/>
              <a:t>/9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7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ts val="1980"/>
              </a:lnSpc>
            </a:pPr>
            <a:fld id="{81D60167-4931-47E6-BA6A-407CBD079E47}" type="slidenum">
              <a:rPr dirty="0" spc="-25"/>
              <a:t>#</a:t>
            </a:fld>
            <a:r>
              <a:rPr dirty="0" spc="-25"/>
              <a:t>/9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6"/>
            <a:ext cx="6800850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50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44862"/>
            <a:ext cx="2418080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7117588" y="10381238"/>
            <a:ext cx="351154" cy="2667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pPr marL="38100">
              <a:lnSpc>
                <a:spcPts val="1980"/>
              </a:lnSpc>
            </a:pPr>
            <a:fld id="{81D60167-4931-47E6-BA6A-407CBD079E47}" type="slidenum">
              <a:rPr dirty="0" spc="-25"/>
              <a:t>#</a:t>
            </a:fld>
            <a:r>
              <a:rPr dirty="0" spc="-25"/>
              <a:t>/9</a:t>
            </a:r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61950" y="361950"/>
            <a:ext cx="6832600" cy="9969500"/>
            <a:chOff x="361950" y="361950"/>
            <a:chExt cx="6832600" cy="9969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8300" y="1343152"/>
              <a:ext cx="6819900" cy="800709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68300" y="368300"/>
              <a:ext cx="6819900" cy="9956800"/>
            </a:xfrm>
            <a:custGeom>
              <a:avLst/>
              <a:gdLst/>
              <a:ahLst/>
              <a:cxnLst/>
              <a:rect l="l" t="t" r="r" b="b"/>
              <a:pathLst>
                <a:path w="6819900" h="9956800">
                  <a:moveTo>
                    <a:pt x="0" y="9956800"/>
                  </a:moveTo>
                  <a:lnTo>
                    <a:pt x="0" y="0"/>
                  </a:lnTo>
                  <a:lnTo>
                    <a:pt x="6819900" y="0"/>
                  </a:lnTo>
                  <a:lnTo>
                    <a:pt x="6819900" y="9956800"/>
                  </a:lnTo>
                  <a:lnTo>
                    <a:pt x="0" y="99568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980"/>
              </a:lnSpc>
            </a:pPr>
            <a:fld id="{81D60167-4931-47E6-BA6A-407CBD079E47}" type="slidenum">
              <a:rPr dirty="0" spc="-25"/>
              <a:t>1</a:t>
            </a:fld>
            <a:r>
              <a:rPr dirty="0" spc="-25"/>
              <a:t>/9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61950" y="361950"/>
            <a:ext cx="6832600" cy="9969500"/>
            <a:chOff x="361950" y="361950"/>
            <a:chExt cx="6832600" cy="9969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8300" y="1343152"/>
              <a:ext cx="6819900" cy="800709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68300" y="368300"/>
              <a:ext cx="6819900" cy="9956800"/>
            </a:xfrm>
            <a:custGeom>
              <a:avLst/>
              <a:gdLst/>
              <a:ahLst/>
              <a:cxnLst/>
              <a:rect l="l" t="t" r="r" b="b"/>
              <a:pathLst>
                <a:path w="6819900" h="9956800">
                  <a:moveTo>
                    <a:pt x="0" y="9956800"/>
                  </a:moveTo>
                  <a:lnTo>
                    <a:pt x="0" y="0"/>
                  </a:lnTo>
                  <a:lnTo>
                    <a:pt x="6819900" y="0"/>
                  </a:lnTo>
                  <a:lnTo>
                    <a:pt x="6819900" y="9956800"/>
                  </a:lnTo>
                  <a:lnTo>
                    <a:pt x="0" y="99568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980"/>
              </a:lnSpc>
            </a:pPr>
            <a:fld id="{81D60167-4931-47E6-BA6A-407CBD079E47}" type="slidenum">
              <a:rPr dirty="0" spc="-25"/>
              <a:t>1</a:t>
            </a:fld>
            <a:r>
              <a:rPr dirty="0" spc="-25"/>
              <a:t>/9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61950" y="361950"/>
            <a:ext cx="6832600" cy="9969500"/>
            <a:chOff x="361950" y="361950"/>
            <a:chExt cx="6832600" cy="9969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8300" y="1340103"/>
              <a:ext cx="6819900" cy="801331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68300" y="368300"/>
              <a:ext cx="6819900" cy="9956800"/>
            </a:xfrm>
            <a:custGeom>
              <a:avLst/>
              <a:gdLst/>
              <a:ahLst/>
              <a:cxnLst/>
              <a:rect l="l" t="t" r="r" b="b"/>
              <a:pathLst>
                <a:path w="6819900" h="9956800">
                  <a:moveTo>
                    <a:pt x="0" y="9956800"/>
                  </a:moveTo>
                  <a:lnTo>
                    <a:pt x="0" y="0"/>
                  </a:lnTo>
                  <a:lnTo>
                    <a:pt x="6819900" y="0"/>
                  </a:lnTo>
                  <a:lnTo>
                    <a:pt x="6819900" y="9956800"/>
                  </a:lnTo>
                  <a:lnTo>
                    <a:pt x="0" y="99568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980"/>
              </a:lnSpc>
            </a:pPr>
            <a:fld id="{81D60167-4931-47E6-BA6A-407CBD079E47}" type="slidenum">
              <a:rPr dirty="0" spc="-25"/>
              <a:t>1</a:t>
            </a:fld>
            <a:r>
              <a:rPr dirty="0" spc="-25"/>
              <a:t>/9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61950" y="361950"/>
            <a:ext cx="6832600" cy="9969500"/>
            <a:chOff x="361950" y="361950"/>
            <a:chExt cx="6832600" cy="9969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8300" y="1355725"/>
              <a:ext cx="6819900" cy="798182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68300" y="368300"/>
              <a:ext cx="6819900" cy="9956800"/>
            </a:xfrm>
            <a:custGeom>
              <a:avLst/>
              <a:gdLst/>
              <a:ahLst/>
              <a:cxnLst/>
              <a:rect l="l" t="t" r="r" b="b"/>
              <a:pathLst>
                <a:path w="6819900" h="9956800">
                  <a:moveTo>
                    <a:pt x="0" y="9956800"/>
                  </a:moveTo>
                  <a:lnTo>
                    <a:pt x="0" y="0"/>
                  </a:lnTo>
                  <a:lnTo>
                    <a:pt x="6819900" y="0"/>
                  </a:lnTo>
                  <a:lnTo>
                    <a:pt x="6819900" y="9956800"/>
                  </a:lnTo>
                  <a:lnTo>
                    <a:pt x="0" y="99568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980"/>
              </a:lnSpc>
            </a:pPr>
            <a:fld id="{81D60167-4931-47E6-BA6A-407CBD079E47}" type="slidenum">
              <a:rPr dirty="0" spc="-25"/>
              <a:t>1</a:t>
            </a:fld>
            <a:r>
              <a:rPr dirty="0" spc="-25"/>
              <a:t>/9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61950" y="361950"/>
            <a:ext cx="6832600" cy="9969500"/>
            <a:chOff x="361950" y="361950"/>
            <a:chExt cx="6832600" cy="9969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8300" y="1330452"/>
              <a:ext cx="6819900" cy="803236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68300" y="368300"/>
              <a:ext cx="6819900" cy="9956800"/>
            </a:xfrm>
            <a:custGeom>
              <a:avLst/>
              <a:gdLst/>
              <a:ahLst/>
              <a:cxnLst/>
              <a:rect l="l" t="t" r="r" b="b"/>
              <a:pathLst>
                <a:path w="6819900" h="9956800">
                  <a:moveTo>
                    <a:pt x="0" y="9956800"/>
                  </a:moveTo>
                  <a:lnTo>
                    <a:pt x="0" y="0"/>
                  </a:lnTo>
                  <a:lnTo>
                    <a:pt x="6819900" y="0"/>
                  </a:lnTo>
                  <a:lnTo>
                    <a:pt x="6819900" y="9956800"/>
                  </a:lnTo>
                  <a:lnTo>
                    <a:pt x="0" y="99568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980"/>
              </a:lnSpc>
            </a:pPr>
            <a:fld id="{81D60167-4931-47E6-BA6A-407CBD079E47}" type="slidenum">
              <a:rPr dirty="0" spc="-25"/>
              <a:t>1</a:t>
            </a:fld>
            <a:r>
              <a:rPr dirty="0" spc="-25"/>
              <a:t>/9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61950" y="361950"/>
            <a:ext cx="6832600" cy="9969500"/>
            <a:chOff x="361950" y="361950"/>
            <a:chExt cx="6832600" cy="9969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8300" y="1314830"/>
              <a:ext cx="6819900" cy="806386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68300" y="368300"/>
              <a:ext cx="6819900" cy="9956800"/>
            </a:xfrm>
            <a:custGeom>
              <a:avLst/>
              <a:gdLst/>
              <a:ahLst/>
              <a:cxnLst/>
              <a:rect l="l" t="t" r="r" b="b"/>
              <a:pathLst>
                <a:path w="6819900" h="9956800">
                  <a:moveTo>
                    <a:pt x="0" y="9956800"/>
                  </a:moveTo>
                  <a:lnTo>
                    <a:pt x="0" y="0"/>
                  </a:lnTo>
                  <a:lnTo>
                    <a:pt x="6819900" y="0"/>
                  </a:lnTo>
                  <a:lnTo>
                    <a:pt x="6819900" y="9956800"/>
                  </a:lnTo>
                  <a:lnTo>
                    <a:pt x="0" y="99568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980"/>
              </a:lnSpc>
            </a:pPr>
            <a:fld id="{81D60167-4931-47E6-BA6A-407CBD079E47}" type="slidenum">
              <a:rPr dirty="0" spc="-25"/>
              <a:t>1</a:t>
            </a:fld>
            <a:r>
              <a:rPr dirty="0" spc="-25"/>
              <a:t>/9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61950" y="361950"/>
            <a:ext cx="6832600" cy="9969500"/>
            <a:chOff x="361950" y="361950"/>
            <a:chExt cx="6832600" cy="9969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8300" y="1346327"/>
              <a:ext cx="6819900" cy="800074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68300" y="368300"/>
              <a:ext cx="6819900" cy="9956800"/>
            </a:xfrm>
            <a:custGeom>
              <a:avLst/>
              <a:gdLst/>
              <a:ahLst/>
              <a:cxnLst/>
              <a:rect l="l" t="t" r="r" b="b"/>
              <a:pathLst>
                <a:path w="6819900" h="9956800">
                  <a:moveTo>
                    <a:pt x="0" y="9956800"/>
                  </a:moveTo>
                  <a:lnTo>
                    <a:pt x="0" y="0"/>
                  </a:lnTo>
                  <a:lnTo>
                    <a:pt x="6819900" y="0"/>
                  </a:lnTo>
                  <a:lnTo>
                    <a:pt x="6819900" y="9956800"/>
                  </a:lnTo>
                  <a:lnTo>
                    <a:pt x="0" y="99568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980"/>
              </a:lnSpc>
            </a:pPr>
            <a:fld id="{81D60167-4931-47E6-BA6A-407CBD079E47}" type="slidenum">
              <a:rPr dirty="0" spc="-25"/>
              <a:t>1</a:t>
            </a:fld>
            <a:r>
              <a:rPr dirty="0" spc="-25"/>
              <a:t>/9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61950" y="361950"/>
            <a:ext cx="6832600" cy="9969500"/>
            <a:chOff x="361950" y="361950"/>
            <a:chExt cx="6832600" cy="9969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8300" y="1343152"/>
              <a:ext cx="6819900" cy="800709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68300" y="368300"/>
              <a:ext cx="6819900" cy="9956800"/>
            </a:xfrm>
            <a:custGeom>
              <a:avLst/>
              <a:gdLst/>
              <a:ahLst/>
              <a:cxnLst/>
              <a:rect l="l" t="t" r="r" b="b"/>
              <a:pathLst>
                <a:path w="6819900" h="9956800">
                  <a:moveTo>
                    <a:pt x="0" y="9956800"/>
                  </a:moveTo>
                  <a:lnTo>
                    <a:pt x="0" y="0"/>
                  </a:lnTo>
                  <a:lnTo>
                    <a:pt x="6819900" y="0"/>
                  </a:lnTo>
                  <a:lnTo>
                    <a:pt x="6819900" y="9956800"/>
                  </a:lnTo>
                  <a:lnTo>
                    <a:pt x="0" y="99568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980"/>
              </a:lnSpc>
            </a:pPr>
            <a:fld id="{81D60167-4931-47E6-BA6A-407CBD079E47}" type="slidenum">
              <a:rPr dirty="0" spc="-25"/>
              <a:t>1</a:t>
            </a:fld>
            <a:r>
              <a:rPr dirty="0" spc="-25"/>
              <a:t>/9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61950" y="361950"/>
            <a:ext cx="6832600" cy="9969500"/>
            <a:chOff x="361950" y="361950"/>
            <a:chExt cx="6832600" cy="9969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8300" y="1302130"/>
              <a:ext cx="6819900" cy="808913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68300" y="368300"/>
              <a:ext cx="6819900" cy="9956800"/>
            </a:xfrm>
            <a:custGeom>
              <a:avLst/>
              <a:gdLst/>
              <a:ahLst/>
              <a:cxnLst/>
              <a:rect l="l" t="t" r="r" b="b"/>
              <a:pathLst>
                <a:path w="6819900" h="9956800">
                  <a:moveTo>
                    <a:pt x="0" y="9956800"/>
                  </a:moveTo>
                  <a:lnTo>
                    <a:pt x="0" y="0"/>
                  </a:lnTo>
                  <a:lnTo>
                    <a:pt x="6819900" y="0"/>
                  </a:lnTo>
                  <a:lnTo>
                    <a:pt x="6819900" y="9956800"/>
                  </a:lnTo>
                  <a:lnTo>
                    <a:pt x="0" y="99568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980"/>
              </a:lnSpc>
            </a:pPr>
            <a:fld id="{81D60167-4931-47E6-BA6A-407CBD079E47}" type="slidenum">
              <a:rPr dirty="0" spc="-25"/>
              <a:t>1</a:t>
            </a:fld>
            <a:r>
              <a:rPr dirty="0" spc="-25"/>
              <a:t>/9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2026-08-22T16:06:59Z</dcterms:created>
  <dcterms:modified xsi:type="dcterms:W3CDTF">2026-08-22T16:06:59Z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2026-07-10T00:00:00Z</vt:filetime>
  </property>
  <property fmtid="{D5CDD505-2E9C-101B-9397-08002B2CF9AE}" pid="4" name="LastSaved">
    <vt:filetime>2026-08-22T00:00:00Z</vt:filetime>
  </property>
  <property fmtid="{D5CDD505-2E9C-101B-9397-08002B2CF9AE}" pid="5" name="Producer">
    <vt:lpwstr>iText® Core 9.6.0 (AGPL version) ©2000-2026 Apryse Group NV</vt:lpwstr>
  </property>
</Properties>
</file>