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74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8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83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25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88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637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0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77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3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64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8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64AF7-075B-49A9-B1FA-1F2A9A3E141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3ABF5-23C1-4732-B94B-C09F14BD3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5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941"/>
            <a:ext cx="6881812" cy="47784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64700" y="2233523"/>
            <a:ext cx="47818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9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4208" y="2278497"/>
            <a:ext cx="48586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নামঃসুরাইয়া আক্তার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প্রভাষকঃপদার্থবিজ্ঞান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 আদর্শ কলেজ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সিরাজদিখান,মুন্সীগঞ্জ।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86726" y="554189"/>
            <a:ext cx="51179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0646" y="2278497"/>
            <a:ext cx="42272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শ্রেণিঃএকাদশ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পদার্থবিজ্ঞান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১ম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অধ্যায়ঃ৯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সময়ঃ৫০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2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683"/>
            <a:ext cx="12192000" cy="47550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695" y="5246557"/>
            <a:ext cx="109128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বাদ্যযন্ত্র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যাচ্ছে।এগুলো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বাজিয়ে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গাওয়া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হয়,তখন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এক্ষেত্রে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4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7636" y="1753848"/>
            <a:ext cx="68654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স্বরকম্প</a:t>
            </a:r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Beat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72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734" y="284813"/>
            <a:ext cx="10403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কৌশল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সুরশলাকার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কম্পাংক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05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0677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467069"/>
            <a:ext cx="11847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কম্পাংকের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উপরিপাতনের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তীব্রতার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পর্যায়ক্রমিক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হ্রাস-বৃদ্ধি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লাউড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স্পিকার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নিঃসৃত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উপরিপাতন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দেখানো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7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98" y="-32995"/>
            <a:ext cx="12208297" cy="41058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6298" y="4572000"/>
            <a:ext cx="121919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 ও C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বিন্দুতে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সমদশায়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মিলিত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তীব্রতা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ওসরণ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সর্বোচ্চ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B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বিন্দুতে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মিলিত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হয়েছে।তাই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তীব্রতা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সর্বনিম্ন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19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64892" y="494676"/>
                <a:ext cx="11062741" cy="5590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বিটের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গাণিতিক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বিশ্লেষণঃ</a:t>
                </a:r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       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তরঙ্গের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সরণ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𝑦</m:t>
                      </m:r>
                      <m:r>
                        <a:rPr lang="en-US" sz="32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𝑎𝑠𝑖𝑛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𝜋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𝑓</m:t>
                      </m:r>
                      <m:r>
                        <a:rPr lang="en-US" sz="32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𝑡</m:t>
                      </m:r>
                    </m:oMath>
                  </m:oMathPara>
                </a14:m>
                <a:endParaRPr lang="en-US" sz="3200" b="0" baseline="-2500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𝑦</m:t>
                      </m:r>
                      <m:r>
                        <a:rPr lang="en-US" sz="32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𝑎𝑠𝑖𝑛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𝜋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𝑓</m:t>
                      </m:r>
                      <m:r>
                        <a:rPr lang="en-US" sz="32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𝑡</m:t>
                      </m:r>
                    </m:oMath>
                  </m:oMathPara>
                </a14:m>
                <a:endParaRPr lang="en-US" sz="32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𝑦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𝑎𝑐𝑜𝑠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𝜋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𝑓</m:t>
                                  </m:r>
                                  <m:r>
                                    <a:rPr lang="en-US" sz="32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1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−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𝑓</m:t>
                                  </m:r>
                                  <m:r>
                                    <a:rPr lang="en-US" sz="32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𝑡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𝑠𝑖𝑛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𝜋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𝑓</m:t>
                                  </m:r>
                                  <m:r>
                                    <a:rPr lang="en-US" sz="32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1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+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𝑓</m:t>
                                  </m:r>
                                  <m:r>
                                    <a:rPr lang="en-US" sz="3200" b="0" i="1" baseline="-2500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32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         </a:t>
                </a:r>
                <a:r>
                  <a:rPr lang="en-US" sz="3200" dirty="0" err="1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লব্ধি</a:t>
                </a:r>
                <a:r>
                  <a:rPr lang="en-US" sz="32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বিস্তার</a:t>
                </a:r>
                <a:r>
                  <a:rPr lang="en-US" sz="32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A=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𝑎𝑐𝑜𝑠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𝜋</m:t>
                    </m:r>
                    <m:d>
                      <m:dPr>
                        <m:begChr m:val="{"/>
                        <m:endChr m:val="}"/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𝑓</m:t>
                                </m:r>
                                <m:r>
                                  <a:rPr lang="en-US" sz="3200" b="0" i="1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−</m:t>
                                </m:r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𝑓</m:t>
                                </m:r>
                                <m:r>
                                  <a:rPr lang="en-US" sz="3200" b="0" i="1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32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        </a:t>
                </a:r>
                <a:r>
                  <a:rPr lang="en-US" sz="3200" dirty="0" err="1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এবং</a:t>
                </a:r>
                <a:r>
                  <a:rPr lang="en-US" sz="32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কম্পাংক</a:t>
                </a:r>
                <a:r>
                  <a:rPr lang="en-US" sz="32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 f=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𝑓</m:t>
                        </m:r>
                        <m:r>
                          <a:rPr lang="en-US" sz="32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𝑓</m:t>
                        </m:r>
                        <m:r>
                          <a:rPr lang="en-US" sz="32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32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endParaRPr lang="en-US" sz="32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3200" b="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                             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92" y="494676"/>
                <a:ext cx="11062741" cy="5590633"/>
              </a:xfrm>
              <a:prstGeom prst="rect">
                <a:avLst/>
              </a:prstGeom>
              <a:blipFill rotWithShape="0">
                <a:blip r:embed="rId2"/>
                <a:stretch>
                  <a:fillRect l="-1377" t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42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44380" y="44972"/>
                <a:ext cx="10643017" cy="1596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𝑓</m:t>
                              </m:r>
                              <m:r>
                                <a:rPr lang="en-US" sz="3200" b="0" i="1" baseline="-25000" smtClean="0"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1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−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𝑓</m:t>
                              </m:r>
                              <m:r>
                                <a:rPr lang="en-US" sz="3200" b="0" i="1" baseline="-25000" smtClean="0"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e>
                          </m:d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সেকেন্ডে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সৃষ্ট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বিট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সংখ্যা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টি</m:t>
                      </m:r>
                    </m:oMath>
                  </m:oMathPara>
                </a14:m>
                <a:endParaRPr lang="en-US" sz="3200" b="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সেকেন্ডে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সৃষ্ট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বিট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সংখ্যা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𝑓</m:t>
                      </m:r>
                      <m:r>
                        <a:rPr lang="en-US" sz="32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𝑓</m:t>
                      </m:r>
                      <m:r>
                        <a:rPr lang="en-US" sz="32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টি</m:t>
                      </m:r>
                    </m:oMath>
                  </m:oMathPara>
                </a14:m>
                <a:endParaRPr lang="en-US" sz="3200" b="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380" y="44972"/>
                <a:ext cx="10643017" cy="15962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432737" y="2068643"/>
            <a:ext cx="70453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প্রয়োগঃ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সুরশলাকার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কম্পাংক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খনিতে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দূষিত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গ্যাসের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অস্তিত্ব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9785" y="4642638"/>
                <a:ext cx="9084038" cy="2098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𝑓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অজানা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কম্পাংকের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সুরশলাকাকে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𝑓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জানা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কম্পাংকের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সুরশলাকার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সাথে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একসাথে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কাঁপিয়ে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𝑁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সংখ্যক</m:t>
                      </m:r>
                    </m:oMath>
                  </m:oMathPara>
                </a14:m>
                <a:endParaRPr lang="en-US" sz="3600" b="0" i="1" baseline="-25000" dirty="0" smtClean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3600" b="0" i="1" baseline="-25000" dirty="0" err="1" smtClean="0">
                    <a:latin typeface="Cambria Math" panose="02040503050406030204" pitchFamily="18" charset="0"/>
                    <a:cs typeface="NikoshBAN" panose="02000000000000000000" pitchFamily="2" charset="0"/>
                  </a:rPr>
                  <a:t>বিট</a:t>
                </a:r>
                <a:r>
                  <a:rPr lang="en-US" sz="3600" b="0" i="1" baseline="-25000" dirty="0" smtClean="0">
                    <a:latin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600" b="0" i="1" baseline="-25000" dirty="0" err="1" smtClean="0">
                    <a:latin typeface="Cambria Math" panose="02040503050406030204" pitchFamily="18" charset="0"/>
                    <a:cs typeface="NikoshBAN" panose="02000000000000000000" pitchFamily="2" charset="0"/>
                  </a:rPr>
                  <a:t>সৃষ্টি</a:t>
                </a:r>
                <a:r>
                  <a:rPr lang="en-US" sz="3600" b="0" i="1" dirty="0" smtClean="0">
                    <a:latin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baseline="-2500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করা</m:t>
                    </m:r>
                    <m:r>
                      <a:rPr lang="en-US" sz="3600" b="0" i="1" baseline="-2500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baseline="-2500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হলে</m:t>
                    </m:r>
                    <m:r>
                      <a:rPr lang="en-US" sz="3600" b="0" i="1" baseline="-2500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  </m:t>
                    </m:r>
                  </m:oMath>
                </a14:m>
                <a:endParaRPr lang="en-US" sz="3600" b="0" i="1" baseline="-25000" dirty="0" smtClean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endParaRPr lang="en-US" sz="3600" b="0" i="1" baseline="-25000" dirty="0" smtClean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baseline="-2500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US" sz="3600" baseline="-25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85" y="4642638"/>
                <a:ext cx="9084038" cy="2098138"/>
              </a:xfrm>
              <a:prstGeom prst="rect">
                <a:avLst/>
              </a:prstGeom>
              <a:blipFill rotWithShape="0">
                <a:blip r:embed="rId3"/>
                <a:stretch>
                  <a:fillRect l="-1007" r="-9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08879" y="5981075"/>
                <a:ext cx="607101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𝑁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𝑓</m:t>
                    </m:r>
                  </m:oMath>
                </a14:m>
                <a:r>
                  <a:rPr lang="en-US" sz="3200" b="0" i="0" baseline="-25000" dirty="0" smtClean="0">
                    <a:latin typeface="+mj-lt"/>
                    <a:cs typeface="NikoshBAN" panose="02000000000000000000" pitchFamily="2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~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𝑓</m:t>
                    </m:r>
                  </m:oMath>
                </a14:m>
                <a:r>
                  <a:rPr lang="en-US" sz="3200" b="0" i="0" baseline="-25000" dirty="0" smtClean="0">
                    <a:latin typeface="+mj-lt"/>
                    <a:ea typeface="Cambria Math" panose="02040503050406030204" pitchFamily="18" charset="0"/>
                    <a:cs typeface="NikoshBAN" panose="02000000000000000000" pitchFamily="2" charset="0"/>
                  </a:rPr>
                  <a:t>2</a:t>
                </a:r>
                <a:endParaRPr lang="en-US" sz="3200" baseline="-25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879" y="5981075"/>
                <a:ext cx="6071016" cy="584775"/>
              </a:xfrm>
              <a:prstGeom prst="rect">
                <a:avLst/>
              </a:prstGeom>
              <a:blipFill rotWithShape="0">
                <a:blip r:embed="rId4"/>
                <a:stretch>
                  <a:fillRect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267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39646" y="1109272"/>
                <a:ext cx="1025327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বাড়ির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কাজঃ</a:t>
                </a:r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সুরশলাকা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A ও B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সময়ে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শব্দায়িত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হওয়ায়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প্রতি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সেকেন্ডে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5 </m:t>
                    </m:r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বিট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উৎপন্ন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হলো।A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কম্পাংক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256</m:t>
                    </m:r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Hz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B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কম্পাংক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46" y="1109272"/>
                <a:ext cx="10253272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1547" t="-5058" b="-12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149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7049" y="914400"/>
            <a:ext cx="49317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2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247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29</cp:revision>
  <dcterms:created xsi:type="dcterms:W3CDTF">2026-08-20T11:11:26Z</dcterms:created>
  <dcterms:modified xsi:type="dcterms:W3CDTF">2026-08-21T18:22:42Z</dcterms:modified>
</cp:coreProperties>
</file>