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337" r:id="rId5"/>
    <p:sldId id="338" r:id="rId6"/>
    <p:sldId id="287" r:id="rId7"/>
    <p:sldId id="260" r:id="rId8"/>
    <p:sldId id="314" r:id="rId9"/>
    <p:sldId id="339" r:id="rId10"/>
    <p:sldId id="340" r:id="rId11"/>
    <p:sldId id="341" r:id="rId12"/>
    <p:sldId id="342" r:id="rId13"/>
    <p:sldId id="298" r:id="rId14"/>
    <p:sldId id="343" r:id="rId15"/>
    <p:sldId id="323" r:id="rId16"/>
    <p:sldId id="309" r:id="rId17"/>
    <p:sldId id="272" r:id="rId18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5" autoAdjust="0"/>
    <p:restoredTop sz="94660"/>
  </p:normalViewPr>
  <p:slideViewPr>
    <p:cSldViewPr>
      <p:cViewPr varScale="1">
        <p:scale>
          <a:sx n="66" d="100"/>
          <a:sy n="66" d="100"/>
        </p:scale>
        <p:origin x="76" y="136"/>
      </p:cViewPr>
      <p:guideLst>
        <p:guide orient="horz" pos="2160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Date Placeholder 1">
            <a:extLst>
              <a:ext uri="{FF2B5EF4-FFF2-40B4-BE49-F238E27FC236}">
                <a16:creationId xmlns:a16="http://schemas.microsoft.com/office/drawing/2014/main" id="{CCD6F0D2-F4FC-48BC-B64D-40224075477B}"/>
              </a:ext>
            </a:extLst>
          </p:cNvPr>
          <p:cNvSpPr txBox="1">
            <a:spLocks/>
          </p:cNvSpPr>
          <p:nvPr userDrawn="1"/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5EE06849-5269-4666-9B59-E56B9D48BC9E}"/>
              </a:ext>
            </a:extLst>
          </p:cNvPr>
          <p:cNvSpPr txBox="1">
            <a:spLocks/>
          </p:cNvSpPr>
          <p:nvPr userDrawn="1"/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0AED1C4-8D6E-4770-B92E-150905B0A0F5}"/>
              </a:ext>
            </a:extLst>
          </p:cNvPr>
          <p:cNvSpPr/>
          <p:nvPr userDrawn="1"/>
        </p:nvSpPr>
        <p:spPr>
          <a:xfrm>
            <a:off x="0" y="-168086"/>
            <a:ext cx="12233948" cy="7026085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E877292-9FC9-4EB8-B6A3-13AE3A0B5D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792" b="100000" l="0" r="92202">
                        <a14:foregroundMark x1="39450" y1="65368" x2="39450" y2="65368"/>
                        <a14:foregroundMark x1="29358" y1="43723" x2="29358" y2="43723"/>
                        <a14:foregroundMark x1="10092" y1="47619" x2="10092" y2="47619"/>
                        <a14:foregroundMark x1="58257" y1="68831" x2="58257" y2="68831"/>
                        <a14:foregroundMark x1="18807" y1="80519" x2="18807" y2="80519"/>
                        <a14:foregroundMark x1="15596" y1="70996" x2="15596" y2="70996"/>
                        <a14:foregroundMark x1="33486" y1="87879" x2="33486" y2="87879"/>
                        <a14:foregroundMark x1="28899" y1="86580" x2="28899" y2="86580"/>
                        <a14:foregroundMark x1="28440" y1="89610" x2="28440" y2="89610"/>
                        <a14:foregroundMark x1="10550" y1="88312" x2="10550" y2="88312"/>
                        <a14:foregroundMark x1="12385" y1="67100" x2="12385" y2="67100"/>
                        <a14:foregroundMark x1="13303" y1="26840" x2="13303" y2="26840"/>
                        <a14:foregroundMark x1="11468" y1="14719" x2="11468" y2="14719"/>
                        <a14:foregroundMark x1="74771" y1="89610" x2="74771" y2="896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64" t="10677" r="9350" b="3579"/>
          <a:stretch/>
        </p:blipFill>
        <p:spPr>
          <a:xfrm rot="5400000">
            <a:off x="66141" y="-194470"/>
            <a:ext cx="1754299" cy="188658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9872309-B37C-4D04-8E8A-2CC2B0E4E8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413"/>
          <a:stretch/>
        </p:blipFill>
        <p:spPr>
          <a:xfrm>
            <a:off x="117609" y="6324600"/>
            <a:ext cx="11998730" cy="52903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4D3D745-59C5-4581-9443-550C8C7DE6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792" b="100000" l="0" r="92202">
                        <a14:foregroundMark x1="39450" y1="65368" x2="39450" y2="65368"/>
                        <a14:foregroundMark x1="29358" y1="43723" x2="29358" y2="43723"/>
                        <a14:foregroundMark x1="10092" y1="47619" x2="10092" y2="47619"/>
                        <a14:foregroundMark x1="58257" y1="68831" x2="58257" y2="68831"/>
                        <a14:foregroundMark x1="18807" y1="80519" x2="18807" y2="80519"/>
                        <a14:foregroundMark x1="15596" y1="70996" x2="15596" y2="70996"/>
                        <a14:foregroundMark x1="33486" y1="87879" x2="33486" y2="87879"/>
                        <a14:foregroundMark x1="28899" y1="86580" x2="28899" y2="86580"/>
                        <a14:foregroundMark x1="28440" y1="89610" x2="28440" y2="89610"/>
                        <a14:foregroundMark x1="10550" y1="88312" x2="10550" y2="88312"/>
                        <a14:foregroundMark x1="12385" y1="67100" x2="12385" y2="67100"/>
                        <a14:foregroundMark x1="13303" y1="26840" x2="13303" y2="26840"/>
                        <a14:foregroundMark x1="11468" y1="14719" x2="11468" y2="14719"/>
                        <a14:foregroundMark x1="74771" y1="89610" x2="74771" y2="896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64" t="10677" r="9350" b="3579"/>
          <a:stretch/>
        </p:blipFill>
        <p:spPr>
          <a:xfrm rot="5400000" flipV="1">
            <a:off x="10448402" y="-204702"/>
            <a:ext cx="1754299" cy="188658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7F14496-1A7B-4534-8EBC-46137A256740}"/>
              </a:ext>
            </a:extLst>
          </p:cNvPr>
          <p:cNvSpPr txBox="1"/>
          <p:nvPr userDrawn="1"/>
        </p:nvSpPr>
        <p:spPr>
          <a:xfrm>
            <a:off x="9229961" y="6553200"/>
            <a:ext cx="2844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  <a:latin typeface="Harlow Solid Italic" panose="04030604020F02020D02" pitchFamily="82" charset="0"/>
              </a:rPr>
              <a:t>Mobile- 01721242319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32B77AF-DC64-41DE-8821-81DD581689C1}"/>
              </a:ext>
            </a:extLst>
          </p:cNvPr>
          <p:cNvSpPr txBox="1"/>
          <p:nvPr userDrawn="1"/>
        </p:nvSpPr>
        <p:spPr>
          <a:xfrm>
            <a:off x="72486" y="6488668"/>
            <a:ext cx="3663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  <a:latin typeface="Segoe Script" panose="030B0504020000000003" pitchFamily="66" charset="0"/>
              </a:rPr>
              <a:t>Mohammad </a:t>
            </a:r>
            <a:r>
              <a:rPr lang="en-US" dirty="0" err="1">
                <a:solidFill>
                  <a:srgbClr val="7030A0"/>
                </a:solidFill>
                <a:latin typeface="Segoe Script" panose="030B0504020000000003" pitchFamily="66" charset="0"/>
              </a:rPr>
              <a:t>Moniruzzaman</a:t>
            </a:r>
            <a:endParaRPr lang="en-US" dirty="0">
              <a:solidFill>
                <a:srgbClr val="7030A0"/>
              </a:solidFill>
              <a:latin typeface="Segoe Script" panose="030B0504020000000003" pitchFamily="66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274638"/>
            <a:ext cx="1096994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600201"/>
            <a:ext cx="10969943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7B84D7F3-5055-4ECB-A09F-7A2FF851FD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" y="-196197"/>
            <a:ext cx="12190413" cy="6813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881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0CD849F-F864-4BA7-9F65-2A9D8DD47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7" y="-112543"/>
            <a:ext cx="12163863" cy="678780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CC886E7-CF1F-4D8F-9AA0-DCDC59B1429B}"/>
              </a:ext>
            </a:extLst>
          </p:cNvPr>
          <p:cNvSpPr txBox="1"/>
          <p:nvPr/>
        </p:nvSpPr>
        <p:spPr>
          <a:xfrm>
            <a:off x="4266645" y="2209800"/>
            <a:ext cx="2234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D36ABC-7B11-4D94-B9C0-0C015B015BF8}"/>
              </a:ext>
            </a:extLst>
          </p:cNvPr>
          <p:cNvSpPr txBox="1"/>
          <p:nvPr/>
        </p:nvSpPr>
        <p:spPr>
          <a:xfrm>
            <a:off x="8431702" y="2819401"/>
            <a:ext cx="2336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B6A521-4FAC-4263-B097-F1822E454A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646" y="182740"/>
            <a:ext cx="10437812" cy="7289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694158E-0D0B-49DE-B07D-1E3D2F85343B}"/>
              </a:ext>
            </a:extLst>
          </p:cNvPr>
          <p:cNvSpPr txBox="1"/>
          <p:nvPr/>
        </p:nvSpPr>
        <p:spPr>
          <a:xfrm>
            <a:off x="386041" y="1424970"/>
            <a:ext cx="11134179" cy="132343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8000" b="1" dirty="0" err="1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r>
              <a:rPr lang="en-US" sz="8000" b="1" dirty="0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8000" b="1" dirty="0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8000" b="1" dirty="0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</a:t>
            </a:r>
            <a:endParaRPr lang="en-US" sz="9600" b="1" dirty="0">
              <a:ln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1971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53CF8D6-D19E-4580-B8DB-25904A5FE5B8}"/>
              </a:ext>
            </a:extLst>
          </p:cNvPr>
          <p:cNvSpPr txBox="1"/>
          <p:nvPr/>
        </p:nvSpPr>
        <p:spPr>
          <a:xfrm>
            <a:off x="8431702" y="2819401"/>
            <a:ext cx="2336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1ECEFE-8A09-477F-85CB-F8215CC58C27}"/>
              </a:ext>
            </a:extLst>
          </p:cNvPr>
          <p:cNvSpPr txBox="1"/>
          <p:nvPr/>
        </p:nvSpPr>
        <p:spPr>
          <a:xfrm>
            <a:off x="227012" y="3812178"/>
            <a:ext cx="6004366" cy="280076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মোহাম্মদ</a:t>
            </a:r>
            <a:r>
              <a:rPr lang="en-US" sz="36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মনিরুজ্জামান</a:t>
            </a:r>
            <a:endParaRPr lang="en-US" sz="3600" dirty="0">
              <a:ln w="3175"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2800" dirty="0">
              <a:ln w="3175"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রাজারচর</a:t>
            </a:r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মোল্যাকান্দি</a:t>
            </a:r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2800" dirty="0">
              <a:ln w="3175"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শিবচর,মাদারীপুর</a:t>
            </a:r>
            <a:endParaRPr lang="en-US" sz="2800" dirty="0">
              <a:ln w="3175"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মোবাইল:01721242319</a:t>
            </a:r>
          </a:p>
          <a:p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Email: mztutul2006@gmail.com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17C88AB-41B9-4F5C-AB70-9470D737A185}"/>
              </a:ext>
            </a:extLst>
          </p:cNvPr>
          <p:cNvGrpSpPr/>
          <p:nvPr/>
        </p:nvGrpSpPr>
        <p:grpSpPr>
          <a:xfrm>
            <a:off x="6475412" y="1617618"/>
            <a:ext cx="527022" cy="4605282"/>
            <a:chOff x="6788179" y="1941341"/>
            <a:chExt cx="1065299" cy="2982353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8252E1A-F133-42B6-868F-3A9E6CFD3B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90" t="67328" r="20510" b="651"/>
            <a:stretch/>
          </p:blipFill>
          <p:spPr>
            <a:xfrm rot="16200000">
              <a:off x="6079889" y="3150106"/>
              <a:ext cx="2982353" cy="564824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5B76ED5-C8BB-4158-835E-E1D814D281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90" t="67328" r="20510" b="651"/>
            <a:stretch/>
          </p:blipFill>
          <p:spPr>
            <a:xfrm rot="16200000" flipV="1">
              <a:off x="5648315" y="3081205"/>
              <a:ext cx="2982353" cy="702626"/>
            </a:xfrm>
            <a:prstGeom prst="rect">
              <a:avLst/>
            </a:prstGeom>
          </p:spPr>
        </p:pic>
      </p:grpSp>
      <p:sp>
        <p:nvSpPr>
          <p:cNvPr id="11" name="TextBox 10"/>
          <p:cNvSpPr txBox="1"/>
          <p:nvPr/>
        </p:nvSpPr>
        <p:spPr>
          <a:xfrm>
            <a:off x="4519509" y="0"/>
            <a:ext cx="370850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প</a:t>
            </a:r>
            <a:r>
              <a:rPr lang="bn-IN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রিচিতি</a:t>
            </a:r>
            <a:endParaRPr lang="en-US" sz="6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161212" y="3810000"/>
            <a:ext cx="4992895" cy="276998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	  </a:t>
            </a:r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পঞ্চম</a:t>
            </a:r>
            <a:endParaRPr lang="bn-BD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>
              <a:spcAft>
                <a:spcPts val="1200"/>
              </a:spcAft>
            </a:pPr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	  </a:t>
            </a:r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প্রাথমিক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গণিত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>
              <a:spcAft>
                <a:spcPts val="1200"/>
              </a:spcAft>
            </a:pP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০৮ (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গড়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</a:t>
            </a:r>
            <a:endParaRPr lang="bn-BD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>
              <a:spcAft>
                <a:spcPts val="1200"/>
              </a:spcAft>
            </a:pPr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	  </a:t>
            </a:r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40</a:t>
            </a:r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মিনিট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1012" y="417444"/>
            <a:ext cx="2657442" cy="29017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7612" y="417445"/>
            <a:ext cx="2213521" cy="30322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9589080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Picture 110">
            <a:extLst>
              <a:ext uri="{FF2B5EF4-FFF2-40B4-BE49-F238E27FC236}">
                <a16:creationId xmlns:a16="http://schemas.microsoft.com/office/drawing/2014/main" id="{A3C0C889-858D-43B9-A37E-71ACA8CA38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69" b="10762"/>
          <a:stretch/>
        </p:blipFill>
        <p:spPr>
          <a:xfrm>
            <a:off x="4165155" y="3601974"/>
            <a:ext cx="4602578" cy="3179826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2897476" y="550033"/>
            <a:ext cx="45579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এস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কিছু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655E89-CA09-4F30-AA9F-6E3D1F77BB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12" y="976455"/>
            <a:ext cx="2969573" cy="2909745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A6B1F60A-1BF8-4862-BDA1-8B04BDB453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8690" y="976455"/>
            <a:ext cx="2988090" cy="2909745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8DEF35B3-0B33-4672-ADDE-0A3FFBDB7B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012" y="1066800"/>
            <a:ext cx="3200400" cy="2909745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37CBE549-A801-46A1-AF7F-A6DFEC0B9E5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6399212" y="2035398"/>
            <a:ext cx="409238" cy="645747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F37EA8EF-5E0F-4C7A-A57D-7303A3CCA8F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6843430" y="1919145"/>
            <a:ext cx="409238" cy="645747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F759E68C-6DD8-4213-B259-C3D74CED4BF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7405182" y="1788023"/>
            <a:ext cx="409238" cy="645747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BDE70124-903B-4027-9340-DEF7B5C6860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7882730" y="1995345"/>
            <a:ext cx="409238" cy="645747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774B27DE-D76B-4B66-A15B-F7D1EF8D846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6399212" y="2340198"/>
            <a:ext cx="409238" cy="645747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6AE082AF-CDE8-4B84-8D50-71AF041CF16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7165704" y="2327985"/>
            <a:ext cx="409238" cy="645747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4ECCFB3B-E4ED-4FF9-B142-45A79B44CF2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7557582" y="2159571"/>
            <a:ext cx="409238" cy="645747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371201C7-2AAF-4BE2-AF3B-A8E55F021D5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8275974" y="2300145"/>
            <a:ext cx="409238" cy="645747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A55A5991-969F-4042-B1D1-1559FB797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3505" y="1093814"/>
            <a:ext cx="3200400" cy="2909745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62232C6D-B234-4DE1-8CE6-94FED05ED8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6675774" y="2568798"/>
            <a:ext cx="409238" cy="645747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6E188B1D-9B92-4C1D-A65D-F0B5BAE4EA1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7132974" y="2632785"/>
            <a:ext cx="409238" cy="645747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8A880302-9C73-4595-831C-C8C0FB139C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7513974" y="2568798"/>
            <a:ext cx="409238" cy="645747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D1443C03-0CFC-4257-B12E-CACD6D5390D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7971174" y="2722164"/>
            <a:ext cx="409238" cy="645747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9424E952-E311-410E-9F8F-E1D76C68A58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3579812" y="1848541"/>
            <a:ext cx="409238" cy="645747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901474FF-0BD8-42EE-9293-1858A09B1DE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3992039" y="1959922"/>
            <a:ext cx="409238" cy="645747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3EBAB965-0524-48E1-80D7-E2DA1D24317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4553791" y="1828800"/>
            <a:ext cx="409238" cy="645747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ACC5F967-8146-4CA2-B153-F04C31260F1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5031339" y="2036122"/>
            <a:ext cx="409238" cy="645747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215D1BEB-5E59-45F1-8935-DA392B0728E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3682747" y="2242076"/>
            <a:ext cx="409238" cy="645747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E4B75A98-C9DA-4E05-8112-95AE4FD15C4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4314313" y="2368762"/>
            <a:ext cx="409238" cy="645747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05345649-8E7B-4E5B-BFD4-0EF1E27E915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4706191" y="2200348"/>
            <a:ext cx="409238" cy="645747"/>
          </a:xfrm>
          <a:prstGeom prst="rect">
            <a:avLst/>
          </a:prstGeom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09757A15-97D6-407C-B858-F512678F610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5051040" y="2340922"/>
            <a:ext cx="409238" cy="645747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4FAFB0B1-3E55-4304-9752-38E03F9CBB0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836612" y="2099128"/>
            <a:ext cx="409238" cy="645747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244EC717-E06B-420F-8515-54D2A872484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1248839" y="2225814"/>
            <a:ext cx="409238" cy="645747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10480292-D58D-4A3E-9CE5-53CB12D6694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1640717" y="2057400"/>
            <a:ext cx="409238" cy="645747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6D064D82-EC57-4F22-A35F-2A20F8C2DFE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1985566" y="2315193"/>
            <a:ext cx="409238" cy="645747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36A91F94-8056-4105-871C-384A27F849E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10643084" y="1822791"/>
            <a:ext cx="409238" cy="645747"/>
          </a:xfrm>
          <a:prstGeom prst="rect">
            <a:avLst/>
          </a:prstGeom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7E8D8ADD-546E-4712-90B4-61AF7413587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9619785" y="1814593"/>
            <a:ext cx="409238" cy="645747"/>
          </a:xfrm>
          <a:prstGeom prst="rect">
            <a:avLst/>
          </a:prstGeom>
        </p:spPr>
      </p:pic>
      <p:pic>
        <p:nvPicPr>
          <p:cNvPr id="96" name="Picture 95">
            <a:extLst>
              <a:ext uri="{FF2B5EF4-FFF2-40B4-BE49-F238E27FC236}">
                <a16:creationId xmlns:a16="http://schemas.microsoft.com/office/drawing/2014/main" id="{C8A85143-2728-44E5-AC1F-6BC7A601612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9356749" y="2171414"/>
            <a:ext cx="409238" cy="645747"/>
          </a:xfrm>
          <a:prstGeom prst="rect">
            <a:avLst/>
          </a:prstGeom>
        </p:spPr>
      </p:pic>
      <p:pic>
        <p:nvPicPr>
          <p:cNvPr id="97" name="Picture 96">
            <a:extLst>
              <a:ext uri="{FF2B5EF4-FFF2-40B4-BE49-F238E27FC236}">
                <a16:creationId xmlns:a16="http://schemas.microsoft.com/office/drawing/2014/main" id="{78414B9E-3219-408A-81DD-F5FE76CB22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11121724" y="1959922"/>
            <a:ext cx="409238" cy="645747"/>
          </a:xfrm>
          <a:prstGeom prst="rect">
            <a:avLst/>
          </a:prstGeom>
        </p:spPr>
      </p:pic>
      <p:pic>
        <p:nvPicPr>
          <p:cNvPr id="98" name="Picture 97">
            <a:extLst>
              <a:ext uri="{FF2B5EF4-FFF2-40B4-BE49-F238E27FC236}">
                <a16:creationId xmlns:a16="http://schemas.microsoft.com/office/drawing/2014/main" id="{77D2DD4A-657D-4223-87F9-9E8078C1C87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10160172" y="1776253"/>
            <a:ext cx="409238" cy="645747"/>
          </a:xfrm>
          <a:prstGeom prst="rect">
            <a:avLst/>
          </a:prstGeom>
        </p:spPr>
      </p:pic>
      <p:pic>
        <p:nvPicPr>
          <p:cNvPr id="99" name="Picture 98">
            <a:extLst>
              <a:ext uri="{FF2B5EF4-FFF2-40B4-BE49-F238E27FC236}">
                <a16:creationId xmlns:a16="http://schemas.microsoft.com/office/drawing/2014/main" id="{F205808B-32D8-4A21-985A-73F297977C4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11400017" y="2282795"/>
            <a:ext cx="409238" cy="645747"/>
          </a:xfrm>
          <a:prstGeom prst="rect">
            <a:avLst/>
          </a:prstGeom>
        </p:spPr>
      </p:pic>
      <p:pic>
        <p:nvPicPr>
          <p:cNvPr id="100" name="Picture 99">
            <a:extLst>
              <a:ext uri="{FF2B5EF4-FFF2-40B4-BE49-F238E27FC236}">
                <a16:creationId xmlns:a16="http://schemas.microsoft.com/office/drawing/2014/main" id="{55D9C581-EA5E-4334-93A3-5438138A20E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9919081" y="2102108"/>
            <a:ext cx="409238" cy="645747"/>
          </a:xfrm>
          <a:prstGeom prst="rect">
            <a:avLst/>
          </a:prstGeom>
        </p:spPr>
      </p:pic>
      <p:pic>
        <p:nvPicPr>
          <p:cNvPr id="101" name="Picture 100">
            <a:extLst>
              <a:ext uri="{FF2B5EF4-FFF2-40B4-BE49-F238E27FC236}">
                <a16:creationId xmlns:a16="http://schemas.microsoft.com/office/drawing/2014/main" id="{C184EC1F-B49E-4964-852C-A9D4617AC0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10397721" y="2175551"/>
            <a:ext cx="409238" cy="645747"/>
          </a:xfrm>
          <a:prstGeom prst="rect">
            <a:avLst/>
          </a:prstGeom>
        </p:spPr>
      </p:pic>
      <p:pic>
        <p:nvPicPr>
          <p:cNvPr id="102" name="Picture 101">
            <a:extLst>
              <a:ext uri="{FF2B5EF4-FFF2-40B4-BE49-F238E27FC236}">
                <a16:creationId xmlns:a16="http://schemas.microsoft.com/office/drawing/2014/main" id="{A6DC0502-6846-4008-9BD2-EC9FFAECFB8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10898869" y="2239485"/>
            <a:ext cx="409238" cy="645747"/>
          </a:xfrm>
          <a:prstGeom prst="rect">
            <a:avLst/>
          </a:prstGeom>
        </p:spPr>
      </p:pic>
      <p:pic>
        <p:nvPicPr>
          <p:cNvPr id="103" name="Picture 102">
            <a:extLst>
              <a:ext uri="{FF2B5EF4-FFF2-40B4-BE49-F238E27FC236}">
                <a16:creationId xmlns:a16="http://schemas.microsoft.com/office/drawing/2014/main" id="{25BD9E61-C602-46B7-BEBC-49BE4A3DEEB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11204878" y="2548687"/>
            <a:ext cx="409238" cy="645747"/>
          </a:xfrm>
          <a:prstGeom prst="rect">
            <a:avLst/>
          </a:prstGeom>
        </p:spPr>
      </p:pic>
      <p:pic>
        <p:nvPicPr>
          <p:cNvPr id="104" name="Picture 103">
            <a:extLst>
              <a:ext uri="{FF2B5EF4-FFF2-40B4-BE49-F238E27FC236}">
                <a16:creationId xmlns:a16="http://schemas.microsoft.com/office/drawing/2014/main" id="{68F0384B-ACD7-4C26-884D-22713E9759F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10683461" y="2483082"/>
            <a:ext cx="409238" cy="645747"/>
          </a:xfrm>
          <a:prstGeom prst="rect">
            <a:avLst/>
          </a:prstGeom>
        </p:spPr>
      </p:pic>
      <p:pic>
        <p:nvPicPr>
          <p:cNvPr id="105" name="Picture 104">
            <a:extLst>
              <a:ext uri="{FF2B5EF4-FFF2-40B4-BE49-F238E27FC236}">
                <a16:creationId xmlns:a16="http://schemas.microsoft.com/office/drawing/2014/main" id="{6501C73D-0496-42AF-A3DC-4D0F4192A3A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10130837" y="2448509"/>
            <a:ext cx="460714" cy="726972"/>
          </a:xfrm>
          <a:prstGeom prst="rect">
            <a:avLst/>
          </a:prstGeom>
        </p:spPr>
      </p:pic>
      <p:pic>
        <p:nvPicPr>
          <p:cNvPr id="106" name="Picture 105">
            <a:extLst>
              <a:ext uri="{FF2B5EF4-FFF2-40B4-BE49-F238E27FC236}">
                <a16:creationId xmlns:a16="http://schemas.microsoft.com/office/drawing/2014/main" id="{93B533EA-8173-405A-8CBE-673FC5FE5F9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9602945" y="2483082"/>
            <a:ext cx="409238" cy="645747"/>
          </a:xfrm>
          <a:prstGeom prst="rect">
            <a:avLst/>
          </a:prstGeom>
        </p:spPr>
      </p:pic>
      <p:pic>
        <p:nvPicPr>
          <p:cNvPr id="107" name="Picture 106">
            <a:extLst>
              <a:ext uri="{FF2B5EF4-FFF2-40B4-BE49-F238E27FC236}">
                <a16:creationId xmlns:a16="http://schemas.microsoft.com/office/drawing/2014/main" id="{4FB91D97-C397-4246-B70C-8629CE2EB98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9907982" y="2709515"/>
            <a:ext cx="409238" cy="645747"/>
          </a:xfrm>
          <a:prstGeom prst="rect">
            <a:avLst/>
          </a:prstGeom>
        </p:spPr>
      </p:pic>
      <p:pic>
        <p:nvPicPr>
          <p:cNvPr id="108" name="Picture 107">
            <a:extLst>
              <a:ext uri="{FF2B5EF4-FFF2-40B4-BE49-F238E27FC236}">
                <a16:creationId xmlns:a16="http://schemas.microsoft.com/office/drawing/2014/main" id="{77693643-52A7-419D-81B6-41F2F8D66DB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10443676" y="2771087"/>
            <a:ext cx="409238" cy="645747"/>
          </a:xfrm>
          <a:prstGeom prst="rect">
            <a:avLst/>
          </a:prstGeom>
        </p:spPr>
      </p:pic>
      <p:pic>
        <p:nvPicPr>
          <p:cNvPr id="109" name="Picture 108">
            <a:extLst>
              <a:ext uri="{FF2B5EF4-FFF2-40B4-BE49-F238E27FC236}">
                <a16:creationId xmlns:a16="http://schemas.microsoft.com/office/drawing/2014/main" id="{A9134636-D09C-4CA6-BE45-557999A3666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10944824" y="2819400"/>
            <a:ext cx="409238" cy="645747"/>
          </a:xfrm>
          <a:prstGeom prst="rect">
            <a:avLst/>
          </a:prstGeom>
        </p:spPr>
      </p:pic>
      <p:sp>
        <p:nvSpPr>
          <p:cNvPr id="110" name="TextBox 109">
            <a:extLst>
              <a:ext uri="{FF2B5EF4-FFF2-40B4-BE49-F238E27FC236}">
                <a16:creationId xmlns:a16="http://schemas.microsoft.com/office/drawing/2014/main" id="{87FDA919-8CFA-4EE2-9E46-9FD70C5A9DE9}"/>
              </a:ext>
            </a:extLst>
          </p:cNvPr>
          <p:cNvSpPr txBox="1"/>
          <p:nvPr/>
        </p:nvSpPr>
        <p:spPr>
          <a:xfrm>
            <a:off x="2570020" y="539108"/>
            <a:ext cx="58200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এবার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চকলেটগুলো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একত্র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8CD5135-528C-4EFC-83FD-B61606BD17EC}"/>
              </a:ext>
            </a:extLst>
          </p:cNvPr>
          <p:cNvSpPr txBox="1"/>
          <p:nvPr/>
        </p:nvSpPr>
        <p:spPr>
          <a:xfrm>
            <a:off x="122740" y="3519025"/>
            <a:ext cx="20381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৪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চকলেট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6C53C21-66FF-455B-8803-DE2E3C58BC2F}"/>
              </a:ext>
            </a:extLst>
          </p:cNvPr>
          <p:cNvSpPr txBox="1"/>
          <p:nvPr/>
        </p:nvSpPr>
        <p:spPr>
          <a:xfrm>
            <a:off x="3236365" y="3374635"/>
            <a:ext cx="20381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৮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চকলেট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95D1594-FC44-4C9A-98EB-9380762012DD}"/>
              </a:ext>
            </a:extLst>
          </p:cNvPr>
          <p:cNvSpPr txBox="1"/>
          <p:nvPr/>
        </p:nvSpPr>
        <p:spPr>
          <a:xfrm>
            <a:off x="6710978" y="3392876"/>
            <a:ext cx="2219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১২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চকলেট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1A9198F4-8D74-4A19-8EDB-CC1E33AA92B2}"/>
              </a:ext>
            </a:extLst>
          </p:cNvPr>
          <p:cNvSpPr txBox="1"/>
          <p:nvPr/>
        </p:nvSpPr>
        <p:spPr>
          <a:xfrm>
            <a:off x="9626767" y="3659777"/>
            <a:ext cx="24112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১৬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চকলেট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CE50F82-48B0-44FE-8534-9E5D2B1E4C0B}"/>
              </a:ext>
            </a:extLst>
          </p:cNvPr>
          <p:cNvSpPr txBox="1"/>
          <p:nvPr/>
        </p:nvSpPr>
        <p:spPr>
          <a:xfrm>
            <a:off x="2748349" y="5776128"/>
            <a:ext cx="24585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৪০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চকলেট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2514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0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5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000"/>
                            </p:stCondLst>
                            <p:childTnLst>
                              <p:par>
                                <p:cTn id="9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500"/>
                            </p:stCondLst>
                            <p:childTnLst>
                              <p:par>
                                <p:cTn id="10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000"/>
                            </p:stCondLst>
                            <p:childTnLst>
                              <p:par>
                                <p:cTn id="10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500"/>
                            </p:stCondLst>
                            <p:childTnLst>
                              <p:par>
                                <p:cTn id="10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500"/>
                            </p:stCondLst>
                            <p:childTnLst>
                              <p:par>
                                <p:cTn id="1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6000"/>
                            </p:stCondLst>
                            <p:childTnLst>
                              <p:par>
                                <p:cTn id="1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00"/>
                            </p:stCondLst>
                            <p:childTnLst>
                              <p:par>
                                <p:cTn id="1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000"/>
                            </p:stCondLst>
                            <p:childTnLst>
                              <p:par>
                                <p:cTn id="1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500"/>
                            </p:stCondLst>
                            <p:childTnLst>
                              <p:par>
                                <p:cTn id="1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2000"/>
                            </p:stCondLst>
                            <p:childTnLst>
                              <p:par>
                                <p:cTn id="1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2500"/>
                            </p:stCondLst>
                            <p:childTnLst>
                              <p:par>
                                <p:cTn id="1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3000"/>
                            </p:stCondLst>
                            <p:childTnLst>
                              <p:par>
                                <p:cTn id="1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3500"/>
                            </p:stCondLst>
                            <p:childTnLst>
                              <p:par>
                                <p:cTn id="1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4000"/>
                            </p:stCondLst>
                            <p:childTnLst>
                              <p:par>
                                <p:cTn id="1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4500"/>
                            </p:stCondLst>
                            <p:childTnLst>
                              <p:par>
                                <p:cTn id="1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5000"/>
                            </p:stCondLst>
                            <p:childTnLst>
                              <p:par>
                                <p:cTn id="1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5500"/>
                            </p:stCondLst>
                            <p:childTnLst>
                              <p:par>
                                <p:cTn id="1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6500"/>
                            </p:stCondLst>
                            <p:childTnLst>
                              <p:par>
                                <p:cTn id="1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7000"/>
                            </p:stCondLst>
                            <p:childTnLst>
                              <p:par>
                                <p:cTn id="1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7500"/>
                            </p:stCondLst>
                            <p:childTnLst>
                              <p:par>
                                <p:cTn id="1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8000"/>
                            </p:stCondLst>
                            <p:childTnLst>
                              <p:par>
                                <p:cTn id="1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8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0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6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1000"/>
                            </p:stCondLst>
                            <p:childTnLst>
                              <p:par>
                                <p:cTn id="20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8362E-6 7.40741E-7 L 0.31753 0.38796 " pathEditMode="relative" rAng="0" ptsTypes="AA">
                                      <p:cBhvr>
                                        <p:cTn id="214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77" y="19398"/>
                                    </p:animMotion>
                                  </p:childTnLst>
                                </p:cTn>
                              </p:par>
                              <p:par>
                                <p:cTn id="215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5929E-6 2.22222E-6 L 0.29396 0.30532 " pathEditMode="relative" rAng="0" ptsTypes="AA">
                                      <p:cBhvr>
                                        <p:cTn id="216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691" y="15255"/>
                                    </p:animMotion>
                                  </p:childTnLst>
                                </p:cTn>
                              </p:par>
                              <p:par>
                                <p:cTn id="217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9518E-6 -7.40741E-7 L 0.295 0.28935 " pathEditMode="relative" rAng="0" ptsTypes="AA">
                                      <p:cBhvr>
                                        <p:cTn id="218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43" y="14468"/>
                                    </p:animMotion>
                                  </p:childTnLst>
                                </p:cTn>
                              </p:par>
                              <p:par>
                                <p:cTn id="219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0581E-6 -7.40741E-7 L 0.30204 0.22662 " pathEditMode="relative" rAng="0" ptsTypes="AA">
                                      <p:cBhvr>
                                        <p:cTn id="220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95" y="113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4746E-6 4.81481E-6 L 0.23626 0.2956 " pathEditMode="relative" rAng="0" ptsTypes="AA">
                                      <p:cBhvr>
                                        <p:cTn id="224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13" y="14769"/>
                                    </p:animMotion>
                                  </p:childTnLst>
                                </p:cTn>
                              </p:par>
                              <p:par>
                                <p:cTn id="225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68299E-7 -3.7037E-7 L 0.1081 0.39769 " pathEditMode="relative" rAng="0" ptsTypes="AA">
                                      <p:cBhvr>
                                        <p:cTn id="226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05" y="19884"/>
                                    </p:animMotion>
                                  </p:childTnLst>
                                </p:cTn>
                              </p:par>
                              <p:par>
                                <p:cTn id="227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7499E-6 2.59259E-6 L 0.03959 0.48634 " pathEditMode="relative" rAng="0" ptsTypes="AA">
                                      <p:cBhvr>
                                        <p:cTn id="228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80" y="24306"/>
                                    </p:animMotion>
                                  </p:childTnLst>
                                </p:cTn>
                              </p:par>
                              <p:par>
                                <p:cTn id="229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5757E-6 -1.48148E-6 L 0.04871 0.40046 " pathEditMode="relative" rAng="0" ptsTypes="AA">
                                      <p:cBhvr>
                                        <p:cTn id="230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36" y="20023"/>
                                    </p:animMotion>
                                  </p:childTnLst>
                                </p:cTn>
                              </p:par>
                              <p:par>
                                <p:cTn id="231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27169E-6 -2.59259E-6 L 0.19537 0.23727 " pathEditMode="relative" rAng="0" ptsTypes="AA">
                                      <p:cBhvr>
                                        <p:cTn id="232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68" y="11852"/>
                                    </p:animMotion>
                                  </p:childTnLst>
                                </p:cTn>
                              </p:par>
                              <p:par>
                                <p:cTn id="233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4832E-7 -1.11111E-6 L 0.11005 0.29051 " pathEditMode="relative" rAng="0" ptsTypes="AA">
                                      <p:cBhvr>
                                        <p:cTn id="234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96" y="14514"/>
                                    </p:animMotion>
                                  </p:childTnLst>
                                </p:cTn>
                              </p:par>
                              <p:par>
                                <p:cTn id="235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18937E-7 -4.07407E-6 L 0.06395 0.48982 " pathEditMode="relative" rAng="0" ptsTypes="AA">
                                      <p:cBhvr>
                                        <p:cTn id="236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91" y="24491"/>
                                    </p:animMotion>
                                  </p:childTnLst>
                                </p:cTn>
                              </p:par>
                              <p:par>
                                <p:cTn id="237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9169E-6 4.07407E-6 L 0.08271 0.50046 " pathEditMode="relative" rAng="0" ptsTypes="AA">
                                      <p:cBhvr>
                                        <p:cTn id="238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29" y="250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3756E-6 5.55112E-17 L 0.07424 0.2956 " pathEditMode="relative" rAng="0" ptsTypes="AA">
                                      <p:cBhvr>
                                        <p:cTn id="242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12" y="14769"/>
                                    </p:animMotion>
                                  </p:childTnLst>
                                </p:cTn>
                              </p:par>
                              <p:par>
                                <p:cTn id="243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074E-6 -1.85185E-6 L -0.04168 0.44699 " pathEditMode="relative" rAng="0" ptsTypes="AA">
                                      <p:cBhvr>
                                        <p:cTn id="244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4" y="22338"/>
                                    </p:animMotion>
                                  </p:childTnLst>
                                </p:cTn>
                              </p:par>
                              <p:par>
                                <p:cTn id="245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0706E-6 1.11111E-6 L -0.02943 0.49236 " pathEditMode="relative" rAng="0" ptsTypes="AA">
                                      <p:cBhvr>
                                        <p:cTn id="246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2" y="24606"/>
                                    </p:animMotion>
                                  </p:childTnLst>
                                </p:cTn>
                              </p:par>
                              <p:par>
                                <p:cTn id="247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02449E-6 -2.96296E-6 L -0.04649 0.40116 " pathEditMode="relative" rAng="0" ptsTypes="AA">
                                      <p:cBhvr>
                                        <p:cTn id="248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31" y="20046"/>
                                    </p:animMotion>
                                  </p:childTnLst>
                                </p:cTn>
                              </p:par>
                              <p:par>
                                <p:cTn id="249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3756E-6 -4.44444E-6 L 0.03764 0.23889 " pathEditMode="relative" rAng="0" ptsTypes="AA">
                                      <p:cBhvr>
                                        <p:cTn id="250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5" y="11944"/>
                                    </p:animMotion>
                                  </p:childTnLst>
                                </p:cTn>
                              </p:par>
                              <p:par>
                                <p:cTn id="251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6947E-6 -2.59259E-6 L -0.10888 0.41875 " pathEditMode="relative" rAng="0" ptsTypes="AA">
                                      <p:cBhvr>
                                        <p:cTn id="252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44" y="20926"/>
                                    </p:animMotion>
                                  </p:childTnLst>
                                </p:cTn>
                              </p:par>
                              <p:par>
                                <p:cTn id="253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6312E-6 4.44444E-6 L -0.05587 0.34236 " pathEditMode="relative" rAng="0" ptsTypes="AA">
                                      <p:cBhvr>
                                        <p:cTn id="254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00" y="17106"/>
                                    </p:animMotion>
                                  </p:childTnLst>
                                </p:cTn>
                              </p:par>
                              <p:par>
                                <p:cTn id="255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0263E-6 2.59259E-6 L -0.04298 0.29305 " pathEditMode="relative" rAng="0" ptsTypes="AA">
                                      <p:cBhvr>
                                        <p:cTn id="256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49" y="14653"/>
                                    </p:animMotion>
                                  </p:childTnLst>
                                </p:cTn>
                              </p:par>
                              <p:par>
                                <p:cTn id="257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59599E-8 2.22222E-6 L -0.04819 0.24815 " pathEditMode="relative" rAng="0" ptsTypes="AA">
                                      <p:cBhvr>
                                        <p:cTn id="258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09" y="12407"/>
                                    </p:animMotion>
                                  </p:childTnLst>
                                </p:cTn>
                              </p:par>
                              <p:par>
                                <p:cTn id="259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7791E-7 2.96296E-6 L -0.04728 0.24467 " pathEditMode="relative" rAng="0" ptsTypes="AA">
                                      <p:cBhvr>
                                        <p:cTn id="260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70" y="12222"/>
                                    </p:animMotion>
                                  </p:childTnLst>
                                </p:cTn>
                              </p:par>
                              <p:par>
                                <p:cTn id="261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17765E-6 2.22222E-6 L -0.07854 0.46366 " pathEditMode="relative" rAng="0" ptsTypes="AA">
                                      <p:cBhvr>
                                        <p:cTn id="262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33" y="23171"/>
                                    </p:animMotion>
                                  </p:childTnLst>
                                </p:cTn>
                              </p:par>
                              <p:par>
                                <p:cTn id="263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40948E-6 -1.48148E-6 L -0.10198 0.32408 " pathEditMode="relative" rAng="0" ptsTypes="AA">
                                      <p:cBhvr>
                                        <p:cTn id="264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05" y="16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0175E-6 -1.48148E-6 L -0.46002 0.40093 " pathEditMode="relative" rAng="0" ptsTypes="AA">
                                      <p:cBhvr>
                                        <p:cTn id="268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01" y="20046"/>
                                    </p:animMotion>
                                  </p:childTnLst>
                                </p:cTn>
                              </p:par>
                              <p:par>
                                <p:cTn id="269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9.53373E-7 -4.07407E-6 L -0.27051 0.57732 " pathEditMode="relative" rAng="0" ptsTypes="AA">
                                      <p:cBhvr>
                                        <p:cTn id="270" dur="2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532" y="28866"/>
                                    </p:animMotion>
                                  </p:childTnLst>
                                </p:cTn>
                              </p:par>
                              <p:par>
                                <p:cTn id="271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9.2472E-7 2.59259E-6 L -0.19484 0.48078 " pathEditMode="relative" rAng="0" ptsTypes="AA">
                                      <p:cBhvr>
                                        <p:cTn id="272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42" y="24028"/>
                                    </p:animMotion>
                                  </p:childTnLst>
                                </p:cTn>
                              </p:par>
                              <p:par>
                                <p:cTn id="273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54207E-6 -3.7037E-7 L -0.33342 0.40625 " pathEditMode="relative" rAng="0" ptsTypes="AA">
                                      <p:cBhvr>
                                        <p:cTn id="274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71" y="20301"/>
                                    </p:animMotion>
                                  </p:childTnLst>
                                </p:cTn>
                              </p:par>
                              <p:par>
                                <p:cTn id="275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5408E-6 1.48148E-6 L -0.44673 0.49398 " pathEditMode="relative" rAng="0" ptsTypes="AA">
                                      <p:cBhvr>
                                        <p:cTn id="276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337" y="24699"/>
                                    </p:animMotion>
                                  </p:childTnLst>
                                </p:cTn>
                              </p:par>
                              <p:par>
                                <p:cTn id="277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51784E-7 -1.11111E-6 L -0.39828 0.33542 " pathEditMode="relative" rAng="0" ptsTypes="AA">
                                      <p:cBhvr>
                                        <p:cTn id="278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914" y="16759"/>
                                    </p:animMotion>
                                  </p:childTnLst>
                                </p:cTn>
                              </p:par>
                              <p:par>
                                <p:cTn id="279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83199E-6 -2.22222E-6 L -0.29773 0.44584 " pathEditMode="relative" rAng="0" ptsTypes="AA">
                                      <p:cBhvr>
                                        <p:cTn id="280" dur="2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87" y="22292"/>
                                    </p:animMotion>
                                  </p:childTnLst>
                                </p:cTn>
                              </p:par>
                              <p:par>
                                <p:cTn id="281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0834E-6 -3.7037E-7 L -0.38917 0.51366 " pathEditMode="relative" rAng="0" ptsTypes="AA">
                                      <p:cBhvr>
                                        <p:cTn id="282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458" y="25671"/>
                                    </p:animMotion>
                                  </p:childTnLst>
                                </p:cTn>
                              </p:par>
                              <p:par>
                                <p:cTn id="283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006E-6 -1.11111E-6 L -0.30502 0.49306 " pathEditMode="relative" rAng="0" ptsTypes="AA">
                                      <p:cBhvr>
                                        <p:cTn id="284" dur="2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251" y="24653"/>
                                    </p:animMotion>
                                  </p:childTnLst>
                                </p:cTn>
                              </p:par>
                              <p:par>
                                <p:cTn id="285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5496E-6 1.48148E-6 L -0.42329 0.30254 " pathEditMode="relative" rAng="0" ptsTypes="AA">
                                      <p:cBhvr>
                                        <p:cTn id="286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164" y="15116"/>
                                    </p:animMotion>
                                  </p:childTnLst>
                                </p:cTn>
                              </p:par>
                              <p:par>
                                <p:cTn id="287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59677E-6 2.22222E-6 L -0.45793 0.42361 " pathEditMode="relative" rAng="0" ptsTypes="AA">
                                      <p:cBhvr>
                                        <p:cTn id="288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897" y="21181"/>
                                    </p:animMotion>
                                  </p:childTnLst>
                                </p:cTn>
                              </p:par>
                              <p:par>
                                <p:cTn id="289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6958E-6 -3.7037E-6 L -0.19432 0.38936 " pathEditMode="relative" rAng="0" ptsTypes="AA">
                                      <p:cBhvr>
                                        <p:cTn id="290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16" y="19468"/>
                                    </p:animMotion>
                                  </p:childTnLst>
                                </p:cTn>
                              </p:par>
                              <p:par>
                                <p:cTn id="291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7588E-6 2.22222E-6 L -0.17283 0.37153 " pathEditMode="relative" rAng="0" ptsTypes="AA">
                                      <p:cBhvr>
                                        <p:cTn id="292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648" y="18565"/>
                                    </p:animMotion>
                                  </p:childTnLst>
                                </p:cTn>
                              </p:par>
                              <p:par>
                                <p:cTn id="293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3623E-6 3.7037E-7 L -0.18585 0.25787 " pathEditMode="relative" rAng="0" ptsTypes="AA">
                                      <p:cBhvr>
                                        <p:cTn id="294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99" y="12894"/>
                                    </p:animMotion>
                                  </p:childTnLst>
                                </p:cTn>
                              </p:par>
                              <p:par>
                                <p:cTn id="295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7468E-6 2.59259E-6 L -0.20213 0.27569 " pathEditMode="relative" rAng="0" ptsTypes="AA">
                                      <p:cBhvr>
                                        <p:cTn id="296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07" y="13773"/>
                                    </p:animMotion>
                                  </p:childTnLst>
                                </p:cTn>
                              </p:par>
                              <p:par>
                                <p:cTn id="297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2587E-6 -1.85185E-6 L -0.28914 0.38634 " pathEditMode="relative" rAng="0" ptsTypes="AA">
                                      <p:cBhvr>
                                        <p:cTn id="298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457" y="193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0" presetID="22" presetClass="exit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2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" presetID="2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2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2" fill="hold">
                            <p:stCondLst>
                              <p:cond delay="2500"/>
                            </p:stCondLst>
                            <p:childTnLst>
                              <p:par>
                                <p:cTn id="3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5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6" fill="hold">
                      <p:stCondLst>
                        <p:cond delay="indefinite"/>
                      </p:stCondLst>
                      <p:childTnLst>
                        <p:par>
                          <p:cTn id="317" fill="hold">
                            <p:stCondLst>
                              <p:cond delay="0"/>
                            </p:stCondLst>
                            <p:childTnLst>
                              <p:par>
                                <p:cTn id="318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4" grpId="1"/>
      <p:bldP spid="110" grpId="0"/>
      <p:bldP spid="55" grpId="0"/>
      <p:bldP spid="55" grpId="1"/>
      <p:bldP spid="56" grpId="0"/>
      <p:bldP spid="56" grpId="1"/>
      <p:bldP spid="58" grpId="0"/>
      <p:bldP spid="58" grpId="1"/>
      <p:bldP spid="59" grpId="0"/>
      <p:bldP spid="59" grpId="1"/>
      <p:bldP spid="60" grpId="0"/>
      <p:bldP spid="60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53">
            <a:extLst>
              <a:ext uri="{FF2B5EF4-FFF2-40B4-BE49-F238E27FC236}">
                <a16:creationId xmlns:a16="http://schemas.microsoft.com/office/drawing/2014/main" id="{A55A5991-969F-4042-B1D1-1559FB797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8425" y="1097344"/>
            <a:ext cx="3200400" cy="2909745"/>
          </a:xfrm>
          <a:prstGeom prst="rect">
            <a:avLst/>
          </a:prstGeom>
        </p:spPr>
      </p:pic>
      <p:pic>
        <p:nvPicPr>
          <p:cNvPr id="111" name="Picture 110">
            <a:extLst>
              <a:ext uri="{FF2B5EF4-FFF2-40B4-BE49-F238E27FC236}">
                <a16:creationId xmlns:a16="http://schemas.microsoft.com/office/drawing/2014/main" id="{A3C0C889-858D-43B9-A37E-71ACA8CA38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69" b="10762"/>
          <a:stretch/>
        </p:blipFill>
        <p:spPr>
          <a:xfrm>
            <a:off x="4165155" y="3601974"/>
            <a:ext cx="4602578" cy="3179826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660140" y="371118"/>
            <a:ext cx="93725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এখন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চকলেটগুলো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চারটি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প্লেটে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সমান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ভাবে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ভাগ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655E89-CA09-4F30-AA9F-6E3D1F77BB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50" y="1005467"/>
            <a:ext cx="2969573" cy="2909745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A6B1F60A-1BF8-4862-BDA1-8B04BDB453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8690" y="976455"/>
            <a:ext cx="2988090" cy="2909745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8DEF35B3-0B33-4672-ADDE-0A3FFBDB7B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012" y="1066800"/>
            <a:ext cx="3200400" cy="2909745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37CBE549-A801-46A1-AF7F-A6DFEC0B9E5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5103812" y="4077687"/>
            <a:ext cx="409238" cy="645747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F37EA8EF-5E0F-4C7A-A57D-7303A3CCA8F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5548030" y="3961434"/>
            <a:ext cx="409238" cy="645747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F759E68C-6DD8-4213-B259-C3D74CED4BF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6109782" y="3830312"/>
            <a:ext cx="409238" cy="645747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BDE70124-903B-4027-9340-DEF7B5C6860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6587330" y="4037634"/>
            <a:ext cx="409238" cy="645747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774B27DE-D76B-4B66-A15B-F7D1EF8D846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5103812" y="4382487"/>
            <a:ext cx="409238" cy="645747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6AE082AF-CDE8-4B84-8D50-71AF041CF16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5870304" y="4370274"/>
            <a:ext cx="409238" cy="645747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4ECCFB3B-E4ED-4FF9-B142-45A79B44CF2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6262182" y="4201860"/>
            <a:ext cx="409238" cy="645747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371201C7-2AAF-4BE2-AF3B-A8E55F021D5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6980574" y="4342434"/>
            <a:ext cx="409238" cy="645747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62232C6D-B234-4DE1-8CE6-94FED05ED8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5380374" y="4611087"/>
            <a:ext cx="409238" cy="645747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6E188B1D-9B92-4C1D-A65D-F0B5BAE4EA1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5837574" y="4675074"/>
            <a:ext cx="409238" cy="645747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8A880302-9C73-4595-831C-C8C0FB139C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6218574" y="4611087"/>
            <a:ext cx="409238" cy="645747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D1443C03-0CFC-4257-B12E-CACD6D5390D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6675774" y="4764453"/>
            <a:ext cx="409238" cy="645747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9424E952-E311-410E-9F8F-E1D76C68A58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4875212" y="5006232"/>
            <a:ext cx="409238" cy="645747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901474FF-0BD8-42EE-9293-1858A09B1DE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5287439" y="5117613"/>
            <a:ext cx="409238" cy="645747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3EBAB965-0524-48E1-80D7-E2DA1D24317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5849191" y="4986491"/>
            <a:ext cx="409238" cy="645747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ACC5F967-8146-4CA2-B153-F04C31260F1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6326739" y="5193813"/>
            <a:ext cx="409238" cy="645747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215D1BEB-5E59-45F1-8935-DA392B0728E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4978147" y="5399767"/>
            <a:ext cx="409238" cy="645747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E4B75A98-C9DA-4E05-8112-95AE4FD15C4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5609713" y="5526453"/>
            <a:ext cx="409238" cy="645747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05345649-8E7B-4E5B-BFD4-0EF1E27E915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6001591" y="5358039"/>
            <a:ext cx="409238" cy="645747"/>
          </a:xfrm>
          <a:prstGeom prst="rect">
            <a:avLst/>
          </a:prstGeom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09757A15-97D6-407C-B858-F512678F610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6346440" y="5498613"/>
            <a:ext cx="409238" cy="645747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36A91F94-8056-4105-871C-384A27F849E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7177975" y="4225044"/>
            <a:ext cx="409238" cy="645747"/>
          </a:xfrm>
          <a:prstGeom prst="rect">
            <a:avLst/>
          </a:prstGeom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7E8D8ADD-546E-4712-90B4-61AF7413587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6814648" y="4707731"/>
            <a:ext cx="409238" cy="645747"/>
          </a:xfrm>
          <a:prstGeom prst="rect">
            <a:avLst/>
          </a:prstGeom>
        </p:spPr>
      </p:pic>
      <p:pic>
        <p:nvPicPr>
          <p:cNvPr id="96" name="Picture 95">
            <a:extLst>
              <a:ext uri="{FF2B5EF4-FFF2-40B4-BE49-F238E27FC236}">
                <a16:creationId xmlns:a16="http://schemas.microsoft.com/office/drawing/2014/main" id="{C8A85143-2728-44E5-AC1F-6BC7A601612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6551612" y="5064552"/>
            <a:ext cx="409238" cy="645747"/>
          </a:xfrm>
          <a:prstGeom prst="rect">
            <a:avLst/>
          </a:prstGeom>
        </p:spPr>
      </p:pic>
      <p:pic>
        <p:nvPicPr>
          <p:cNvPr id="97" name="Picture 96">
            <a:extLst>
              <a:ext uri="{FF2B5EF4-FFF2-40B4-BE49-F238E27FC236}">
                <a16:creationId xmlns:a16="http://schemas.microsoft.com/office/drawing/2014/main" id="{78414B9E-3219-408A-81DD-F5FE76CB22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7656615" y="4362175"/>
            <a:ext cx="409238" cy="645747"/>
          </a:xfrm>
          <a:prstGeom prst="rect">
            <a:avLst/>
          </a:prstGeom>
        </p:spPr>
      </p:pic>
      <p:pic>
        <p:nvPicPr>
          <p:cNvPr id="98" name="Picture 97">
            <a:extLst>
              <a:ext uri="{FF2B5EF4-FFF2-40B4-BE49-F238E27FC236}">
                <a16:creationId xmlns:a16="http://schemas.microsoft.com/office/drawing/2014/main" id="{77D2DD4A-657D-4223-87F9-9E8078C1C87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7355035" y="4669391"/>
            <a:ext cx="409238" cy="645747"/>
          </a:xfrm>
          <a:prstGeom prst="rect">
            <a:avLst/>
          </a:prstGeom>
        </p:spPr>
      </p:pic>
      <p:pic>
        <p:nvPicPr>
          <p:cNvPr id="99" name="Picture 98">
            <a:extLst>
              <a:ext uri="{FF2B5EF4-FFF2-40B4-BE49-F238E27FC236}">
                <a16:creationId xmlns:a16="http://schemas.microsoft.com/office/drawing/2014/main" id="{F205808B-32D8-4A21-985A-73F297977C4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7934908" y="4685048"/>
            <a:ext cx="409238" cy="645747"/>
          </a:xfrm>
          <a:prstGeom prst="rect">
            <a:avLst/>
          </a:prstGeom>
        </p:spPr>
      </p:pic>
      <p:pic>
        <p:nvPicPr>
          <p:cNvPr id="100" name="Picture 99">
            <a:extLst>
              <a:ext uri="{FF2B5EF4-FFF2-40B4-BE49-F238E27FC236}">
                <a16:creationId xmlns:a16="http://schemas.microsoft.com/office/drawing/2014/main" id="{55D9C581-EA5E-4334-93A3-5438138A20E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7113944" y="4995246"/>
            <a:ext cx="409238" cy="645747"/>
          </a:xfrm>
          <a:prstGeom prst="rect">
            <a:avLst/>
          </a:prstGeom>
        </p:spPr>
      </p:pic>
      <p:pic>
        <p:nvPicPr>
          <p:cNvPr id="101" name="Picture 100">
            <a:extLst>
              <a:ext uri="{FF2B5EF4-FFF2-40B4-BE49-F238E27FC236}">
                <a16:creationId xmlns:a16="http://schemas.microsoft.com/office/drawing/2014/main" id="{C184EC1F-B49E-4964-852C-A9D4617AC0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6932612" y="4577804"/>
            <a:ext cx="409238" cy="645747"/>
          </a:xfrm>
          <a:prstGeom prst="rect">
            <a:avLst/>
          </a:prstGeom>
        </p:spPr>
      </p:pic>
      <p:pic>
        <p:nvPicPr>
          <p:cNvPr id="102" name="Picture 101">
            <a:extLst>
              <a:ext uri="{FF2B5EF4-FFF2-40B4-BE49-F238E27FC236}">
                <a16:creationId xmlns:a16="http://schemas.microsoft.com/office/drawing/2014/main" id="{A6DC0502-6846-4008-9BD2-EC9FFAECFB8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7433760" y="4641738"/>
            <a:ext cx="409238" cy="645747"/>
          </a:xfrm>
          <a:prstGeom prst="rect">
            <a:avLst/>
          </a:prstGeom>
        </p:spPr>
      </p:pic>
      <p:pic>
        <p:nvPicPr>
          <p:cNvPr id="103" name="Picture 102">
            <a:extLst>
              <a:ext uri="{FF2B5EF4-FFF2-40B4-BE49-F238E27FC236}">
                <a16:creationId xmlns:a16="http://schemas.microsoft.com/office/drawing/2014/main" id="{25BD9E61-C602-46B7-BEBC-49BE4A3DEEB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7739769" y="4950940"/>
            <a:ext cx="409238" cy="645747"/>
          </a:xfrm>
          <a:prstGeom prst="rect">
            <a:avLst/>
          </a:prstGeom>
        </p:spPr>
      </p:pic>
      <p:pic>
        <p:nvPicPr>
          <p:cNvPr id="104" name="Picture 103">
            <a:extLst>
              <a:ext uri="{FF2B5EF4-FFF2-40B4-BE49-F238E27FC236}">
                <a16:creationId xmlns:a16="http://schemas.microsoft.com/office/drawing/2014/main" id="{68F0384B-ACD7-4C26-884D-22713E9759F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7218352" y="4885335"/>
            <a:ext cx="409238" cy="645747"/>
          </a:xfrm>
          <a:prstGeom prst="rect">
            <a:avLst/>
          </a:prstGeom>
        </p:spPr>
      </p:pic>
      <p:pic>
        <p:nvPicPr>
          <p:cNvPr id="105" name="Picture 104">
            <a:extLst>
              <a:ext uri="{FF2B5EF4-FFF2-40B4-BE49-F238E27FC236}">
                <a16:creationId xmlns:a16="http://schemas.microsoft.com/office/drawing/2014/main" id="{6501C73D-0496-42AF-A3DC-4D0F4192A3A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7325700" y="5341647"/>
            <a:ext cx="460714" cy="726972"/>
          </a:xfrm>
          <a:prstGeom prst="rect">
            <a:avLst/>
          </a:prstGeom>
        </p:spPr>
      </p:pic>
      <p:pic>
        <p:nvPicPr>
          <p:cNvPr id="106" name="Picture 105">
            <a:extLst>
              <a:ext uri="{FF2B5EF4-FFF2-40B4-BE49-F238E27FC236}">
                <a16:creationId xmlns:a16="http://schemas.microsoft.com/office/drawing/2014/main" id="{93B533EA-8173-405A-8CBE-673FC5FE5F9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6797808" y="5376220"/>
            <a:ext cx="409238" cy="645747"/>
          </a:xfrm>
          <a:prstGeom prst="rect">
            <a:avLst/>
          </a:prstGeom>
        </p:spPr>
      </p:pic>
      <p:pic>
        <p:nvPicPr>
          <p:cNvPr id="107" name="Picture 106">
            <a:extLst>
              <a:ext uri="{FF2B5EF4-FFF2-40B4-BE49-F238E27FC236}">
                <a16:creationId xmlns:a16="http://schemas.microsoft.com/office/drawing/2014/main" id="{4FB91D97-C397-4246-B70C-8629CE2EB98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7102845" y="5602653"/>
            <a:ext cx="409238" cy="645747"/>
          </a:xfrm>
          <a:prstGeom prst="rect">
            <a:avLst/>
          </a:prstGeom>
        </p:spPr>
      </p:pic>
      <p:pic>
        <p:nvPicPr>
          <p:cNvPr id="108" name="Picture 107">
            <a:extLst>
              <a:ext uri="{FF2B5EF4-FFF2-40B4-BE49-F238E27FC236}">
                <a16:creationId xmlns:a16="http://schemas.microsoft.com/office/drawing/2014/main" id="{77693643-52A7-419D-81B6-41F2F8D66DB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6978567" y="5173340"/>
            <a:ext cx="409238" cy="645747"/>
          </a:xfrm>
          <a:prstGeom prst="rect">
            <a:avLst/>
          </a:prstGeom>
        </p:spPr>
      </p:pic>
      <p:pic>
        <p:nvPicPr>
          <p:cNvPr id="109" name="Picture 108">
            <a:extLst>
              <a:ext uri="{FF2B5EF4-FFF2-40B4-BE49-F238E27FC236}">
                <a16:creationId xmlns:a16="http://schemas.microsoft.com/office/drawing/2014/main" id="{A9134636-D09C-4CA6-BE45-557999A3666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7479715" y="5221653"/>
            <a:ext cx="409238" cy="645747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3D6BCF9B-DDE1-410A-997E-C656255676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4688620" y="4548388"/>
            <a:ext cx="409238" cy="645747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F78603A5-C2A7-4FA2-BDE0-5E3F1099E88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5100847" y="4675074"/>
            <a:ext cx="409238" cy="645747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992653FF-09A4-4C27-AF92-2CD41870406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5492725" y="4506660"/>
            <a:ext cx="409238" cy="645747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5937F68E-73D4-42EA-9EDC-CFC0942B92D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0"/>
          <a:stretch/>
        </p:blipFill>
        <p:spPr>
          <a:xfrm>
            <a:off x="5837574" y="4764453"/>
            <a:ext cx="409238" cy="645747"/>
          </a:xfrm>
          <a:prstGeom prst="rect">
            <a:avLst/>
          </a:prstGeom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04D6E28D-1C4A-466C-A267-45C03683A48C}"/>
              </a:ext>
            </a:extLst>
          </p:cNvPr>
          <p:cNvSpPr txBox="1"/>
          <p:nvPr/>
        </p:nvSpPr>
        <p:spPr>
          <a:xfrm>
            <a:off x="122740" y="3519025"/>
            <a:ext cx="2271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১০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চকলেট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5B13890-FB7B-4A73-BB9D-613603B2F229}"/>
              </a:ext>
            </a:extLst>
          </p:cNvPr>
          <p:cNvSpPr txBox="1"/>
          <p:nvPr/>
        </p:nvSpPr>
        <p:spPr>
          <a:xfrm>
            <a:off x="3160682" y="3424283"/>
            <a:ext cx="22077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১০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চকলেট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272C167-5F39-4F45-8A0B-17ED4074BF8E}"/>
              </a:ext>
            </a:extLst>
          </p:cNvPr>
          <p:cNvSpPr txBox="1"/>
          <p:nvPr/>
        </p:nvSpPr>
        <p:spPr>
          <a:xfrm>
            <a:off x="7390068" y="3405512"/>
            <a:ext cx="22077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১০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চকলেট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51CCE8E-5BF7-48F3-9A9A-31A71443293B}"/>
              </a:ext>
            </a:extLst>
          </p:cNvPr>
          <p:cNvSpPr txBox="1"/>
          <p:nvPr/>
        </p:nvSpPr>
        <p:spPr>
          <a:xfrm>
            <a:off x="9981059" y="3519025"/>
            <a:ext cx="22077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১০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চকলেট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7D5B54FE-B8C4-4478-BD6B-07540A3AE9D0}"/>
              </a:ext>
            </a:extLst>
          </p:cNvPr>
          <p:cNvSpPr txBox="1"/>
          <p:nvPr/>
        </p:nvSpPr>
        <p:spPr>
          <a:xfrm>
            <a:off x="324854" y="4723434"/>
            <a:ext cx="3897106" cy="144655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এভাবে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সমান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হারে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ভাগ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817903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59599E-8 3.33333E-6 L -0.37757 -0.30486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885" y="-15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88E-6 2.96296E-6 L -0.16906 -0.26366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53" y="-13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43058E-6 0.00555 L 0.01524 -0.21274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5" y="-109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5199E-6 0.00879 L 0.31792 -0.32685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90" y="-167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59599E-8 0.00278 L -0.33563 -0.37222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88" y="-18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0701E-6 7.40741E-7 L -0.15668 -0.37894 " pathEditMode="relative" rAng="0" ptsTypes="AA">
                                      <p:cBhvr>
                                        <p:cTn id="2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41" y="-189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1336E-6 -2.22222E-6 L 0.03464 -0.33217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2" y="-16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7385E-6 -2.59259E-6 L 0.22935 -0.36319 " pathEditMode="relative" rAng="0" ptsTypes="AA">
                                      <p:cBhvr>
                                        <p:cTn id="3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61" y="-181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3756E-6 -4.44444E-6 L -0.30828 -0.40833 " pathEditMode="relative" rAng="0" ptsTypes="AA">
                                      <p:cBhvr>
                                        <p:cTn id="3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21" y="-204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500"/>
                            </p:stCondLst>
                            <p:childTnLst>
                              <p:par>
                                <p:cTn id="36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0573E-6 -3.7037E-6 L -0.10055 -0.4243 " pathEditMode="relative" rAng="0" ptsTypes="AA">
                                      <p:cBhvr>
                                        <p:cTn id="3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27" y="-212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71E-7 -4.44444E-6 L 0.08049 -0.38703 " pathEditMode="relative" rAng="0" ptsTypes="AA">
                                      <p:cBhvr>
                                        <p:cTn id="4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24" y="-193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500"/>
                            </p:stCondLst>
                            <p:childTnLst>
                              <p:par>
                                <p:cTn id="42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59599E-8 3.33333E-6 L 0.37757 -0.39723 " pathEditMode="relative" rAng="0" ptsTypes="AA">
                                      <p:cBhvr>
                                        <p:cTn id="4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72" y="-198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812E-6 -3.33333E-6 L -0.2166 -0.44027 " pathEditMode="relative" rAng="0" ptsTypes="AA">
                                      <p:cBhvr>
                                        <p:cTn id="4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36" y="-220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500"/>
                            </p:stCondLst>
                            <p:childTnLst>
                              <p:par>
                                <p:cTn id="48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5522E-6 2.96296E-6 L -0.00782 -0.46366 " pathEditMode="relative" rAng="0" ptsTypes="AA">
                                      <p:cBhvr>
                                        <p:cTn id="4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1" y="-23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000"/>
                            </p:stCondLst>
                            <p:childTnLst>
                              <p:par>
                                <p:cTn id="51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0148E-6 -4.07407E-6 L 0.16359 -0.44074 " pathEditMode="relative" rAng="0" ptsTypes="AA">
                                      <p:cBhvr>
                                        <p:cTn id="5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79" y="-22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8500"/>
                            </p:stCondLst>
                            <p:childTnLst>
                              <p:par>
                                <p:cTn id="54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21 -0.00463 L 0.407 -0.38681 " pathEditMode="relative" rAng="0" ptsTypes="AA">
                                      <p:cBhvr>
                                        <p:cTn id="5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83" y="-191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9000"/>
                            </p:stCondLst>
                            <p:childTnLst>
                              <p:par>
                                <p:cTn id="57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9.48164E-7 7.40741E-7 L -0.35035 -0.42431 " pathEditMode="relative" rAng="0" ptsTypes="AA">
                                      <p:cBhvr>
                                        <p:cTn id="5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518" y="-212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9500"/>
                            </p:stCondLst>
                            <p:childTnLst>
                              <p:par>
                                <p:cTn id="60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87835E-6 2.22222E-6 L -0.15134 -0.44167 " pathEditMode="relative" rAng="0" ptsTypes="AA">
                                      <p:cBhvr>
                                        <p:cTn id="6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67" y="-220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0"/>
                            </p:stCondLst>
                            <p:childTnLst>
                              <p:par>
                                <p:cTn id="63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4246E-6 -7.40741E-7 L 0.05496 -0.4243 " pathEditMode="relative" rAng="0" ptsTypes="AA">
                                      <p:cBhvr>
                                        <p:cTn id="6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8" y="-212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500"/>
                            </p:stCondLst>
                            <p:childTnLst>
                              <p:par>
                                <p:cTn id="66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26413E-6 3.7037E-6 L 0.26257 -0.43774 " pathEditMode="relative" rAng="0" ptsTypes="AA">
                                      <p:cBhvr>
                                        <p:cTn id="6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28" y="-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1000"/>
                            </p:stCondLst>
                            <p:childTnLst>
                              <p:par>
                                <p:cTn id="69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3477E-6 -2.96296E-6 L -0.49948 -0.23125 " pathEditMode="relative" rAng="0" ptsTypes="AA">
                                      <p:cBhvr>
                                        <p:cTn id="70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980" y="-115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1500"/>
                            </p:stCondLst>
                            <p:childTnLst>
                              <p:par>
                                <p:cTn id="72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9.89841E-7 -3.33333E-6 L -0.21386 -0.30162 " pathEditMode="relative" rAng="0" ptsTypes="AA">
                                      <p:cBhvr>
                                        <p:cTn id="7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93" y="-150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2000"/>
                            </p:stCondLst>
                            <p:childTnLst>
                              <p:par>
                                <p:cTn id="75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1849E-6 3.33333E-6 L 0.07867 -0.4801 " pathEditMode="relative" rAng="0" ptsTypes="AA">
                                      <p:cBhvr>
                                        <p:cTn id="76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33" y="-240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2500"/>
                            </p:stCondLst>
                            <p:childTnLst>
                              <p:par>
                                <p:cTn id="78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098E-7 -1.85185E-6 L 0.26257 -0.24977 " pathEditMode="relative" rAng="0" ptsTypes="AA">
                                      <p:cBhvr>
                                        <p:cTn id="7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28" y="-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3000"/>
                            </p:stCondLst>
                            <p:childTnLst>
                              <p:par>
                                <p:cTn id="81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9729E-6 2.22222E-6 L -0.4703 -0.36505 " pathEditMode="relative" rAng="0" ptsTypes="AA">
                                      <p:cBhvr>
                                        <p:cTn id="8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22" y="-182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3500"/>
                            </p:stCondLst>
                            <p:childTnLst>
                              <p:par>
                                <p:cTn id="84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1875E-6 -2.59259E-6 L -0.29591 -0.4412 " pathEditMode="relative" rAng="0" ptsTypes="AA">
                                      <p:cBhvr>
                                        <p:cTn id="85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96" y="-220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4000"/>
                            </p:stCondLst>
                            <p:childTnLst>
                              <p:par>
                                <p:cTn id="87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2248E-6 -2.96296E-6 L 0.10133 -0.40879 " pathEditMode="relative" rAng="0" ptsTypes="AA">
                                      <p:cBhvr>
                                        <p:cTn id="8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66" y="-20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4500"/>
                            </p:stCondLst>
                            <p:childTnLst>
                              <p:par>
                                <p:cTn id="90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41365E-7 -3.33333E-6 L 0.2795 -0.27014 " pathEditMode="relative" rAng="0" ptsTypes="AA">
                                      <p:cBhvr>
                                        <p:cTn id="91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75" y="-135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5000"/>
                            </p:stCondLst>
                            <p:childTnLst>
                              <p:par>
                                <p:cTn id="93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3243E-6 -2.59259E-6 L -0.5017 -0.4243 " pathEditMode="relative" rAng="0" ptsTypes="AA">
                                      <p:cBhvr>
                                        <p:cTn id="94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085" y="-212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5500"/>
                            </p:stCondLst>
                            <p:childTnLst>
                              <p:par>
                                <p:cTn id="96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193E-6 -1.48148E-6 L -0.28666 -0.3912 " pathEditMode="relative" rAng="0" ptsTypes="AA">
                                      <p:cBhvr>
                                        <p:cTn id="9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40" y="-195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6000"/>
                            </p:stCondLst>
                            <p:childTnLst>
                              <p:par>
                                <p:cTn id="99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6374E-6 7.40741E-7 L -0.01393 -0.34815 " pathEditMode="relative" rAng="0" ptsTypes="AA">
                                      <p:cBhvr>
                                        <p:cTn id="100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3" y="-1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6500"/>
                            </p:stCondLst>
                            <p:childTnLst>
                              <p:par>
                                <p:cTn id="102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1279E-6 -4.44444E-6 L 0.22871 -0.46365 " pathEditMode="relative" rAng="0" ptsTypes="AA">
                                      <p:cBhvr>
                                        <p:cTn id="10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35" y="-23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7000"/>
                            </p:stCondLst>
                            <p:childTnLst>
                              <p:par>
                                <p:cTn id="105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3266E-6 1.48148E-6 L -0.46835 -0.46366 " pathEditMode="relative" rAng="0" ptsTypes="AA">
                                      <p:cBhvr>
                                        <p:cTn id="106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418" y="-23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7500"/>
                            </p:stCondLst>
                            <p:childTnLst>
                              <p:par>
                                <p:cTn id="108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92055E-6 0.00278 L -0.19107 -0.47986 " pathEditMode="relative" rAng="0" ptsTypes="AA">
                                      <p:cBhvr>
                                        <p:cTn id="10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60" y="-24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8000"/>
                            </p:stCondLst>
                            <p:childTnLst>
                              <p:par>
                                <p:cTn id="111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161E-6 1.11111E-6 L 0.07371 -0.39028 " pathEditMode="relative" rAng="0" ptsTypes="AA">
                                      <p:cBhvr>
                                        <p:cTn id="112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86" y="-19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8500"/>
                            </p:stCondLst>
                            <p:childTnLst>
                              <p:par>
                                <p:cTn id="114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49284E-6 -3.33333E-6 L 0.19172 -0.375 " pathEditMode="relative" rAng="0" ptsTypes="AA">
                                      <p:cBhvr>
                                        <p:cTn id="115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86" y="-18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9000"/>
                            </p:stCondLst>
                            <p:childTnLst>
                              <p:par>
                                <p:cTn id="117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8369E-6 4.81481E-6 L -0.21243 -0.31019 " pathEditMode="relative" rAng="0" ptsTypes="AA">
                                      <p:cBhvr>
                                        <p:cTn id="11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28" y="-1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9500"/>
                            </p:stCondLst>
                            <p:childTnLst>
                              <p:par>
                                <p:cTn id="120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8541E-7 -3.7037E-6 L 0.00703 -0.32338 " pathEditMode="relative" rAng="0" ptsTypes="AA">
                                      <p:cBhvr>
                                        <p:cTn id="12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2" y="-16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20000"/>
                            </p:stCondLst>
                            <p:childTnLst>
                              <p:par>
                                <p:cTn id="123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62647E-7 3.33333E-6 L 0.1671 -0.28172 " pathEditMode="relative" rAng="0" ptsTypes="AA">
                                      <p:cBhvr>
                                        <p:cTn id="12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49" y="-140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0500"/>
                            </p:stCondLst>
                            <p:childTnLst>
                              <p:par>
                                <p:cTn id="126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0573E-6 3.33333E-6 L 0.41066 -0.38611 " pathEditMode="relative" rAng="0" ptsTypes="AA">
                                      <p:cBhvr>
                                        <p:cTn id="12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26" y="-193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2100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3000"/>
                            </p:stCondLst>
                            <p:childTnLst>
                              <p:par>
                                <p:cTn id="1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25000"/>
                            </p:stCondLst>
                            <p:childTnLst>
                              <p:par>
                                <p:cTn id="1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27000"/>
                            </p:stCondLst>
                            <p:childTnLst>
                              <p:par>
                                <p:cTn id="1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59" grpId="0"/>
      <p:bldP spid="60" grpId="0"/>
      <p:bldP spid="61" grpId="0"/>
      <p:bldP spid="62" grpId="0"/>
      <p:bldP spid="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68646" y="1057076"/>
            <a:ext cx="4812052" cy="12003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7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7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7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	</a:t>
            </a:r>
            <a:endParaRPr lang="bn-BD" sz="7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979612" y="2828835"/>
            <a:ext cx="78867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গড়</a:t>
            </a:r>
            <a:r>
              <a:rPr lang="en-US" sz="72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sz="72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	</a:t>
            </a:r>
            <a:endParaRPr lang="bn-BD" sz="72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50000"/>
                </a:schemeClr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518209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6024" y="2832546"/>
            <a:ext cx="670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2.৯.1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60800" y="857071"/>
            <a:ext cx="29956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EEDA03-28CF-4A1D-ABE4-AEF571B18B2A}"/>
              </a:ext>
            </a:extLst>
          </p:cNvPr>
          <p:cNvSpPr txBox="1"/>
          <p:nvPr/>
        </p:nvSpPr>
        <p:spPr>
          <a:xfrm>
            <a:off x="1216024" y="3664173"/>
            <a:ext cx="670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2.৯.1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53C595-0EA7-40C0-9D92-A3629F193EC2}"/>
              </a:ext>
            </a:extLst>
          </p:cNvPr>
          <p:cNvSpPr txBox="1"/>
          <p:nvPr/>
        </p:nvSpPr>
        <p:spPr>
          <a:xfrm>
            <a:off x="1216024" y="4495800"/>
            <a:ext cx="1082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2.৯.1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দৈনন্দিন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জীবনে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সংক্রান্ত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সমস্যা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849156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836612" y="457200"/>
            <a:ext cx="10515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আবির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লতা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আয়ান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সুমির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কাছের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যথাক্রমে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১৮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২২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২৮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ও ১৬টি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মার্বেল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সংখ্যক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মার্বেল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চাইলে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প্রত্যেকে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কতটি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মার্বেল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পাবে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26" name="TextBox 25"/>
          <p:cNvSpPr txBox="1"/>
          <p:nvPr/>
        </p:nvSpPr>
        <p:spPr>
          <a:xfrm flipH="1">
            <a:off x="2436812" y="1828800"/>
            <a:ext cx="75162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স্যার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সবগুলো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মার্বেল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প্রথমে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একত্র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করব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7575CA-5F31-489F-9258-19011972B1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00" t="8400" r="21200"/>
          <a:stretch/>
        </p:blipFill>
        <p:spPr>
          <a:xfrm flipH="1">
            <a:off x="-134029" y="1371600"/>
            <a:ext cx="2057400" cy="601459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40171D0-B484-4E05-8E20-0A3D798900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29" t="9147" r="50301" b="9090"/>
          <a:stretch/>
        </p:blipFill>
        <p:spPr>
          <a:xfrm flipH="1">
            <a:off x="10340634" y="1953318"/>
            <a:ext cx="1459524" cy="32216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A772C90-69AA-495D-A03A-E3317EA3374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82546"/>
          <a:stretch/>
        </p:blipFill>
        <p:spPr>
          <a:xfrm>
            <a:off x="1646009" y="2598241"/>
            <a:ext cx="1095603" cy="139481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8C76F57-EBA1-4774-9163-A5C310620FB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806" r="65777"/>
          <a:stretch/>
        </p:blipFill>
        <p:spPr>
          <a:xfrm>
            <a:off x="2740024" y="2598241"/>
            <a:ext cx="1144588" cy="139481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6CFC47C-2334-4064-AF05-AB09A32A162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565" r="50000"/>
          <a:stretch/>
        </p:blipFill>
        <p:spPr>
          <a:xfrm>
            <a:off x="4037013" y="2598241"/>
            <a:ext cx="1066800" cy="139481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F7FA428-D8CC-4D71-8143-17910F864E5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000" r="34583"/>
          <a:stretch/>
        </p:blipFill>
        <p:spPr>
          <a:xfrm>
            <a:off x="5256214" y="2598242"/>
            <a:ext cx="1144588" cy="139481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E55CCFC-49D0-4525-9545-A87C9DB7152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5417"/>
          <a:stretch/>
        </p:blipFill>
        <p:spPr>
          <a:xfrm>
            <a:off x="6664097" y="2514600"/>
            <a:ext cx="2859315" cy="158612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799E7DB-7A50-4B12-9E4E-AF689F7C5B96}"/>
              </a:ext>
            </a:extLst>
          </p:cNvPr>
          <p:cNvSpPr txBox="1"/>
          <p:nvPr/>
        </p:nvSpPr>
        <p:spPr>
          <a:xfrm>
            <a:off x="1595435" y="3894701"/>
            <a:ext cx="11445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১৮টি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মার্বেল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10401E0-FC25-4BD0-8C85-3177DD2A82D4}"/>
              </a:ext>
            </a:extLst>
          </p:cNvPr>
          <p:cNvSpPr txBox="1"/>
          <p:nvPr/>
        </p:nvSpPr>
        <p:spPr>
          <a:xfrm>
            <a:off x="2721882" y="3892780"/>
            <a:ext cx="11445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২২টি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মার্বেল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BE3C1B-8C36-4926-BC1E-3521F1C4E794}"/>
              </a:ext>
            </a:extLst>
          </p:cNvPr>
          <p:cNvSpPr txBox="1"/>
          <p:nvPr/>
        </p:nvSpPr>
        <p:spPr>
          <a:xfrm>
            <a:off x="3965204" y="3900666"/>
            <a:ext cx="11445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২৮টি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মার্বেল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3215088-16D5-4AFA-8C20-7C6E6D314CEA}"/>
              </a:ext>
            </a:extLst>
          </p:cNvPr>
          <p:cNvSpPr txBox="1"/>
          <p:nvPr/>
        </p:nvSpPr>
        <p:spPr>
          <a:xfrm>
            <a:off x="5273561" y="3914889"/>
            <a:ext cx="11445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১৬টি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মার্বেল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3AF763B-B011-4598-9D62-A785439DF20A}"/>
              </a:ext>
            </a:extLst>
          </p:cNvPr>
          <p:cNvSpPr txBox="1"/>
          <p:nvPr/>
        </p:nvSpPr>
        <p:spPr>
          <a:xfrm>
            <a:off x="8265229" y="4028939"/>
            <a:ext cx="11445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৮৪টি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মার্বেল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5D01AE2-1173-429E-8BC2-37106D8A2420}"/>
              </a:ext>
            </a:extLst>
          </p:cNvPr>
          <p:cNvSpPr txBox="1"/>
          <p:nvPr/>
        </p:nvSpPr>
        <p:spPr>
          <a:xfrm flipH="1">
            <a:off x="1646009" y="4377771"/>
            <a:ext cx="75162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সবগুলো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মার্বেল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একত্র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করলে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1F83992-F0EB-4E20-8605-61EAF5ECE8D4}"/>
              </a:ext>
            </a:extLst>
          </p:cNvPr>
          <p:cNvSpPr txBox="1"/>
          <p:nvPr/>
        </p:nvSpPr>
        <p:spPr>
          <a:xfrm flipH="1">
            <a:off x="1646009" y="5139475"/>
            <a:ext cx="75162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১৮ + ২২ + ২৮ + ১৬ = ৮৪</a:t>
            </a:r>
          </a:p>
        </p:txBody>
      </p:sp>
    </p:spTree>
    <p:extLst>
      <p:ext uri="{BB962C8B-B14F-4D97-AF65-F5344CB8AC3E}">
        <p14:creationId xmlns:p14="http://schemas.microsoft.com/office/powerpoint/2010/main" val="2347592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4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4" grpId="1"/>
      <p:bldP spid="26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5236C978-9246-4208-9943-19010F84DA8B}"/>
              </a:ext>
            </a:extLst>
          </p:cNvPr>
          <p:cNvSpPr txBox="1"/>
          <p:nvPr/>
        </p:nvSpPr>
        <p:spPr>
          <a:xfrm flipH="1">
            <a:off x="2132012" y="304800"/>
            <a:ext cx="8763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যেহেতু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৪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জনকে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সংখ্যক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মার্বেল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দিতে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মোট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মার্বেলের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সংখ্যাকে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৪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দিরেয়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ভাগ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81689AB1-D694-4528-BBB8-0A3A29649D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96" t="9119" r="15030" b="9118"/>
          <a:stretch/>
        </p:blipFill>
        <p:spPr>
          <a:xfrm flipH="1">
            <a:off x="455612" y="381000"/>
            <a:ext cx="1411776" cy="3600028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2EF17210-8BFC-4681-BF70-F2126DF565CA}"/>
              </a:ext>
            </a:extLst>
          </p:cNvPr>
          <p:cNvSpPr txBox="1"/>
          <p:nvPr/>
        </p:nvSpPr>
        <p:spPr>
          <a:xfrm flipH="1">
            <a:off x="1979612" y="1676400"/>
            <a:ext cx="381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তাহলে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মার্বেল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পাবে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BE9DB7B-6AA5-45F6-8E3E-78B74B71AAD9}"/>
              </a:ext>
            </a:extLst>
          </p:cNvPr>
          <p:cNvSpPr txBox="1"/>
          <p:nvPr/>
        </p:nvSpPr>
        <p:spPr>
          <a:xfrm flipH="1">
            <a:off x="5896935" y="1676400"/>
            <a:ext cx="3200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৮৪ 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 ৪ = ২১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A35EBDFE-19C6-487B-B5AE-24ABBF5DFC3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29" t="9147" r="50301" b="9090"/>
          <a:stretch/>
        </p:blipFill>
        <p:spPr>
          <a:xfrm flipH="1">
            <a:off x="10437812" y="3048000"/>
            <a:ext cx="1411777" cy="3116297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91C9B910-2648-4403-A1D5-785B802BF062}"/>
              </a:ext>
            </a:extLst>
          </p:cNvPr>
          <p:cNvSpPr txBox="1"/>
          <p:nvPr/>
        </p:nvSpPr>
        <p:spPr>
          <a:xfrm flipH="1">
            <a:off x="1780106" y="2562761"/>
            <a:ext cx="8628612" cy="132343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সমজাতীয়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উপাত্তের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মানগুলোর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যোগফলকে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উপাত্তের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দ্বারা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ভাগ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করলে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পাওয়া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3CF6089-3A81-4C94-B067-0573B8B4E9EF}"/>
              </a:ext>
            </a:extLst>
          </p:cNvPr>
          <p:cNvSpPr txBox="1"/>
          <p:nvPr/>
        </p:nvSpPr>
        <p:spPr>
          <a:xfrm flipH="1">
            <a:off x="1888916" y="4596209"/>
            <a:ext cx="8497689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=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সমজাতীয়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উপাত্তের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যোগফল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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উপাত্তের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সংখ্যা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2406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482E-6 4.44444E-6 L 0.00469 0.4375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4" y="218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5" grpId="0"/>
      <p:bldP spid="27" grpId="0"/>
      <p:bldP spid="29" grpId="0" animBg="1"/>
      <p:bldP spid="3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5236C978-9246-4208-9943-19010F84DA8B}"/>
              </a:ext>
            </a:extLst>
          </p:cNvPr>
          <p:cNvSpPr txBox="1"/>
          <p:nvPr/>
        </p:nvSpPr>
        <p:spPr>
          <a:xfrm flipH="1">
            <a:off x="1867388" y="304800"/>
            <a:ext cx="90276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এবার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৫, ৮, ৬, ৯, ৬, ৮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সংখ্যাগুলোর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81689AB1-D694-4528-BBB8-0A3A29649D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96" t="9119" r="15030" b="9118"/>
          <a:stretch/>
        </p:blipFill>
        <p:spPr>
          <a:xfrm flipH="1">
            <a:off x="1753990" y="2799645"/>
            <a:ext cx="1411776" cy="36000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35EBDFE-19C6-487B-B5AE-24ABBF5DFC3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29" t="9147" r="50301" b="9090"/>
          <a:stretch/>
        </p:blipFill>
        <p:spPr>
          <a:xfrm flipH="1">
            <a:off x="10189123" y="1066800"/>
            <a:ext cx="1411777" cy="3116297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91C9B910-2648-4403-A1D5-785B802BF062}"/>
              </a:ext>
            </a:extLst>
          </p:cNvPr>
          <p:cNvSpPr txBox="1"/>
          <p:nvPr/>
        </p:nvSpPr>
        <p:spPr>
          <a:xfrm flipH="1">
            <a:off x="5332412" y="1661626"/>
            <a:ext cx="4366465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উপাত্তগুলোর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যোগফল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৫+৮+৬+৯+৬+৮ = ৪২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3CF6089-3A81-4C94-B067-0573B8B4E9EF}"/>
              </a:ext>
            </a:extLst>
          </p:cNvPr>
          <p:cNvSpPr txBox="1"/>
          <p:nvPr/>
        </p:nvSpPr>
        <p:spPr>
          <a:xfrm flipH="1">
            <a:off x="3336716" y="4465072"/>
            <a:ext cx="3595896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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= ৪২ 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 ৬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5A7948-AC70-4FEA-B1AC-27A7BCB699D1}"/>
              </a:ext>
            </a:extLst>
          </p:cNvPr>
          <p:cNvSpPr txBox="1"/>
          <p:nvPr/>
        </p:nvSpPr>
        <p:spPr>
          <a:xfrm flipH="1">
            <a:off x="3656012" y="3275067"/>
            <a:ext cx="4366465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উপাত্তগুলোর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= ৬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7B56973-AE33-4F52-9716-CF0F4B88C972}"/>
              </a:ext>
            </a:extLst>
          </p:cNvPr>
          <p:cNvSpPr txBox="1"/>
          <p:nvPr/>
        </p:nvSpPr>
        <p:spPr>
          <a:xfrm flipH="1">
            <a:off x="7313612" y="4416450"/>
            <a:ext cx="1524000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= ৭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141160E-8E79-40D4-A468-4CD3269D4945}"/>
              </a:ext>
            </a:extLst>
          </p:cNvPr>
          <p:cNvSpPr txBox="1"/>
          <p:nvPr/>
        </p:nvSpPr>
        <p:spPr>
          <a:xfrm flipH="1">
            <a:off x="3354179" y="5475893"/>
            <a:ext cx="4797633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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নির্ণয়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= ৭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DCC92C6-1B48-468D-891C-5C0B29B975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00" t="8400" r="21200"/>
          <a:stretch/>
        </p:blipFill>
        <p:spPr>
          <a:xfrm flipH="1">
            <a:off x="-134029" y="1371600"/>
            <a:ext cx="2057400" cy="6014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822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9" grpId="0" animBg="1"/>
      <p:bldP spid="31" grpId="0" animBg="1"/>
      <p:bldP spid="10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5236C978-9246-4208-9943-19010F84DA8B}"/>
              </a:ext>
            </a:extLst>
          </p:cNvPr>
          <p:cNvSpPr txBox="1"/>
          <p:nvPr/>
        </p:nvSpPr>
        <p:spPr>
          <a:xfrm flipH="1">
            <a:off x="1598612" y="304800"/>
            <a:ext cx="85905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৭, ৯, ৫, ০, ৫, ১১, ৬, ১২, ৮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সংখ্যাগুলোর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81689AB1-D694-4528-BBB8-0A3A29649D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96" t="9119" r="15030" b="9118"/>
          <a:stretch/>
        </p:blipFill>
        <p:spPr>
          <a:xfrm flipH="1">
            <a:off x="1753990" y="2799645"/>
            <a:ext cx="1411776" cy="36000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35EBDFE-19C6-487B-B5AE-24ABBF5DFC3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29" t="9147" r="50301" b="9090"/>
          <a:stretch/>
        </p:blipFill>
        <p:spPr>
          <a:xfrm flipH="1">
            <a:off x="10189123" y="1066800"/>
            <a:ext cx="1411777" cy="3116297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91C9B910-2648-4403-A1D5-785B802BF062}"/>
              </a:ext>
            </a:extLst>
          </p:cNvPr>
          <p:cNvSpPr txBox="1"/>
          <p:nvPr/>
        </p:nvSpPr>
        <p:spPr>
          <a:xfrm flipH="1">
            <a:off x="3336715" y="1661626"/>
            <a:ext cx="6362161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উপাত্তগুলোর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যোগফল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৭+৯+৫+০+৫+১১+৬+১২+৮ = ৬৩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3CF6089-3A81-4C94-B067-0573B8B4E9EF}"/>
              </a:ext>
            </a:extLst>
          </p:cNvPr>
          <p:cNvSpPr txBox="1"/>
          <p:nvPr/>
        </p:nvSpPr>
        <p:spPr>
          <a:xfrm flipH="1">
            <a:off x="3336716" y="4465072"/>
            <a:ext cx="3595896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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= ৬৩ 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 ৯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5A7948-AC70-4FEA-B1AC-27A7BCB699D1}"/>
              </a:ext>
            </a:extLst>
          </p:cNvPr>
          <p:cNvSpPr txBox="1"/>
          <p:nvPr/>
        </p:nvSpPr>
        <p:spPr>
          <a:xfrm flipH="1">
            <a:off x="3656012" y="3275067"/>
            <a:ext cx="4366465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উপাত্তগুলোর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= ৯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7B56973-AE33-4F52-9716-CF0F4B88C972}"/>
              </a:ext>
            </a:extLst>
          </p:cNvPr>
          <p:cNvSpPr txBox="1"/>
          <p:nvPr/>
        </p:nvSpPr>
        <p:spPr>
          <a:xfrm flipH="1">
            <a:off x="7313612" y="4416450"/>
            <a:ext cx="1524000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= ৭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141160E-8E79-40D4-A468-4CD3269D4945}"/>
              </a:ext>
            </a:extLst>
          </p:cNvPr>
          <p:cNvSpPr txBox="1"/>
          <p:nvPr/>
        </p:nvSpPr>
        <p:spPr>
          <a:xfrm flipH="1">
            <a:off x="3354179" y="5475893"/>
            <a:ext cx="4797633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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নির্ণয়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= ৭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DCC92C6-1B48-468D-891C-5C0B29B975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00" t="8400" r="21200"/>
          <a:stretch/>
        </p:blipFill>
        <p:spPr>
          <a:xfrm flipH="1">
            <a:off x="-134029" y="1371600"/>
            <a:ext cx="2057400" cy="6014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808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9" grpId="0" animBg="1"/>
      <p:bldP spid="31" grpId="0" animBg="1"/>
      <p:bldP spid="10" grpId="0" animBg="1"/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5236C978-9246-4208-9943-19010F84DA8B}"/>
              </a:ext>
            </a:extLst>
          </p:cNvPr>
          <p:cNvSpPr txBox="1"/>
          <p:nvPr/>
        </p:nvSpPr>
        <p:spPr>
          <a:xfrm flipH="1">
            <a:off x="1370012" y="304800"/>
            <a:ext cx="952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১২, ১০, ৮, ৭, ১৫, ১৩, ৯, ১৯, ১৫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সংখ্যাগুলোর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81689AB1-D694-4528-BBB8-0A3A29649D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96" t="9119" r="15030" b="9118"/>
          <a:stretch/>
        </p:blipFill>
        <p:spPr>
          <a:xfrm flipH="1">
            <a:off x="1753990" y="2799645"/>
            <a:ext cx="1411776" cy="36000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35EBDFE-19C6-487B-B5AE-24ABBF5DFC3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29" t="9147" r="50301" b="9090"/>
          <a:stretch/>
        </p:blipFill>
        <p:spPr>
          <a:xfrm flipH="1">
            <a:off x="10189123" y="1066800"/>
            <a:ext cx="1411777" cy="3116297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91C9B910-2648-4403-A1D5-785B802BF062}"/>
              </a:ext>
            </a:extLst>
          </p:cNvPr>
          <p:cNvSpPr txBox="1"/>
          <p:nvPr/>
        </p:nvSpPr>
        <p:spPr>
          <a:xfrm flipH="1">
            <a:off x="2970210" y="1661626"/>
            <a:ext cx="7010401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উপাত্তগুলোর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যোগফল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  <a:p>
            <a:pPr algn="just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১২+১০+৮+৭+১৫+১৩+৯+১৯+১৫ = ১০৮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3CF6089-3A81-4C94-B067-0573B8B4E9EF}"/>
              </a:ext>
            </a:extLst>
          </p:cNvPr>
          <p:cNvSpPr txBox="1"/>
          <p:nvPr/>
        </p:nvSpPr>
        <p:spPr>
          <a:xfrm flipH="1">
            <a:off x="3336716" y="4465072"/>
            <a:ext cx="3595896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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= ১০৮ 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 ৯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5A7948-AC70-4FEA-B1AC-27A7BCB699D1}"/>
              </a:ext>
            </a:extLst>
          </p:cNvPr>
          <p:cNvSpPr txBox="1"/>
          <p:nvPr/>
        </p:nvSpPr>
        <p:spPr>
          <a:xfrm flipH="1">
            <a:off x="3656012" y="3275067"/>
            <a:ext cx="4366465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উপাত্তগুলোর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= ৯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7B56973-AE33-4F52-9716-CF0F4B88C972}"/>
              </a:ext>
            </a:extLst>
          </p:cNvPr>
          <p:cNvSpPr txBox="1"/>
          <p:nvPr/>
        </p:nvSpPr>
        <p:spPr>
          <a:xfrm flipH="1">
            <a:off x="7313612" y="4416450"/>
            <a:ext cx="1524000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= ১২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141160E-8E79-40D4-A468-4CD3269D4945}"/>
              </a:ext>
            </a:extLst>
          </p:cNvPr>
          <p:cNvSpPr txBox="1"/>
          <p:nvPr/>
        </p:nvSpPr>
        <p:spPr>
          <a:xfrm flipH="1">
            <a:off x="3354179" y="5475893"/>
            <a:ext cx="4797633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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নির্ণয়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= ১২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DCC92C6-1B48-468D-891C-5C0B29B975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00" t="8400" r="21200"/>
          <a:stretch/>
        </p:blipFill>
        <p:spPr>
          <a:xfrm flipH="1">
            <a:off x="-134029" y="1371600"/>
            <a:ext cx="2057400" cy="6014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889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9" grpId="0" animBg="1"/>
      <p:bldP spid="31" grpId="0" animBg="1"/>
      <p:bldP spid="10" grpId="0" animBg="1"/>
      <p:bldP spid="11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51727" y="1019118"/>
            <a:ext cx="58284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জোড়ায়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সংখ্যাগুলোর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94677" y="4829905"/>
            <a:ext cx="52141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৪) ১৭, ১৬, ২০, ১৯, ১৫, ২১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3275012" y="152400"/>
            <a:ext cx="3505200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ts val="5833"/>
              </a:lnSpc>
            </a:pPr>
            <a:r>
              <a:rPr lang="en-US" sz="60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জোড়ায়</a:t>
            </a:r>
            <a:r>
              <a:rPr lang="bn-IN" sz="6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7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7998" y="-228600"/>
            <a:ext cx="2524063" cy="21336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E3B55A0-0A62-4236-80A9-1D165F554241}"/>
              </a:ext>
            </a:extLst>
          </p:cNvPr>
          <p:cNvSpPr txBox="1"/>
          <p:nvPr/>
        </p:nvSpPr>
        <p:spPr>
          <a:xfrm>
            <a:off x="1794677" y="3286368"/>
            <a:ext cx="58284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২) ২, ৩, ৫, ৮, ৪, ২, ৫, ২, ৪, ৩, ৭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8769150-797E-4F3E-AE6C-1D25CECDB463}"/>
              </a:ext>
            </a:extLst>
          </p:cNvPr>
          <p:cNvSpPr txBox="1"/>
          <p:nvPr/>
        </p:nvSpPr>
        <p:spPr>
          <a:xfrm>
            <a:off x="1794677" y="4058136"/>
            <a:ext cx="49365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৩) ৮, ৯, ১২, ১১, ৭, ১০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8536D26-11B1-4A49-A21E-D55423E5CFC3}"/>
              </a:ext>
            </a:extLst>
          </p:cNvPr>
          <p:cNvSpPr txBox="1"/>
          <p:nvPr/>
        </p:nvSpPr>
        <p:spPr>
          <a:xfrm>
            <a:off x="1794677" y="2514600"/>
            <a:ext cx="58284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১) ৪, ৩, ৭, ৫, ৩</a:t>
            </a:r>
          </a:p>
        </p:txBody>
      </p:sp>
    </p:spTree>
    <p:extLst>
      <p:ext uri="{BB962C8B-B14F-4D97-AF65-F5344CB8AC3E}">
        <p14:creationId xmlns:p14="http://schemas.microsoft.com/office/powerpoint/2010/main" val="1747981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/>
      <p:bldP spid="15" grpId="0"/>
      <p:bldP spid="18" grpId="0"/>
      <p:bldP spid="19" grpId="0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5236C978-9246-4208-9943-19010F84DA8B}"/>
              </a:ext>
            </a:extLst>
          </p:cNvPr>
          <p:cNvSpPr txBox="1"/>
          <p:nvPr/>
        </p:nvSpPr>
        <p:spPr>
          <a:xfrm flipH="1">
            <a:off x="1867388" y="304800"/>
            <a:ext cx="90276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৩টি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ঝুড়ির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সংখ্যার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২৫,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প্রথম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২টি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ঝুড়িতে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রয়েছে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১৮টি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২১টি,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তৃতীয়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ঝুড়ির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81689AB1-D694-4528-BBB8-0A3A29649D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96" t="9119" r="15030" b="9118"/>
          <a:stretch/>
        </p:blipFill>
        <p:spPr>
          <a:xfrm flipH="1">
            <a:off x="1598612" y="2799645"/>
            <a:ext cx="1411776" cy="36000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35EBDFE-19C6-487B-B5AE-24ABBF5DFC3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29" t="9147" r="50301" b="9090"/>
          <a:stretch/>
        </p:blipFill>
        <p:spPr>
          <a:xfrm flipH="1">
            <a:off x="10189123" y="1066800"/>
            <a:ext cx="1411777" cy="3116297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91C9B910-2648-4403-A1D5-785B802BF062}"/>
              </a:ext>
            </a:extLst>
          </p:cNvPr>
          <p:cNvSpPr txBox="1"/>
          <p:nvPr/>
        </p:nvSpPr>
        <p:spPr>
          <a:xfrm flipH="1">
            <a:off x="2208212" y="1585015"/>
            <a:ext cx="7848600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জানি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উপাত্তগুলোর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যোগফলকে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উপাত্তের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দ্বারা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ভাগ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করলে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পাওয়া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3CF6089-3A81-4C94-B067-0573B8B4E9EF}"/>
              </a:ext>
            </a:extLst>
          </p:cNvPr>
          <p:cNvSpPr txBox="1"/>
          <p:nvPr/>
        </p:nvSpPr>
        <p:spPr>
          <a:xfrm flipH="1">
            <a:off x="2223189" y="1624111"/>
            <a:ext cx="7848600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৩টি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ঝুড়ির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যোগফল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২৫×৩ = ৭৫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5A7948-AC70-4FEA-B1AC-27A7BCB699D1}"/>
              </a:ext>
            </a:extLst>
          </p:cNvPr>
          <p:cNvSpPr txBox="1"/>
          <p:nvPr/>
        </p:nvSpPr>
        <p:spPr>
          <a:xfrm flipH="1">
            <a:off x="3427411" y="3012754"/>
            <a:ext cx="6761711" cy="12003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তাহলে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উপাত্তের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উপাত্তের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দ্বারা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গুণ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করলে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যোগফল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পাওয়া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7B56973-AE33-4F52-9716-CF0F4B88C972}"/>
              </a:ext>
            </a:extLst>
          </p:cNvPr>
          <p:cNvSpPr txBox="1"/>
          <p:nvPr/>
        </p:nvSpPr>
        <p:spPr>
          <a:xfrm flipH="1">
            <a:off x="3525907" y="3055456"/>
            <a:ext cx="6795526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প্রথম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২টি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ঝুড়ির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সমিষ্টি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১৮+২১ = ৩৯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141160E-8E79-40D4-A468-4CD3269D4945}"/>
              </a:ext>
            </a:extLst>
          </p:cNvPr>
          <p:cNvSpPr txBox="1"/>
          <p:nvPr/>
        </p:nvSpPr>
        <p:spPr>
          <a:xfrm flipH="1">
            <a:off x="2970212" y="4863854"/>
            <a:ext cx="8991601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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তৃতীয়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ঝুড়িতে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আমের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সংখ্যা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হবে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৭৫ – ৩৯ = ৩৬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টি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DCC92C6-1B48-468D-891C-5C0B29B975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00" t="8400" r="21200"/>
          <a:stretch/>
        </p:blipFill>
        <p:spPr>
          <a:xfrm flipH="1">
            <a:off x="-134029" y="1371600"/>
            <a:ext cx="2057400" cy="6014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198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9" grpId="0" animBg="1"/>
      <p:bldP spid="29" grpId="1" animBg="1"/>
      <p:bldP spid="31" grpId="0" animBg="1"/>
      <p:bldP spid="10" grpId="0" animBg="1"/>
      <p:bldP spid="10" grpId="1" animBg="1"/>
      <p:bldP spid="11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51727" y="1019118"/>
            <a:ext cx="58284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সমস্যাটি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1412" y="2576452"/>
            <a:ext cx="9601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জেবা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রেবা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নিপা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৩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নিকট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২৮টি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চকলেট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রেবা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নিপার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নিকট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যথাক্রমে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২৪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ও ৩৫টি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চকলেট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থাকলে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জেবার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নিকট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কতটি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চকলেট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3703830" y="152400"/>
            <a:ext cx="2923982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ts val="5833"/>
              </a:lnSpc>
            </a:pPr>
            <a:r>
              <a:rPr lang="bn-IN" sz="6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60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7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840" b="17135"/>
          <a:stretch/>
        </p:blipFill>
        <p:spPr>
          <a:xfrm>
            <a:off x="7386043" y="76200"/>
            <a:ext cx="2486371" cy="1409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261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1AF2B7DF-2545-4A23-AA60-CD44E8E964E3}" type="datetime1">
              <a:rPr lang="en-US" smtClean="0"/>
              <a:t>8/24/2026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9F9EEC3-83CB-4A0F-AD1C-C7CD0845A5A1}" type="slidenum">
              <a:rPr lang="en-US" smtClean="0"/>
              <a:t>16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78196" y="828696"/>
            <a:ext cx="8940346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১।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নির্ণয়ের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সুত্র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কোনটি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</p:txBody>
      </p:sp>
      <p:sp>
        <p:nvSpPr>
          <p:cNvPr id="6" name="Rectangle 5"/>
          <p:cNvSpPr/>
          <p:nvPr/>
        </p:nvSpPr>
        <p:spPr>
          <a:xfrm>
            <a:off x="578196" y="1371600"/>
            <a:ext cx="5746118" cy="5624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ক)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উপাত্তগুলোর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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উপাত্তের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যোগফল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4412" y="1390729"/>
            <a:ext cx="5943600" cy="5333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খ)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উপাত্তগুলোর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যোগফল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×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উপাত্তের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সংখ্যা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8" name="Rectangle 7"/>
          <p:cNvSpPr/>
          <p:nvPr/>
        </p:nvSpPr>
        <p:spPr>
          <a:xfrm>
            <a:off x="578196" y="2108043"/>
            <a:ext cx="5746118" cy="4844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গ)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উপাত্তগুলোর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যোগফল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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উপাত্তের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সংখ্যা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9" name="Rectangle 8"/>
          <p:cNvSpPr/>
          <p:nvPr/>
        </p:nvSpPr>
        <p:spPr>
          <a:xfrm>
            <a:off x="6139177" y="2133355"/>
            <a:ext cx="5943600" cy="4844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ঘ)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উপাত্তগুলোর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×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উপাত্তের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যোগফল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0" name="Rectangle 9"/>
          <p:cNvSpPr/>
          <p:nvPr/>
        </p:nvSpPr>
        <p:spPr>
          <a:xfrm>
            <a:off x="379412" y="2776689"/>
            <a:ext cx="112014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২। 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দেওয়া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থাকলে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যোগফল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নির্ণয়ের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সুত্র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কোনটি</a:t>
            </a:r>
            <a:r>
              <a:rPr lang="bn-BD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12513" y="3406043"/>
            <a:ext cx="3754827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US" sz="3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 </a:t>
            </a:r>
            <a:r>
              <a:rPr lang="en-US" sz="3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উপাত্তের</a:t>
            </a: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সংখ্যা</a:t>
            </a:r>
            <a:endParaRPr lang="en-US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302231" y="3409924"/>
            <a:ext cx="4114800" cy="5747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খ) </a:t>
            </a:r>
            <a:r>
              <a:rPr lang="en-US" sz="3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 </a:t>
            </a:r>
            <a:r>
              <a:rPr lang="en-US" sz="3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উপাত্তের</a:t>
            </a: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সংখ্যা</a:t>
            </a:r>
            <a:endParaRPr lang="en-US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95572" y="4166809"/>
            <a:ext cx="3754827" cy="5747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গ) </a:t>
            </a:r>
            <a:r>
              <a:rPr lang="en-US" sz="3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উপাত্তের</a:t>
            </a: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সংখ্যা</a:t>
            </a: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</a:t>
            </a: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endParaRPr lang="en-US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302230" y="4166808"/>
            <a:ext cx="3946801" cy="5747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ঘ)</a:t>
            </a: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উপাত্তের</a:t>
            </a: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সংখ্যা</a:t>
            </a: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</a:t>
            </a: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endParaRPr lang="en-US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01400" y="4672507"/>
            <a:ext cx="10363200" cy="8239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১৮, ২৫, ২৮ ও  ১৩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সংখ্যাগুলোর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31812" y="5507121"/>
            <a:ext cx="2409137" cy="507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ক) 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১৮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305432" y="5507121"/>
            <a:ext cx="2514600" cy="5028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খ) 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২৮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035399" y="5507121"/>
            <a:ext cx="2514600" cy="5028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গ) 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২৫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410832" y="5507121"/>
            <a:ext cx="2362200" cy="5888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ঘ) 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২১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618072" y="44448"/>
            <a:ext cx="6387617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সঠিক উত্তরটি বাচাই করঃ</a:t>
            </a:r>
            <a:endParaRPr lang="en-US" sz="6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12" y="1894805"/>
            <a:ext cx="914400" cy="812608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3" y="3276600"/>
            <a:ext cx="977277" cy="868486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8480" y="5369268"/>
            <a:ext cx="1137891" cy="1011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17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989738">
            <a:off x="5042368" y="-1125429"/>
            <a:ext cx="2795673" cy="58473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36CB553-94FB-407E-9610-DB4A410524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812" y="2286000"/>
            <a:ext cx="5124472" cy="2616835"/>
          </a:xfrm>
          <a:prstGeom prst="rect">
            <a:avLst/>
          </a:prstGeom>
        </p:spPr>
      </p:pic>
      <p:pic>
        <p:nvPicPr>
          <p:cNvPr id="5" name="Picture 4" descr="F:\New folder (2)\Animated gif\img8.gif">
            <a:extLst>
              <a:ext uri="{FF2B5EF4-FFF2-40B4-BE49-F238E27FC236}">
                <a16:creationId xmlns:a16="http://schemas.microsoft.com/office/drawing/2014/main" id="{2031BD29-DBC7-4F08-82F9-E112BB8A753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948" y="970502"/>
            <a:ext cx="3274828" cy="182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F:\New folder (2)\Animated gif\img8.gif">
            <a:extLst>
              <a:ext uri="{FF2B5EF4-FFF2-40B4-BE49-F238E27FC236}">
                <a16:creationId xmlns:a16="http://schemas.microsoft.com/office/drawing/2014/main" id="{F1228068-1FBA-4930-BCD8-AE8397D438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275" y="4093798"/>
            <a:ext cx="3274828" cy="182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F:\New folder (2)\Animated gif\img8.gif">
            <a:extLst>
              <a:ext uri="{FF2B5EF4-FFF2-40B4-BE49-F238E27FC236}">
                <a16:creationId xmlns:a16="http://schemas.microsoft.com/office/drawing/2014/main" id="{71223450-9C09-4527-8E94-47555485484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8999" y="990380"/>
            <a:ext cx="3274828" cy="182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F:\New folder (2)\Animated gif\img8.gif">
            <a:extLst>
              <a:ext uri="{FF2B5EF4-FFF2-40B4-BE49-F238E27FC236}">
                <a16:creationId xmlns:a16="http://schemas.microsoft.com/office/drawing/2014/main" id="{58FDFCD8-C08B-405D-8180-FBA722249EC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8912" y="4093798"/>
            <a:ext cx="3274828" cy="182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28129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2298</TotalTime>
  <Words>677</Words>
  <Application>Microsoft Office PowerPoint</Application>
  <PresentationFormat>Custom</PresentationFormat>
  <Paragraphs>99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Harlow Solid Italic</vt:lpstr>
      <vt:lpstr>NikoshBAN</vt:lpstr>
      <vt:lpstr>Segoe Script</vt:lpstr>
      <vt:lpstr>Symbol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MUSHFIKAH</dc:creator>
  <cp:lastModifiedBy>Huzayfa LC</cp:lastModifiedBy>
  <cp:revision>172</cp:revision>
  <dcterms:created xsi:type="dcterms:W3CDTF">2006-08-16T00:00:00Z</dcterms:created>
  <dcterms:modified xsi:type="dcterms:W3CDTF">2026-08-24T09:25:28Z</dcterms:modified>
</cp:coreProperties>
</file>