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</p:sldMasterIdLst>
  <p:notesMasterIdLst>
    <p:notesMasterId r:id="rId14"/>
  </p:notesMasterIdLst>
  <p:sldIdLst>
    <p:sldId id="274" r:id="rId2"/>
    <p:sldId id="272" r:id="rId3"/>
    <p:sldId id="276" r:id="rId4"/>
    <p:sldId id="273" r:id="rId5"/>
    <p:sldId id="275" r:id="rId6"/>
    <p:sldId id="269" r:id="rId7"/>
    <p:sldId id="259" r:id="rId8"/>
    <p:sldId id="262" r:id="rId9"/>
    <p:sldId id="265" r:id="rId10"/>
    <p:sldId id="263" r:id="rId11"/>
    <p:sldId id="277" r:id="rId12"/>
    <p:sldId id="278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3" autoAdjust="0"/>
    <p:restoredTop sz="94660"/>
  </p:normalViewPr>
  <p:slideViewPr>
    <p:cSldViewPr snapToGrid="0">
      <p:cViewPr>
        <p:scale>
          <a:sx n="80" d="100"/>
          <a:sy n="80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F7919-18FA-4E4C-9A54-A18546B5B685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EE7F0-AC16-48D0-B6FF-89D3C1E48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85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6EE426-7C5A-4396-9B2C-E14EB2BEC458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DE1729-EC52-455D-ADFF-3859B158B7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5F6511-CAF7-4822-8256-A76D86478F62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F36EF2-5D3E-4C87-942D-B7F960C097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D6F78-DE9D-457F-B8C3-A05B810A0F68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52C9F-D3B4-41DC-B97F-2E88246DCC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821975-645D-47D9-B719-C3B87B130D43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600EFD-8553-4C3B-8E62-7BF56F45A0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B76A90-CAC1-426B-82D1-1A4BA5395ADD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8B30B5-D85F-4A88-97B0-39785E822E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B48687-798B-4D4F-9701-AEFA943D75C8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6E7EA0-AF0A-493E-A2D2-DE184AF4E2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AB6A4D-93D2-4DFC-AC58-0AD456F0C17D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4A45E9-C316-4E9B-84F4-F6AA06A629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D7B500-6A48-4838-A42A-1DD6AA172934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613578C-33A4-456C-B706-29C4D995D7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B352D1-2EA8-4F92-9857-ECCFF5DD0530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5297F7-CDFB-4B2E-BFA6-2F5EAA18EA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7F40C2-3D60-460C-B8F8-D798EDD3BC3F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242102-206F-4667-9AAF-23EF1AE877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F2EA2D-2088-4133-8094-BC54793BFC84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C47C9-224F-4DA9-AE88-79E0D6A53A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F92F69-7AFA-4E5F-A30A-51E3660058A4}" type="datetimeFigureOut">
              <a:rPr lang="en-US" smtClean="0"/>
              <a:pPr>
                <a:defRPr/>
              </a:pPr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7D10A3-CDD8-40C4-839E-DB59D831F7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4046" y="1920178"/>
            <a:ext cx="55682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WELL COME 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344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half" idx="1"/>
          </p:nvPr>
        </p:nvSpPr>
        <p:spPr>
          <a:xfrm>
            <a:off x="5414159" y="1935678"/>
            <a:ext cx="3310353" cy="403286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Lessons Introduction</a:t>
            </a:r>
          </a:p>
          <a:p>
            <a:r>
              <a:rPr lang="en-US" dirty="0" err="1"/>
              <a:t>Sub:English</a:t>
            </a:r>
            <a:endParaRPr lang="en-US" dirty="0"/>
          </a:p>
          <a:p>
            <a:r>
              <a:rPr lang="en-US" dirty="0" err="1"/>
              <a:t>Title:Attention</a:t>
            </a:r>
            <a:r>
              <a:rPr lang="en-US" dirty="0"/>
              <a:t>, Please.</a:t>
            </a:r>
          </a:p>
          <a:p>
            <a:r>
              <a:rPr lang="en-US" dirty="0"/>
              <a:t>Experience-01</a:t>
            </a:r>
          </a:p>
          <a:p>
            <a:r>
              <a:rPr lang="en-US" dirty="0"/>
              <a:t>Time:45minutes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56260" y="2417816"/>
            <a:ext cx="4952010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MD. GAUSUL HAQUE</a:t>
            </a:r>
          </a:p>
          <a:p>
            <a:pPr marL="45720" indent="0" algn="ctr">
              <a:buNone/>
            </a:pPr>
            <a:r>
              <a:rPr lang="en-US" dirty="0" smtClean="0">
                <a:latin typeface="Algerian" pitchFamily="82" charset="0"/>
              </a:rPr>
              <a:t>SENIOR TEACHER</a:t>
            </a:r>
          </a:p>
          <a:p>
            <a:pPr marL="45720" indent="0" algn="ctr">
              <a:buNone/>
            </a:pPr>
            <a:r>
              <a:rPr lang="en-US" dirty="0" smtClean="0">
                <a:latin typeface="Algerian" pitchFamily="82" charset="0"/>
              </a:rPr>
              <a:t>KALIKAPUR CHOWKUNI HIGH SCHOOL</a:t>
            </a:r>
          </a:p>
          <a:p>
            <a:pPr marL="45720" indent="0" algn="ctr">
              <a:buNone/>
            </a:pPr>
            <a:r>
              <a:rPr lang="en-US" dirty="0" smtClean="0">
                <a:latin typeface="Algerian" pitchFamily="82" charset="0"/>
              </a:rPr>
              <a:t>KOYRA, KHULNA 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429" y="885572"/>
            <a:ext cx="5029508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INTRODUCTION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370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3662" y="2021925"/>
            <a:ext cx="54954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What see the picture?</a:t>
            </a:r>
          </a:p>
        </p:txBody>
      </p:sp>
    </p:spTree>
    <p:extLst>
      <p:ext uri="{BB962C8B-B14F-4D97-AF65-F5344CB8AC3E}">
        <p14:creationId xmlns:p14="http://schemas.microsoft.com/office/powerpoint/2010/main" val="3722437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413" y="1212784"/>
            <a:ext cx="6112042" cy="477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24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36912" y="732140"/>
            <a:ext cx="36449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Today Lesson is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358190" y="2502568"/>
            <a:ext cx="4985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In the class room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96717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45720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Learning out comes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2118" y="1752599"/>
            <a:ext cx="8305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After we have studied this unit we will be able to </a:t>
            </a:r>
          </a:p>
          <a:p>
            <a:pPr lvl="0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• 	Students will be follow instructions, commands,  </a:t>
            </a:r>
          </a:p>
          <a:p>
            <a:pPr lvl="0"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requests, announcements and act accordingly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066" y="3801256"/>
            <a:ext cx="8077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• 	Students will be use sounds, stress and  </a:t>
            </a:r>
          </a:p>
          <a:p>
            <a:pPr lvl="0"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intonation 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066" y="5141893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•	Students will be ask and answer question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8114"/>
            <a:ext cx="7467600" cy="6285231"/>
          </a:xfrm>
          <a:prstGeom prst="rect">
            <a:avLst/>
          </a:prstGeom>
        </p:spPr>
      </p:pic>
      <p:sp>
        <p:nvSpPr>
          <p:cNvPr id="18433" name="Title 1"/>
          <p:cNvSpPr>
            <a:spLocks noGrp="1"/>
          </p:cNvSpPr>
          <p:nvPr>
            <p:ph type="ctrTitle" idx="4294967295"/>
          </p:nvPr>
        </p:nvSpPr>
        <p:spPr>
          <a:xfrm>
            <a:off x="0" y="533400"/>
            <a:ext cx="7467600" cy="2514600"/>
          </a:xfr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Ctr="0">
            <a:normAutofit fontScale="90000"/>
          </a:bodyPr>
          <a:lstStyle/>
          <a:p>
            <a:pPr marL="0" indent="0" algn="ctr" eaLnBrk="1" hangingPunct="1">
              <a:buNone/>
            </a:pPr>
            <a:r>
              <a:rPr lang="en-US" sz="4400" b="0" dirty="0" smtClean="0">
                <a:latin typeface="Times New Roman" pitchFamily="18" charset="0"/>
                <a:cs typeface="Times New Roman" pitchFamily="18" charset="0"/>
              </a:rPr>
              <a:t>Open your book </a:t>
            </a:r>
            <a:br>
              <a:rPr lang="en-US" sz="4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b="0" dirty="0" smtClean="0">
                <a:latin typeface="Times New Roman" pitchFamily="18" charset="0"/>
                <a:cs typeface="Times New Roman" pitchFamily="18" charset="0"/>
              </a:rPr>
              <a:t>Lesson 1: In the classroom</a:t>
            </a:r>
            <a:br>
              <a:rPr lang="en-US" sz="4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page no.2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2819400"/>
            <a:ext cx="7467600" cy="1066800"/>
          </a:xfr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read the dialogue and listen be carefully  (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10min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533400" y="533400"/>
            <a:ext cx="4343400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5400" dirty="0">
                <a:latin typeface="Calibri" pitchFamily="34" charset="0"/>
                <a:cs typeface="Vrinda" pitchFamily="2" charset="0"/>
              </a:rPr>
              <a:t>  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Doing the word meaning</a:t>
            </a: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Word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Good morning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Remember-</a:t>
            </a: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Bring-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Speak-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Ready-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Classmate-</a:t>
            </a:r>
            <a:r>
              <a:rPr lang="bn-BD" sz="4400" dirty="0" smtClean="0">
                <a:latin typeface="Times New Roman" pitchFamily="18" charset="0"/>
                <a:cs typeface="Vrinda" pitchFamily="2" charset="0"/>
              </a:rPr>
              <a:t>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TextBox 4"/>
          <p:cNvSpPr txBox="1">
            <a:spLocks noChangeArrowheads="1"/>
          </p:cNvSpPr>
          <p:nvPr/>
        </p:nvSpPr>
        <p:spPr bwMode="auto">
          <a:xfrm>
            <a:off x="4953000" y="457736"/>
            <a:ext cx="36576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bn-BD" sz="4800" dirty="0">
              <a:latin typeface="Calibri" pitchFamily="34" charset="0"/>
              <a:cs typeface="Vrinda" pitchFamily="2" charset="0"/>
            </a:endParaRPr>
          </a:p>
          <a:p>
            <a:endParaRPr lang="en-US" sz="4000" dirty="0" smtClean="0">
              <a:latin typeface="Calibri" pitchFamily="34" charset="0"/>
            </a:endParaRP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Meaning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endParaRPr lang="bn-BD" sz="1200" dirty="0">
              <a:latin typeface="Calibri" pitchFamily="34" charset="0"/>
              <a:cs typeface="Vrinda" pitchFamily="2" charset="0"/>
            </a:endParaRPr>
          </a:p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সুপ্রভাত</a:t>
            </a:r>
            <a:endParaRPr lang="bn-BD" sz="4000" dirty="0">
              <a:latin typeface="Nikosh" pitchFamily="2" charset="0"/>
              <a:cs typeface="Nikosh" pitchFamily="2" charset="0"/>
            </a:endParaRPr>
          </a:p>
          <a:p>
            <a:endParaRPr lang="bn-BD" sz="1000" dirty="0">
              <a:latin typeface="Nikosh" pitchFamily="2" charset="0"/>
              <a:cs typeface="Nikosh" pitchFamily="2" charset="0"/>
            </a:endParaRPr>
          </a:p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মনেরাখা</a:t>
            </a:r>
            <a:endParaRPr lang="bn-BD" sz="4000" dirty="0">
              <a:latin typeface="Nikosh" pitchFamily="2" charset="0"/>
              <a:cs typeface="Nikosh" pitchFamily="2" charset="0"/>
            </a:endParaRPr>
          </a:p>
          <a:p>
            <a:r>
              <a:rPr lang="bn-BD" sz="1000" dirty="0">
                <a:latin typeface="Nikosh" pitchFamily="2" charset="0"/>
                <a:cs typeface="Nikosh" pitchFamily="2" charset="0"/>
              </a:rPr>
              <a:t> </a:t>
            </a:r>
          </a:p>
          <a:p>
            <a:r>
              <a:rPr lang="bn-BD" sz="4000" dirty="0">
                <a:latin typeface="Nikosh" pitchFamily="2" charset="0"/>
                <a:cs typeface="Nikosh" pitchFamily="2" charset="0"/>
              </a:rPr>
              <a:t>আনা</a:t>
            </a:r>
          </a:p>
          <a:p>
            <a:r>
              <a:rPr lang="bn-BD" sz="4000" dirty="0">
                <a:latin typeface="Nikosh" pitchFamily="2" charset="0"/>
                <a:cs typeface="Nikosh" pitchFamily="2" charset="0"/>
              </a:rPr>
              <a:t>কথাবলা</a:t>
            </a:r>
          </a:p>
          <a:p>
            <a:r>
              <a:rPr lang="bn-BD" sz="4000" dirty="0">
                <a:latin typeface="Nikosh" pitchFamily="2" charset="0"/>
                <a:cs typeface="Nikosh" pitchFamily="2" charset="0"/>
              </a:rPr>
              <a:t>প্রস্তুত</a:t>
            </a:r>
          </a:p>
          <a:p>
            <a:r>
              <a:rPr lang="bn-BD" sz="4000" dirty="0">
                <a:latin typeface="Nikosh" pitchFamily="2" charset="0"/>
                <a:cs typeface="Nikosh" pitchFamily="2" charset="0"/>
              </a:rPr>
              <a:t>সহপাঠী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9459" name="TextBox 5"/>
          <p:cNvSpPr txBox="1">
            <a:spLocks noChangeArrowheads="1"/>
          </p:cNvSpPr>
          <p:nvPr/>
        </p:nvSpPr>
        <p:spPr bwMode="auto">
          <a:xfrm>
            <a:off x="533400" y="297359"/>
            <a:ext cx="6781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Individual work </a:t>
            </a:r>
          </a:p>
        </p:txBody>
      </p:sp>
      <p:sp>
        <p:nvSpPr>
          <p:cNvPr id="8" name="Oval 7"/>
          <p:cNvSpPr/>
          <p:nvPr/>
        </p:nvSpPr>
        <p:spPr>
          <a:xfrm>
            <a:off x="7696200" y="228600"/>
            <a:ext cx="1295400" cy="990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10 min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194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ctrTitle" idx="4294967295"/>
          </p:nvPr>
        </p:nvSpPr>
        <p:spPr>
          <a:xfrm>
            <a:off x="2057400" y="533400"/>
            <a:ext cx="7086600" cy="1143000"/>
          </a:xfrm>
        </p:spPr>
        <p:txBody>
          <a:bodyPr anchorCtr="0"/>
          <a:lstStyle/>
          <a:p>
            <a:pPr marL="0" indent="0" algn="ctr" eaLnBrk="1" hangingPunct="1">
              <a:buNone/>
              <a:defRPr/>
            </a:pPr>
            <a:r>
              <a:rPr lang="en-US" sz="54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Solution-B</a:t>
            </a:r>
            <a:endParaRPr lang="en-US" sz="5400" b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981200" y="1676400"/>
            <a:ext cx="7162800" cy="3429000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teacher asks the students to bring their English book everyday</a:t>
            </a:r>
            <a:r>
              <a:rPr lang="en-US" sz="3200" dirty="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200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en-US" sz="3200" dirty="0" smtClean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200" dirty="0" smtClean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200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2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She </a:t>
            </a:r>
            <a:r>
              <a:rPr lang="en-US" sz="3200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also asks them to practice speaking in English.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2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repeatCount="400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repeatCount="400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repeatCount="400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533400"/>
            <a:ext cx="7239000" cy="1066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  <a:defRPr/>
            </a:pPr>
            <a:r>
              <a:rPr lang="en-US" sz="5400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Solution-C</a:t>
            </a:r>
            <a:endParaRPr lang="en-US" sz="5400" b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1629770"/>
            <a:ext cx="784860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32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Yes, I speak English with my teacher. In the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32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classroom and 15 minute. </a:t>
            </a:r>
            <a:endParaRPr lang="en-US" sz="3200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2667000"/>
            <a:ext cx="784860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Yes, I speak English with my friends and 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classmates. In the classroom and outside 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school 20 minute. 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3960086"/>
            <a:ext cx="784860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Yes, I speak English outside the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class,nearar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the school ground field. </a:t>
            </a:r>
            <a:endParaRPr lang="en-US" sz="3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5181599"/>
            <a:ext cx="784860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Yes, I watch any English </a:t>
            </a:r>
            <a:r>
              <a:rPr lang="en-US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programmes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on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TV, the </a:t>
            </a:r>
            <a:r>
              <a:rPr lang="en-US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programmes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Tom &amp; Jerry.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13848" y="2066307"/>
            <a:ext cx="59724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you speak English with your friend and classmates? How often?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4935" y="779647"/>
            <a:ext cx="4230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Home work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41922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7250" y="2215680"/>
            <a:ext cx="58625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0" b="1" dirty="0">
                <a:solidFill>
                  <a:srgbClr val="7030A0"/>
                </a:solidFill>
                <a:latin typeface="Stencil" pitchFamily="82" charset="0"/>
                <a:cs typeface="Times New Roman" pitchFamily="18" charset="0"/>
              </a:rPr>
              <a:t>Thank </a:t>
            </a:r>
            <a:r>
              <a:rPr lang="en-US" sz="8000" b="1" dirty="0" smtClean="0">
                <a:solidFill>
                  <a:srgbClr val="7030A0"/>
                </a:solidFill>
                <a:latin typeface="Stencil" pitchFamily="82" charset="0"/>
                <a:cs typeface="Times New Roman" pitchFamily="18" charset="0"/>
              </a:rPr>
              <a:t>you</a:t>
            </a:r>
            <a:endParaRPr lang="en-US" sz="8000" b="1" dirty="0">
              <a:solidFill>
                <a:srgbClr val="7030A0"/>
              </a:solidFill>
              <a:latin typeface="Stencil" pitchFamily="8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2547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53</TotalTime>
  <Words>211</Words>
  <Application>Microsoft Office PowerPoint</Application>
  <PresentationFormat>On-screen Show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Angles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Open your book  Lesson 1: In the classroom page no.2</vt:lpstr>
      <vt:lpstr>PowerPoint Presentation</vt:lpstr>
      <vt:lpstr>Solution-B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GAUS</cp:lastModifiedBy>
  <cp:revision>10</cp:revision>
  <dcterms:modified xsi:type="dcterms:W3CDTF">2026-08-24T01:22:45Z</dcterms:modified>
</cp:coreProperties>
</file>