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3" r:id="rId3"/>
    <p:sldId id="274" r:id="rId4"/>
    <p:sldId id="275" r:id="rId5"/>
    <p:sldId id="257" r:id="rId6"/>
    <p:sldId id="290" r:id="rId7"/>
    <p:sldId id="258" r:id="rId8"/>
    <p:sldId id="259" r:id="rId9"/>
    <p:sldId id="277" r:id="rId10"/>
    <p:sldId id="260" r:id="rId11"/>
    <p:sldId id="287" r:id="rId12"/>
    <p:sldId id="262" r:id="rId13"/>
    <p:sldId id="264" r:id="rId14"/>
    <p:sldId id="265" r:id="rId15"/>
    <p:sldId id="263" r:id="rId16"/>
    <p:sldId id="266" r:id="rId17"/>
    <p:sldId id="26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71" r:id="rId28"/>
    <p:sldId id="288" r:id="rId29"/>
    <p:sldId id="289" r:id="rId30"/>
    <p:sldId id="268" r:id="rId31"/>
    <p:sldId id="269" r:id="rId32"/>
    <p:sldId id="270" r:id="rId33"/>
    <p:sldId id="27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608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9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F45484-2DD0-4F43-9CA2-783E94C89006}" type="doc">
      <dgm:prSet loTypeId="urn:microsoft.com/office/officeart/2005/8/layout/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42E131F-BE2F-4F3F-A470-981CC9349B0B}">
      <dgm:prSet custT="1"/>
      <dgm:spPr/>
      <dgm:t>
        <a:bodyPr/>
        <a:lstStyle/>
        <a:p>
          <a:pPr rtl="0"/>
          <a:r>
            <a:rPr lang="as-IN" sz="2000" dirty="0" smtClean="0"/>
            <a:t>পাঠ শেষে শিক্ষার্থীরা—</a:t>
          </a:r>
          <a:endParaRPr lang="en-US" sz="2000" dirty="0"/>
        </a:p>
      </dgm:t>
    </dgm:pt>
    <dgm:pt modelId="{1FC248F9-9CA1-4DF9-A0C3-C536FC03C110}" type="parTrans" cxnId="{7489E2E0-A22B-4CE6-A17F-BF8FE97BFD9E}">
      <dgm:prSet/>
      <dgm:spPr/>
      <dgm:t>
        <a:bodyPr/>
        <a:lstStyle/>
        <a:p>
          <a:endParaRPr lang="en-US"/>
        </a:p>
      </dgm:t>
    </dgm:pt>
    <dgm:pt modelId="{1C34DF55-72CB-4CB2-B6EE-71531855EEDB}" type="sibTrans" cxnId="{7489E2E0-A22B-4CE6-A17F-BF8FE97BFD9E}">
      <dgm:prSet/>
      <dgm:spPr/>
      <dgm:t>
        <a:bodyPr/>
        <a:lstStyle/>
        <a:p>
          <a:endParaRPr lang="en-US"/>
        </a:p>
      </dgm:t>
    </dgm:pt>
    <dgm:pt modelId="{46741A1D-8BD8-4901-9144-6F6CF5FFD824}">
      <dgm:prSet custT="1"/>
      <dgm:spPr/>
      <dgm:t>
        <a:bodyPr/>
        <a:lstStyle/>
        <a:p>
          <a:pPr rtl="0"/>
          <a:r>
            <a:rPr lang="as-IN" sz="2000" dirty="0" smtClean="0"/>
            <a:t>ডেটা সিকিউরিটি কী তা ব্যাখ্যা করতে পারবে। </a:t>
          </a:r>
          <a:endParaRPr lang="en-US" sz="2000" dirty="0"/>
        </a:p>
      </dgm:t>
    </dgm:pt>
    <dgm:pt modelId="{6FDDE05D-FF98-4899-BFCC-5ED944CC7A27}" type="parTrans" cxnId="{73AEAC84-E68D-4E36-A02F-FF345A45B4F3}">
      <dgm:prSet/>
      <dgm:spPr/>
      <dgm:t>
        <a:bodyPr/>
        <a:lstStyle/>
        <a:p>
          <a:endParaRPr lang="en-US"/>
        </a:p>
      </dgm:t>
    </dgm:pt>
    <dgm:pt modelId="{F6DFDF41-0B92-4923-AD52-69EDBA3BAB64}" type="sibTrans" cxnId="{73AEAC84-E68D-4E36-A02F-FF345A45B4F3}">
      <dgm:prSet/>
      <dgm:spPr/>
      <dgm:t>
        <a:bodyPr/>
        <a:lstStyle/>
        <a:p>
          <a:endParaRPr lang="en-US"/>
        </a:p>
      </dgm:t>
    </dgm:pt>
    <dgm:pt modelId="{3C2E81AB-4A53-43EA-90CB-2A08BFC6AE7F}">
      <dgm:prSet custT="1"/>
      <dgm:spPr/>
      <dgm:t>
        <a:bodyPr/>
        <a:lstStyle/>
        <a:p>
          <a:pPr rtl="0"/>
          <a:r>
            <a:rPr lang="as-IN" sz="2000" dirty="0" smtClean="0"/>
            <a:t>ডাটাবেজ নিরাপত্তার প্রয়োজনীয়তা বলতে পারবে। </a:t>
          </a:r>
          <a:endParaRPr lang="en-US" sz="2000" dirty="0"/>
        </a:p>
      </dgm:t>
    </dgm:pt>
    <dgm:pt modelId="{17242979-8C2C-4871-9140-70A4B2B0E4BD}" type="parTrans" cxnId="{DD513EB8-210D-4D05-A5AD-61299A010741}">
      <dgm:prSet/>
      <dgm:spPr/>
      <dgm:t>
        <a:bodyPr/>
        <a:lstStyle/>
        <a:p>
          <a:endParaRPr lang="en-US"/>
        </a:p>
      </dgm:t>
    </dgm:pt>
    <dgm:pt modelId="{8D7DDDC7-41E9-4315-A53F-3A0B81A2B3C5}" type="sibTrans" cxnId="{DD513EB8-210D-4D05-A5AD-61299A010741}">
      <dgm:prSet/>
      <dgm:spPr/>
      <dgm:t>
        <a:bodyPr/>
        <a:lstStyle/>
        <a:p>
          <a:endParaRPr lang="en-US"/>
        </a:p>
      </dgm:t>
    </dgm:pt>
    <dgm:pt modelId="{55E495CB-60F2-46E9-AA09-85B1A3E7810E}">
      <dgm:prSet custT="1"/>
      <dgm:spPr/>
      <dgm:t>
        <a:bodyPr/>
        <a:lstStyle/>
        <a:p>
          <a:pPr rtl="0"/>
          <a:r>
            <a:rPr lang="as-IN" sz="2000" dirty="0" smtClean="0"/>
            <a:t>ডাটাবেজের বিভিন্ন নিরাপত্তা ব্যবস্থা শনাক্ত করতে পারবে। </a:t>
          </a:r>
          <a:endParaRPr lang="en-US" sz="2000" dirty="0"/>
        </a:p>
      </dgm:t>
    </dgm:pt>
    <dgm:pt modelId="{C091A763-801C-4AFA-8AA8-49EE95F409DC}" type="parTrans" cxnId="{CDE96AD0-4518-4AFA-B0BF-2AA21DD8006D}">
      <dgm:prSet/>
      <dgm:spPr/>
      <dgm:t>
        <a:bodyPr/>
        <a:lstStyle/>
        <a:p>
          <a:endParaRPr lang="en-US"/>
        </a:p>
      </dgm:t>
    </dgm:pt>
    <dgm:pt modelId="{343C6526-91C0-4DBC-95CF-D6D6AB0F5DF9}" type="sibTrans" cxnId="{CDE96AD0-4518-4AFA-B0BF-2AA21DD8006D}">
      <dgm:prSet/>
      <dgm:spPr/>
      <dgm:t>
        <a:bodyPr/>
        <a:lstStyle/>
        <a:p>
          <a:endParaRPr lang="en-US"/>
        </a:p>
      </dgm:t>
    </dgm:pt>
    <dgm:pt modelId="{C2DD6F80-439D-419B-BF49-1F8FDD962E3C}">
      <dgm:prSet custT="1"/>
      <dgm:spPr/>
      <dgm:t>
        <a:bodyPr/>
        <a:lstStyle/>
        <a:p>
          <a:pPr rtl="0"/>
          <a:r>
            <a:rPr lang="en-US" sz="2000" dirty="0" smtClean="0"/>
            <a:t>Authentication </a:t>
          </a:r>
          <a:r>
            <a:rPr lang="as-IN" sz="2000" dirty="0" smtClean="0"/>
            <a:t>ও </a:t>
          </a:r>
          <a:r>
            <a:rPr lang="en-US" sz="2000" dirty="0" smtClean="0"/>
            <a:t>Authorization-</a:t>
          </a:r>
          <a:r>
            <a:rPr lang="as-IN" sz="2000" dirty="0" smtClean="0"/>
            <a:t>এর পার্থক্য ব্যাখ্যা করতে পারবে। </a:t>
          </a:r>
          <a:endParaRPr lang="en-US" sz="2000" dirty="0"/>
        </a:p>
      </dgm:t>
    </dgm:pt>
    <dgm:pt modelId="{FD36BB7D-F4A9-4A27-8135-8B3CEAE1C363}" type="parTrans" cxnId="{492613D2-2186-4F54-8909-BAD2E7B3FCBF}">
      <dgm:prSet/>
      <dgm:spPr/>
      <dgm:t>
        <a:bodyPr/>
        <a:lstStyle/>
        <a:p>
          <a:endParaRPr lang="en-US"/>
        </a:p>
      </dgm:t>
    </dgm:pt>
    <dgm:pt modelId="{E26B5526-56E2-43F4-8C4C-DE9D2883E82D}" type="sibTrans" cxnId="{492613D2-2186-4F54-8909-BAD2E7B3FCBF}">
      <dgm:prSet/>
      <dgm:spPr/>
      <dgm:t>
        <a:bodyPr/>
        <a:lstStyle/>
        <a:p>
          <a:endParaRPr lang="en-US"/>
        </a:p>
      </dgm:t>
    </dgm:pt>
    <dgm:pt modelId="{3D6725E3-6D07-45DD-BF62-4956A2703148}">
      <dgm:prSet custT="1"/>
      <dgm:spPr/>
      <dgm:t>
        <a:bodyPr/>
        <a:lstStyle/>
        <a:p>
          <a:pPr rtl="0"/>
          <a:r>
            <a:rPr lang="en-US" sz="2000" dirty="0" smtClean="0"/>
            <a:t>Backup </a:t>
          </a:r>
          <a:r>
            <a:rPr lang="as-IN" sz="2000" dirty="0" smtClean="0"/>
            <a:t>ও </a:t>
          </a:r>
          <a:r>
            <a:rPr lang="en-US" sz="2000" dirty="0" smtClean="0"/>
            <a:t>Encryption-</a:t>
          </a:r>
          <a:r>
            <a:rPr lang="as-IN" sz="2000" dirty="0" smtClean="0"/>
            <a:t>এর গুরুত্ব ব্যাখ্যা করতে পারবে।</a:t>
          </a:r>
          <a:endParaRPr lang="as-IN" sz="2000" dirty="0"/>
        </a:p>
      </dgm:t>
    </dgm:pt>
    <dgm:pt modelId="{D1204034-53EB-46AE-9291-36F1A67AF5A0}" type="parTrans" cxnId="{2ED7C0C5-1B8B-489F-8291-BF0EDD9D7CDD}">
      <dgm:prSet/>
      <dgm:spPr/>
      <dgm:t>
        <a:bodyPr/>
        <a:lstStyle/>
        <a:p>
          <a:endParaRPr lang="en-US"/>
        </a:p>
      </dgm:t>
    </dgm:pt>
    <dgm:pt modelId="{DF638599-4B07-42E6-A88D-9DF1B85800EC}" type="sibTrans" cxnId="{2ED7C0C5-1B8B-489F-8291-BF0EDD9D7CDD}">
      <dgm:prSet/>
      <dgm:spPr/>
      <dgm:t>
        <a:bodyPr/>
        <a:lstStyle/>
        <a:p>
          <a:endParaRPr lang="en-US"/>
        </a:p>
      </dgm:t>
    </dgm:pt>
    <dgm:pt modelId="{4545EEA5-A290-4424-97CA-ADFFB8C1A9CD}" type="pres">
      <dgm:prSet presAssocID="{75F45484-2DD0-4F43-9CA2-783E94C8900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865DCC-60D7-44A5-9562-0EE10C6EF702}" type="pres">
      <dgm:prSet presAssocID="{C42E131F-BE2F-4F3F-A470-981CC9349B0B}" presName="parentLin" presStyleCnt="0"/>
      <dgm:spPr/>
    </dgm:pt>
    <dgm:pt modelId="{34FA992E-B67A-467F-9AB8-85D9673D53CD}" type="pres">
      <dgm:prSet presAssocID="{C42E131F-BE2F-4F3F-A470-981CC9349B0B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7731194A-23CD-4F32-8E05-A4BEE2B15D81}" type="pres">
      <dgm:prSet presAssocID="{C42E131F-BE2F-4F3F-A470-981CC9349B0B}" presName="parentText" presStyleLbl="node1" presStyleIdx="0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FF2C03-2C5D-4315-8C4B-E81541273BA2}" type="pres">
      <dgm:prSet presAssocID="{C42E131F-BE2F-4F3F-A470-981CC9349B0B}" presName="negativeSpace" presStyleCnt="0"/>
      <dgm:spPr/>
    </dgm:pt>
    <dgm:pt modelId="{1FB9767C-A00F-4388-9AA2-2ED861E0A03A}" type="pres">
      <dgm:prSet presAssocID="{C42E131F-BE2F-4F3F-A470-981CC9349B0B}" presName="childText" presStyleLbl="conFgAcc1" presStyleIdx="0" presStyleCnt="6">
        <dgm:presLayoutVars>
          <dgm:bulletEnabled val="1"/>
        </dgm:presLayoutVars>
      </dgm:prSet>
      <dgm:spPr/>
    </dgm:pt>
    <dgm:pt modelId="{2D8FED52-9030-4718-88AB-26254B5403D5}" type="pres">
      <dgm:prSet presAssocID="{1C34DF55-72CB-4CB2-B6EE-71531855EEDB}" presName="spaceBetweenRectangles" presStyleCnt="0"/>
      <dgm:spPr/>
    </dgm:pt>
    <dgm:pt modelId="{AE52621C-73CE-4359-90A4-9CE0FD72C8AE}" type="pres">
      <dgm:prSet presAssocID="{46741A1D-8BD8-4901-9144-6F6CF5FFD824}" presName="parentLin" presStyleCnt="0"/>
      <dgm:spPr/>
    </dgm:pt>
    <dgm:pt modelId="{25EB314C-E835-4118-824C-94C16BA242CC}" type="pres">
      <dgm:prSet presAssocID="{46741A1D-8BD8-4901-9144-6F6CF5FFD824}" presName="parentLeftMargin" presStyleLbl="node1" presStyleIdx="0" presStyleCnt="6"/>
      <dgm:spPr/>
      <dgm:t>
        <a:bodyPr/>
        <a:lstStyle/>
        <a:p>
          <a:endParaRPr lang="en-US"/>
        </a:p>
      </dgm:t>
    </dgm:pt>
    <dgm:pt modelId="{A8D0FEF3-561B-456A-9F47-BB7B6F5EBE90}" type="pres">
      <dgm:prSet presAssocID="{46741A1D-8BD8-4901-9144-6F6CF5FFD824}" presName="parentText" presStyleLbl="node1" presStyleIdx="1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F10C3A-524D-40A6-806C-CAAF584805C0}" type="pres">
      <dgm:prSet presAssocID="{46741A1D-8BD8-4901-9144-6F6CF5FFD824}" presName="negativeSpace" presStyleCnt="0"/>
      <dgm:spPr/>
    </dgm:pt>
    <dgm:pt modelId="{CE12434D-AC2A-45FD-94F5-7555CA8812A3}" type="pres">
      <dgm:prSet presAssocID="{46741A1D-8BD8-4901-9144-6F6CF5FFD824}" presName="childText" presStyleLbl="conFgAcc1" presStyleIdx="1" presStyleCnt="6">
        <dgm:presLayoutVars>
          <dgm:bulletEnabled val="1"/>
        </dgm:presLayoutVars>
      </dgm:prSet>
      <dgm:spPr/>
    </dgm:pt>
    <dgm:pt modelId="{C2E03D2B-6511-4211-BC35-A3667FB4373B}" type="pres">
      <dgm:prSet presAssocID="{F6DFDF41-0B92-4923-AD52-69EDBA3BAB64}" presName="spaceBetweenRectangles" presStyleCnt="0"/>
      <dgm:spPr/>
    </dgm:pt>
    <dgm:pt modelId="{793CEE84-CF18-44A3-83F4-0038EA418F96}" type="pres">
      <dgm:prSet presAssocID="{3C2E81AB-4A53-43EA-90CB-2A08BFC6AE7F}" presName="parentLin" presStyleCnt="0"/>
      <dgm:spPr/>
    </dgm:pt>
    <dgm:pt modelId="{DB2D91BD-9835-4CDF-96A8-80E6D8813ED9}" type="pres">
      <dgm:prSet presAssocID="{3C2E81AB-4A53-43EA-90CB-2A08BFC6AE7F}" presName="parentLeftMargin" presStyleLbl="node1" presStyleIdx="1" presStyleCnt="6"/>
      <dgm:spPr/>
      <dgm:t>
        <a:bodyPr/>
        <a:lstStyle/>
        <a:p>
          <a:endParaRPr lang="en-US"/>
        </a:p>
      </dgm:t>
    </dgm:pt>
    <dgm:pt modelId="{39D6F738-F4E0-48A4-9E22-FE45601EA5C7}" type="pres">
      <dgm:prSet presAssocID="{3C2E81AB-4A53-43EA-90CB-2A08BFC6AE7F}" presName="parentText" presStyleLbl="node1" presStyleIdx="2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EBD828-D3AF-44D7-B0E4-DE590068E982}" type="pres">
      <dgm:prSet presAssocID="{3C2E81AB-4A53-43EA-90CB-2A08BFC6AE7F}" presName="negativeSpace" presStyleCnt="0"/>
      <dgm:spPr/>
    </dgm:pt>
    <dgm:pt modelId="{AA74964C-F4F1-4A60-B76B-576D3ABE254D}" type="pres">
      <dgm:prSet presAssocID="{3C2E81AB-4A53-43EA-90CB-2A08BFC6AE7F}" presName="childText" presStyleLbl="conFgAcc1" presStyleIdx="2" presStyleCnt="6">
        <dgm:presLayoutVars>
          <dgm:bulletEnabled val="1"/>
        </dgm:presLayoutVars>
      </dgm:prSet>
      <dgm:spPr/>
    </dgm:pt>
    <dgm:pt modelId="{20A3337F-4FDE-47EA-9A9A-4E138EE2EE7E}" type="pres">
      <dgm:prSet presAssocID="{8D7DDDC7-41E9-4315-A53F-3A0B81A2B3C5}" presName="spaceBetweenRectangles" presStyleCnt="0"/>
      <dgm:spPr/>
    </dgm:pt>
    <dgm:pt modelId="{E191A002-EEAE-4903-B6CA-DB95F64C7119}" type="pres">
      <dgm:prSet presAssocID="{55E495CB-60F2-46E9-AA09-85B1A3E7810E}" presName="parentLin" presStyleCnt="0"/>
      <dgm:spPr/>
    </dgm:pt>
    <dgm:pt modelId="{95D5863B-5BEA-415B-BBA8-EC6F96B241FF}" type="pres">
      <dgm:prSet presAssocID="{55E495CB-60F2-46E9-AA09-85B1A3E7810E}" presName="parentLeftMargin" presStyleLbl="node1" presStyleIdx="2" presStyleCnt="6"/>
      <dgm:spPr/>
      <dgm:t>
        <a:bodyPr/>
        <a:lstStyle/>
        <a:p>
          <a:endParaRPr lang="en-US"/>
        </a:p>
      </dgm:t>
    </dgm:pt>
    <dgm:pt modelId="{8A4CBD2D-7B7B-48EE-AA2A-E4081ABD6C7F}" type="pres">
      <dgm:prSet presAssocID="{55E495CB-60F2-46E9-AA09-85B1A3E7810E}" presName="parentText" presStyleLbl="node1" presStyleIdx="3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6AB8EF-77C4-4DFE-8C03-46ECBF440DAC}" type="pres">
      <dgm:prSet presAssocID="{55E495CB-60F2-46E9-AA09-85B1A3E7810E}" presName="negativeSpace" presStyleCnt="0"/>
      <dgm:spPr/>
    </dgm:pt>
    <dgm:pt modelId="{107A2788-736C-432D-AE88-9738CD8BD721}" type="pres">
      <dgm:prSet presAssocID="{55E495CB-60F2-46E9-AA09-85B1A3E7810E}" presName="childText" presStyleLbl="conFgAcc1" presStyleIdx="3" presStyleCnt="6">
        <dgm:presLayoutVars>
          <dgm:bulletEnabled val="1"/>
        </dgm:presLayoutVars>
      </dgm:prSet>
      <dgm:spPr/>
    </dgm:pt>
    <dgm:pt modelId="{BD7DDFA6-2BE8-4AEF-8B89-8952C3F59E19}" type="pres">
      <dgm:prSet presAssocID="{343C6526-91C0-4DBC-95CF-D6D6AB0F5DF9}" presName="spaceBetweenRectangles" presStyleCnt="0"/>
      <dgm:spPr/>
    </dgm:pt>
    <dgm:pt modelId="{B8989D35-3235-4637-9BD9-443DF35B5147}" type="pres">
      <dgm:prSet presAssocID="{C2DD6F80-439D-419B-BF49-1F8FDD962E3C}" presName="parentLin" presStyleCnt="0"/>
      <dgm:spPr/>
    </dgm:pt>
    <dgm:pt modelId="{B4B3DBF6-E1B0-4D31-9736-6FB99B822491}" type="pres">
      <dgm:prSet presAssocID="{C2DD6F80-439D-419B-BF49-1F8FDD962E3C}" presName="parentLeftMargin" presStyleLbl="node1" presStyleIdx="3" presStyleCnt="6"/>
      <dgm:spPr/>
      <dgm:t>
        <a:bodyPr/>
        <a:lstStyle/>
        <a:p>
          <a:endParaRPr lang="en-US"/>
        </a:p>
      </dgm:t>
    </dgm:pt>
    <dgm:pt modelId="{6040404B-364C-41E7-9730-5D3FFB19CB69}" type="pres">
      <dgm:prSet presAssocID="{C2DD6F80-439D-419B-BF49-1F8FDD962E3C}" presName="parentText" presStyleLbl="node1" presStyleIdx="4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EC972E-A11D-4776-A99F-EAA03A8D35EC}" type="pres">
      <dgm:prSet presAssocID="{C2DD6F80-439D-419B-BF49-1F8FDD962E3C}" presName="negativeSpace" presStyleCnt="0"/>
      <dgm:spPr/>
    </dgm:pt>
    <dgm:pt modelId="{C0A2327D-0944-48B9-B0FA-08DA563B98E9}" type="pres">
      <dgm:prSet presAssocID="{C2DD6F80-439D-419B-BF49-1F8FDD962E3C}" presName="childText" presStyleLbl="conFgAcc1" presStyleIdx="4" presStyleCnt="6">
        <dgm:presLayoutVars>
          <dgm:bulletEnabled val="1"/>
        </dgm:presLayoutVars>
      </dgm:prSet>
      <dgm:spPr/>
    </dgm:pt>
    <dgm:pt modelId="{55DEF9B0-AEA2-40F1-A6FA-E39D3767AAC0}" type="pres">
      <dgm:prSet presAssocID="{E26B5526-56E2-43F4-8C4C-DE9D2883E82D}" presName="spaceBetweenRectangles" presStyleCnt="0"/>
      <dgm:spPr/>
    </dgm:pt>
    <dgm:pt modelId="{41F53CAD-EA10-49EC-8A2C-D7E433B4B82D}" type="pres">
      <dgm:prSet presAssocID="{3D6725E3-6D07-45DD-BF62-4956A2703148}" presName="parentLin" presStyleCnt="0"/>
      <dgm:spPr/>
    </dgm:pt>
    <dgm:pt modelId="{E43D6AEF-FABF-4901-B97A-95B11AE83806}" type="pres">
      <dgm:prSet presAssocID="{3D6725E3-6D07-45DD-BF62-4956A2703148}" presName="parentLeftMargin" presStyleLbl="node1" presStyleIdx="4" presStyleCnt="6"/>
      <dgm:spPr/>
      <dgm:t>
        <a:bodyPr/>
        <a:lstStyle/>
        <a:p>
          <a:endParaRPr lang="en-US"/>
        </a:p>
      </dgm:t>
    </dgm:pt>
    <dgm:pt modelId="{BEB1BFCF-F751-4EED-A862-035E8D6D5C87}" type="pres">
      <dgm:prSet presAssocID="{3D6725E3-6D07-45DD-BF62-4956A2703148}" presName="parentText" presStyleLbl="node1" presStyleIdx="5" presStyleCnt="6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B65DB0-27D9-4A3F-A2D3-57F2E23EB03A}" type="pres">
      <dgm:prSet presAssocID="{3D6725E3-6D07-45DD-BF62-4956A2703148}" presName="negativeSpace" presStyleCnt="0"/>
      <dgm:spPr/>
    </dgm:pt>
    <dgm:pt modelId="{80B4EA83-5102-42FF-8E7D-96A465790EBD}" type="pres">
      <dgm:prSet presAssocID="{3D6725E3-6D07-45DD-BF62-4956A2703148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3350B39F-0FE8-449E-A8C2-6BFD611BC4C0}" type="presOf" srcId="{55E495CB-60F2-46E9-AA09-85B1A3E7810E}" destId="{8A4CBD2D-7B7B-48EE-AA2A-E4081ABD6C7F}" srcOrd="1" destOrd="0" presId="urn:microsoft.com/office/officeart/2005/8/layout/list1"/>
    <dgm:cxn modelId="{7489E2E0-A22B-4CE6-A17F-BF8FE97BFD9E}" srcId="{75F45484-2DD0-4F43-9CA2-783E94C89006}" destId="{C42E131F-BE2F-4F3F-A470-981CC9349B0B}" srcOrd="0" destOrd="0" parTransId="{1FC248F9-9CA1-4DF9-A0C3-C536FC03C110}" sibTransId="{1C34DF55-72CB-4CB2-B6EE-71531855EEDB}"/>
    <dgm:cxn modelId="{D3E80ADB-2FFA-49FC-8A63-7F11A844674F}" type="presOf" srcId="{46741A1D-8BD8-4901-9144-6F6CF5FFD824}" destId="{25EB314C-E835-4118-824C-94C16BA242CC}" srcOrd="0" destOrd="0" presId="urn:microsoft.com/office/officeart/2005/8/layout/list1"/>
    <dgm:cxn modelId="{C9FB5A2B-570D-4098-87AF-EF8006AEF076}" type="presOf" srcId="{C2DD6F80-439D-419B-BF49-1F8FDD962E3C}" destId="{B4B3DBF6-E1B0-4D31-9736-6FB99B822491}" srcOrd="0" destOrd="0" presId="urn:microsoft.com/office/officeart/2005/8/layout/list1"/>
    <dgm:cxn modelId="{D9A6CD5A-1DEF-419E-B13C-2AFBF02B63F4}" type="presOf" srcId="{3C2E81AB-4A53-43EA-90CB-2A08BFC6AE7F}" destId="{DB2D91BD-9835-4CDF-96A8-80E6D8813ED9}" srcOrd="0" destOrd="0" presId="urn:microsoft.com/office/officeart/2005/8/layout/list1"/>
    <dgm:cxn modelId="{0096AA9E-22DE-42D7-82C6-4809C6AC6FDA}" type="presOf" srcId="{55E495CB-60F2-46E9-AA09-85B1A3E7810E}" destId="{95D5863B-5BEA-415B-BBA8-EC6F96B241FF}" srcOrd="0" destOrd="0" presId="urn:microsoft.com/office/officeart/2005/8/layout/list1"/>
    <dgm:cxn modelId="{4B1CECE8-2D85-41D8-A86E-D7C172C9CF4B}" type="presOf" srcId="{46741A1D-8BD8-4901-9144-6F6CF5FFD824}" destId="{A8D0FEF3-561B-456A-9F47-BB7B6F5EBE90}" srcOrd="1" destOrd="0" presId="urn:microsoft.com/office/officeart/2005/8/layout/list1"/>
    <dgm:cxn modelId="{2ED7C0C5-1B8B-489F-8291-BF0EDD9D7CDD}" srcId="{75F45484-2DD0-4F43-9CA2-783E94C89006}" destId="{3D6725E3-6D07-45DD-BF62-4956A2703148}" srcOrd="5" destOrd="0" parTransId="{D1204034-53EB-46AE-9291-36F1A67AF5A0}" sibTransId="{DF638599-4B07-42E6-A88D-9DF1B85800EC}"/>
    <dgm:cxn modelId="{DD513EB8-210D-4D05-A5AD-61299A010741}" srcId="{75F45484-2DD0-4F43-9CA2-783E94C89006}" destId="{3C2E81AB-4A53-43EA-90CB-2A08BFC6AE7F}" srcOrd="2" destOrd="0" parTransId="{17242979-8C2C-4871-9140-70A4B2B0E4BD}" sibTransId="{8D7DDDC7-41E9-4315-A53F-3A0B81A2B3C5}"/>
    <dgm:cxn modelId="{88495DFD-D7B3-4BE3-AB8C-BD81DDF07F31}" type="presOf" srcId="{3C2E81AB-4A53-43EA-90CB-2A08BFC6AE7F}" destId="{39D6F738-F4E0-48A4-9E22-FE45601EA5C7}" srcOrd="1" destOrd="0" presId="urn:microsoft.com/office/officeart/2005/8/layout/list1"/>
    <dgm:cxn modelId="{73AEAC84-E68D-4E36-A02F-FF345A45B4F3}" srcId="{75F45484-2DD0-4F43-9CA2-783E94C89006}" destId="{46741A1D-8BD8-4901-9144-6F6CF5FFD824}" srcOrd="1" destOrd="0" parTransId="{6FDDE05D-FF98-4899-BFCC-5ED944CC7A27}" sibTransId="{F6DFDF41-0B92-4923-AD52-69EDBA3BAB64}"/>
    <dgm:cxn modelId="{5E64E3E0-7F50-4069-B701-D0A0AF9FDF56}" type="presOf" srcId="{C42E131F-BE2F-4F3F-A470-981CC9349B0B}" destId="{34FA992E-B67A-467F-9AB8-85D9673D53CD}" srcOrd="0" destOrd="0" presId="urn:microsoft.com/office/officeart/2005/8/layout/list1"/>
    <dgm:cxn modelId="{9890084F-E6FC-4767-8BBE-8BC109C6590F}" type="presOf" srcId="{3D6725E3-6D07-45DD-BF62-4956A2703148}" destId="{BEB1BFCF-F751-4EED-A862-035E8D6D5C87}" srcOrd="1" destOrd="0" presId="urn:microsoft.com/office/officeart/2005/8/layout/list1"/>
    <dgm:cxn modelId="{A8C3421F-1AD2-48E5-AE31-6D3F313D82F5}" type="presOf" srcId="{3D6725E3-6D07-45DD-BF62-4956A2703148}" destId="{E43D6AEF-FABF-4901-B97A-95B11AE83806}" srcOrd="0" destOrd="0" presId="urn:microsoft.com/office/officeart/2005/8/layout/list1"/>
    <dgm:cxn modelId="{9A554A3B-35B6-4278-8E1E-A7A3C37098B8}" type="presOf" srcId="{C2DD6F80-439D-419B-BF49-1F8FDD962E3C}" destId="{6040404B-364C-41E7-9730-5D3FFB19CB69}" srcOrd="1" destOrd="0" presId="urn:microsoft.com/office/officeart/2005/8/layout/list1"/>
    <dgm:cxn modelId="{CDE96AD0-4518-4AFA-B0BF-2AA21DD8006D}" srcId="{75F45484-2DD0-4F43-9CA2-783E94C89006}" destId="{55E495CB-60F2-46E9-AA09-85B1A3E7810E}" srcOrd="3" destOrd="0" parTransId="{C091A763-801C-4AFA-8AA8-49EE95F409DC}" sibTransId="{343C6526-91C0-4DBC-95CF-D6D6AB0F5DF9}"/>
    <dgm:cxn modelId="{83CB0CD9-9BA5-48C2-BC5D-A0A09D775573}" type="presOf" srcId="{C42E131F-BE2F-4F3F-A470-981CC9349B0B}" destId="{7731194A-23CD-4F32-8E05-A4BEE2B15D81}" srcOrd="1" destOrd="0" presId="urn:microsoft.com/office/officeart/2005/8/layout/list1"/>
    <dgm:cxn modelId="{D12F3BBF-0B85-4205-9518-DD5881620484}" type="presOf" srcId="{75F45484-2DD0-4F43-9CA2-783E94C89006}" destId="{4545EEA5-A290-4424-97CA-ADFFB8C1A9CD}" srcOrd="0" destOrd="0" presId="urn:microsoft.com/office/officeart/2005/8/layout/list1"/>
    <dgm:cxn modelId="{492613D2-2186-4F54-8909-BAD2E7B3FCBF}" srcId="{75F45484-2DD0-4F43-9CA2-783E94C89006}" destId="{C2DD6F80-439D-419B-BF49-1F8FDD962E3C}" srcOrd="4" destOrd="0" parTransId="{FD36BB7D-F4A9-4A27-8135-8B3CEAE1C363}" sibTransId="{E26B5526-56E2-43F4-8C4C-DE9D2883E82D}"/>
    <dgm:cxn modelId="{AAF8F15F-C849-4773-BE5E-25CA4BEF4018}" type="presParOf" srcId="{4545EEA5-A290-4424-97CA-ADFFB8C1A9CD}" destId="{0E865DCC-60D7-44A5-9562-0EE10C6EF702}" srcOrd="0" destOrd="0" presId="urn:microsoft.com/office/officeart/2005/8/layout/list1"/>
    <dgm:cxn modelId="{33C9A7AA-4B03-4CC0-AAE6-10B499DDA954}" type="presParOf" srcId="{0E865DCC-60D7-44A5-9562-0EE10C6EF702}" destId="{34FA992E-B67A-467F-9AB8-85D9673D53CD}" srcOrd="0" destOrd="0" presId="urn:microsoft.com/office/officeart/2005/8/layout/list1"/>
    <dgm:cxn modelId="{74F1E355-04EA-45C6-A65E-0E4C66A7C63E}" type="presParOf" srcId="{0E865DCC-60D7-44A5-9562-0EE10C6EF702}" destId="{7731194A-23CD-4F32-8E05-A4BEE2B15D81}" srcOrd="1" destOrd="0" presId="urn:microsoft.com/office/officeart/2005/8/layout/list1"/>
    <dgm:cxn modelId="{094A1231-84A1-4518-A2A8-D593CDAE92A1}" type="presParOf" srcId="{4545EEA5-A290-4424-97CA-ADFFB8C1A9CD}" destId="{C8FF2C03-2C5D-4315-8C4B-E81541273BA2}" srcOrd="1" destOrd="0" presId="urn:microsoft.com/office/officeart/2005/8/layout/list1"/>
    <dgm:cxn modelId="{3727ACF7-F3A0-4F37-A951-A43C31C52454}" type="presParOf" srcId="{4545EEA5-A290-4424-97CA-ADFFB8C1A9CD}" destId="{1FB9767C-A00F-4388-9AA2-2ED861E0A03A}" srcOrd="2" destOrd="0" presId="urn:microsoft.com/office/officeart/2005/8/layout/list1"/>
    <dgm:cxn modelId="{919A8867-D99F-4E3E-BC25-C06B3457F06F}" type="presParOf" srcId="{4545EEA5-A290-4424-97CA-ADFFB8C1A9CD}" destId="{2D8FED52-9030-4718-88AB-26254B5403D5}" srcOrd="3" destOrd="0" presId="urn:microsoft.com/office/officeart/2005/8/layout/list1"/>
    <dgm:cxn modelId="{890E3FEA-DBEA-4425-87CA-299A1220A9BB}" type="presParOf" srcId="{4545EEA5-A290-4424-97CA-ADFFB8C1A9CD}" destId="{AE52621C-73CE-4359-90A4-9CE0FD72C8AE}" srcOrd="4" destOrd="0" presId="urn:microsoft.com/office/officeart/2005/8/layout/list1"/>
    <dgm:cxn modelId="{F64CF60A-C32E-4E9E-B238-5D1FA09C391C}" type="presParOf" srcId="{AE52621C-73CE-4359-90A4-9CE0FD72C8AE}" destId="{25EB314C-E835-4118-824C-94C16BA242CC}" srcOrd="0" destOrd="0" presId="urn:microsoft.com/office/officeart/2005/8/layout/list1"/>
    <dgm:cxn modelId="{69F0BE90-CFCE-4A5A-ADE4-89638D08E5DE}" type="presParOf" srcId="{AE52621C-73CE-4359-90A4-9CE0FD72C8AE}" destId="{A8D0FEF3-561B-456A-9F47-BB7B6F5EBE90}" srcOrd="1" destOrd="0" presId="urn:microsoft.com/office/officeart/2005/8/layout/list1"/>
    <dgm:cxn modelId="{ADDFCF43-F897-4B34-85A1-F159D6304DA3}" type="presParOf" srcId="{4545EEA5-A290-4424-97CA-ADFFB8C1A9CD}" destId="{A3F10C3A-524D-40A6-806C-CAAF584805C0}" srcOrd="5" destOrd="0" presId="urn:microsoft.com/office/officeart/2005/8/layout/list1"/>
    <dgm:cxn modelId="{5E6180B5-2FF7-4EC3-8CDB-3CA6B8BBC675}" type="presParOf" srcId="{4545EEA5-A290-4424-97CA-ADFFB8C1A9CD}" destId="{CE12434D-AC2A-45FD-94F5-7555CA8812A3}" srcOrd="6" destOrd="0" presId="urn:microsoft.com/office/officeart/2005/8/layout/list1"/>
    <dgm:cxn modelId="{1CF50973-745C-441D-B373-EE2A378C4AB6}" type="presParOf" srcId="{4545EEA5-A290-4424-97CA-ADFFB8C1A9CD}" destId="{C2E03D2B-6511-4211-BC35-A3667FB4373B}" srcOrd="7" destOrd="0" presId="urn:microsoft.com/office/officeart/2005/8/layout/list1"/>
    <dgm:cxn modelId="{FFC7B156-9912-4875-B020-F21F92893462}" type="presParOf" srcId="{4545EEA5-A290-4424-97CA-ADFFB8C1A9CD}" destId="{793CEE84-CF18-44A3-83F4-0038EA418F96}" srcOrd="8" destOrd="0" presId="urn:microsoft.com/office/officeart/2005/8/layout/list1"/>
    <dgm:cxn modelId="{299D77D9-BBF2-4263-8579-FAED4A0340D4}" type="presParOf" srcId="{793CEE84-CF18-44A3-83F4-0038EA418F96}" destId="{DB2D91BD-9835-4CDF-96A8-80E6D8813ED9}" srcOrd="0" destOrd="0" presId="urn:microsoft.com/office/officeart/2005/8/layout/list1"/>
    <dgm:cxn modelId="{0B7BF258-277C-47E4-8E55-E7E943F61CC6}" type="presParOf" srcId="{793CEE84-CF18-44A3-83F4-0038EA418F96}" destId="{39D6F738-F4E0-48A4-9E22-FE45601EA5C7}" srcOrd="1" destOrd="0" presId="urn:microsoft.com/office/officeart/2005/8/layout/list1"/>
    <dgm:cxn modelId="{184B9641-2E66-4392-8172-E495F6E4158E}" type="presParOf" srcId="{4545EEA5-A290-4424-97CA-ADFFB8C1A9CD}" destId="{B0EBD828-D3AF-44D7-B0E4-DE590068E982}" srcOrd="9" destOrd="0" presId="urn:microsoft.com/office/officeart/2005/8/layout/list1"/>
    <dgm:cxn modelId="{91D4D6E3-D5A9-4122-A9D2-51AAA330BE2A}" type="presParOf" srcId="{4545EEA5-A290-4424-97CA-ADFFB8C1A9CD}" destId="{AA74964C-F4F1-4A60-B76B-576D3ABE254D}" srcOrd="10" destOrd="0" presId="urn:microsoft.com/office/officeart/2005/8/layout/list1"/>
    <dgm:cxn modelId="{6BD936C8-B9AE-4C9A-A42A-A89AC7263580}" type="presParOf" srcId="{4545EEA5-A290-4424-97CA-ADFFB8C1A9CD}" destId="{20A3337F-4FDE-47EA-9A9A-4E138EE2EE7E}" srcOrd="11" destOrd="0" presId="urn:microsoft.com/office/officeart/2005/8/layout/list1"/>
    <dgm:cxn modelId="{92DF7CD9-A9C4-4543-8DFF-14D18179445F}" type="presParOf" srcId="{4545EEA5-A290-4424-97CA-ADFFB8C1A9CD}" destId="{E191A002-EEAE-4903-B6CA-DB95F64C7119}" srcOrd="12" destOrd="0" presId="urn:microsoft.com/office/officeart/2005/8/layout/list1"/>
    <dgm:cxn modelId="{BEBA194D-884A-4315-8BFB-CBD89D244233}" type="presParOf" srcId="{E191A002-EEAE-4903-B6CA-DB95F64C7119}" destId="{95D5863B-5BEA-415B-BBA8-EC6F96B241FF}" srcOrd="0" destOrd="0" presId="urn:microsoft.com/office/officeart/2005/8/layout/list1"/>
    <dgm:cxn modelId="{49A7E55C-2167-4E68-8000-9D812B584E9E}" type="presParOf" srcId="{E191A002-EEAE-4903-B6CA-DB95F64C7119}" destId="{8A4CBD2D-7B7B-48EE-AA2A-E4081ABD6C7F}" srcOrd="1" destOrd="0" presId="urn:microsoft.com/office/officeart/2005/8/layout/list1"/>
    <dgm:cxn modelId="{7A833B17-6264-4F7F-9BEC-554C562E246A}" type="presParOf" srcId="{4545EEA5-A290-4424-97CA-ADFFB8C1A9CD}" destId="{5B6AB8EF-77C4-4DFE-8C03-46ECBF440DAC}" srcOrd="13" destOrd="0" presId="urn:microsoft.com/office/officeart/2005/8/layout/list1"/>
    <dgm:cxn modelId="{B4F049D7-6FCC-45CB-A2C4-D6711AE488BB}" type="presParOf" srcId="{4545EEA5-A290-4424-97CA-ADFFB8C1A9CD}" destId="{107A2788-736C-432D-AE88-9738CD8BD721}" srcOrd="14" destOrd="0" presId="urn:microsoft.com/office/officeart/2005/8/layout/list1"/>
    <dgm:cxn modelId="{426D121F-9F83-40FB-8432-7A6185280121}" type="presParOf" srcId="{4545EEA5-A290-4424-97CA-ADFFB8C1A9CD}" destId="{BD7DDFA6-2BE8-4AEF-8B89-8952C3F59E19}" srcOrd="15" destOrd="0" presId="urn:microsoft.com/office/officeart/2005/8/layout/list1"/>
    <dgm:cxn modelId="{BEBEB5AE-A9A0-45CB-A542-1C343A85BE9D}" type="presParOf" srcId="{4545EEA5-A290-4424-97CA-ADFFB8C1A9CD}" destId="{B8989D35-3235-4637-9BD9-443DF35B5147}" srcOrd="16" destOrd="0" presId="urn:microsoft.com/office/officeart/2005/8/layout/list1"/>
    <dgm:cxn modelId="{5E5F65C8-8B8F-4F80-BE10-620409FAFC44}" type="presParOf" srcId="{B8989D35-3235-4637-9BD9-443DF35B5147}" destId="{B4B3DBF6-E1B0-4D31-9736-6FB99B822491}" srcOrd="0" destOrd="0" presId="urn:microsoft.com/office/officeart/2005/8/layout/list1"/>
    <dgm:cxn modelId="{A3DF0B8A-6AD7-4BDA-88A5-C349BFA48AAE}" type="presParOf" srcId="{B8989D35-3235-4637-9BD9-443DF35B5147}" destId="{6040404B-364C-41E7-9730-5D3FFB19CB69}" srcOrd="1" destOrd="0" presId="urn:microsoft.com/office/officeart/2005/8/layout/list1"/>
    <dgm:cxn modelId="{9DEAC5A9-1FC9-411B-85B5-D2DF25D58E44}" type="presParOf" srcId="{4545EEA5-A290-4424-97CA-ADFFB8C1A9CD}" destId="{D4EC972E-A11D-4776-A99F-EAA03A8D35EC}" srcOrd="17" destOrd="0" presId="urn:microsoft.com/office/officeart/2005/8/layout/list1"/>
    <dgm:cxn modelId="{07EFB0BC-AB97-4D3D-88B8-1444E0A44326}" type="presParOf" srcId="{4545EEA5-A290-4424-97CA-ADFFB8C1A9CD}" destId="{C0A2327D-0944-48B9-B0FA-08DA563B98E9}" srcOrd="18" destOrd="0" presId="urn:microsoft.com/office/officeart/2005/8/layout/list1"/>
    <dgm:cxn modelId="{F476FF2D-08C2-4676-BF08-EB2278D990A6}" type="presParOf" srcId="{4545EEA5-A290-4424-97CA-ADFFB8C1A9CD}" destId="{55DEF9B0-AEA2-40F1-A6FA-E39D3767AAC0}" srcOrd="19" destOrd="0" presId="urn:microsoft.com/office/officeart/2005/8/layout/list1"/>
    <dgm:cxn modelId="{6066BE3D-33F5-485C-9BA2-2D61B22EE1C4}" type="presParOf" srcId="{4545EEA5-A290-4424-97CA-ADFFB8C1A9CD}" destId="{41F53CAD-EA10-49EC-8A2C-D7E433B4B82D}" srcOrd="20" destOrd="0" presId="urn:microsoft.com/office/officeart/2005/8/layout/list1"/>
    <dgm:cxn modelId="{B86CDBFC-0EED-4C70-852E-D8FA68C55EF0}" type="presParOf" srcId="{41F53CAD-EA10-49EC-8A2C-D7E433B4B82D}" destId="{E43D6AEF-FABF-4901-B97A-95B11AE83806}" srcOrd="0" destOrd="0" presId="urn:microsoft.com/office/officeart/2005/8/layout/list1"/>
    <dgm:cxn modelId="{A090E9EF-1015-4B97-BD7F-370D223348A6}" type="presParOf" srcId="{41F53CAD-EA10-49EC-8A2C-D7E433B4B82D}" destId="{BEB1BFCF-F751-4EED-A862-035E8D6D5C87}" srcOrd="1" destOrd="0" presId="urn:microsoft.com/office/officeart/2005/8/layout/list1"/>
    <dgm:cxn modelId="{4CA6AD2B-BAD1-43AA-BEF2-3437ABF027AE}" type="presParOf" srcId="{4545EEA5-A290-4424-97CA-ADFFB8C1A9CD}" destId="{35B65DB0-27D9-4A3F-A2D3-57F2E23EB03A}" srcOrd="21" destOrd="0" presId="urn:microsoft.com/office/officeart/2005/8/layout/list1"/>
    <dgm:cxn modelId="{8920DDD1-1E51-4F2B-AFA0-FA388B1F1AF8}" type="presParOf" srcId="{4545EEA5-A290-4424-97CA-ADFFB8C1A9CD}" destId="{80B4EA83-5102-42FF-8E7D-96A465790EBD}" srcOrd="22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3E4368-D32A-416C-9C89-797A0E2399B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9BB068-563E-46CA-BFE6-E19741E6B21B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as-IN" sz="2000" smtClean="0"/>
            <a:t>ডেটা সিকিউরিটি</a:t>
          </a:r>
          <a:endParaRPr lang="en-US" sz="2000" dirty="0"/>
        </a:p>
      </dgm:t>
    </dgm:pt>
    <dgm:pt modelId="{DB4E9997-EBEB-42BC-99E9-40D53D6BE352}" type="parTrans" cxnId="{FCE0D746-B0E9-46AB-9640-388A42B1D819}">
      <dgm:prSet/>
      <dgm:spPr/>
      <dgm:t>
        <a:bodyPr/>
        <a:lstStyle/>
        <a:p>
          <a:endParaRPr lang="en-US"/>
        </a:p>
      </dgm:t>
    </dgm:pt>
    <dgm:pt modelId="{62F9EF6E-3034-4E30-AE85-9928A4E6BE25}" type="sibTrans" cxnId="{FCE0D746-B0E9-46AB-9640-388A42B1D819}">
      <dgm:prSet/>
      <dgm:spPr/>
      <dgm:t>
        <a:bodyPr/>
        <a:lstStyle/>
        <a:p>
          <a:endParaRPr lang="en-US"/>
        </a:p>
      </dgm:t>
    </dgm:pt>
    <dgm:pt modelId="{D2721E6A-36F4-49C8-8EAE-7A97C6178358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smtClean="0"/>
            <a:t>Authorization  </a:t>
          </a:r>
          <a:endParaRPr lang="en-US" sz="2000" dirty="0"/>
        </a:p>
      </dgm:t>
    </dgm:pt>
    <dgm:pt modelId="{473621FD-B93B-42E5-BBEE-9EFEC6BE6D04}" type="parTrans" cxnId="{F52211F0-F9B4-4C09-9458-37C5462FD6F2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74134F6E-1F12-4A10-8C08-C816D4BF3A6A}" type="sibTrans" cxnId="{F52211F0-F9B4-4C09-9458-37C5462FD6F2}">
      <dgm:prSet/>
      <dgm:spPr/>
      <dgm:t>
        <a:bodyPr/>
        <a:lstStyle/>
        <a:p>
          <a:endParaRPr lang="en-US"/>
        </a:p>
      </dgm:t>
    </dgm:pt>
    <dgm:pt modelId="{8B513472-BEE5-429F-B05C-922C44D30A3A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smtClean="0"/>
            <a:t>Encryption</a:t>
          </a:r>
          <a:endParaRPr lang="en-US" sz="2000" dirty="0"/>
        </a:p>
      </dgm:t>
    </dgm:pt>
    <dgm:pt modelId="{E41DD566-99E4-462F-8D3A-2EDC7EC588A2}" type="parTrans" cxnId="{87B70FFC-B5B5-4416-962E-329B277D473A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C29CE17A-6447-483C-BCF7-8B1F6BCD7158}" type="sibTrans" cxnId="{87B70FFC-B5B5-4416-962E-329B277D473A}">
      <dgm:prSet/>
      <dgm:spPr/>
      <dgm:t>
        <a:bodyPr/>
        <a:lstStyle/>
        <a:p>
          <a:endParaRPr lang="en-US"/>
        </a:p>
      </dgm:t>
    </dgm:pt>
    <dgm:pt modelId="{423E7004-9DD2-4D7A-B8E9-573A2484C9C0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dirty="0" smtClean="0"/>
            <a:t>Authentication</a:t>
          </a:r>
          <a:endParaRPr lang="en-US" sz="2000" dirty="0"/>
        </a:p>
      </dgm:t>
    </dgm:pt>
    <dgm:pt modelId="{CF9D6560-BB52-4607-A16E-F50ECDD6AD7F}" type="parTrans" cxnId="{51B2C3E8-DCFC-4722-B537-D91CF41568C7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4BDC8CB2-E3A6-4DEF-A8D8-045CEC8BCDA5}" type="sibTrans" cxnId="{51B2C3E8-DCFC-4722-B537-D91CF41568C7}">
      <dgm:prSet/>
      <dgm:spPr/>
      <dgm:t>
        <a:bodyPr/>
        <a:lstStyle/>
        <a:p>
          <a:endParaRPr lang="en-US"/>
        </a:p>
      </dgm:t>
    </dgm:pt>
    <dgm:pt modelId="{BF275D99-6CF5-474D-A3B7-80346C95CDC3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as-IN" sz="2000" smtClean="0"/>
            <a:t>পরিচয় যাচাই</a:t>
          </a:r>
          <a:endParaRPr lang="en-US" sz="2000" dirty="0"/>
        </a:p>
      </dgm:t>
    </dgm:pt>
    <dgm:pt modelId="{41E82D5D-C1BE-45B9-A9BB-B48204D415BB}" type="parTrans" cxnId="{D567BE27-CB22-4247-9D7D-BE27BC919F2D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EDBB7B82-F731-40F7-B310-72738752A0CE}" type="sibTrans" cxnId="{D567BE27-CB22-4247-9D7D-BE27BC919F2D}">
      <dgm:prSet/>
      <dgm:spPr/>
      <dgm:t>
        <a:bodyPr/>
        <a:lstStyle/>
        <a:p>
          <a:endParaRPr lang="en-US"/>
        </a:p>
      </dgm:t>
    </dgm:pt>
    <dgm:pt modelId="{BDA60FDF-D707-47E9-8306-DBDC9A17471C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as-IN" sz="2000" smtClean="0"/>
            <a:t>অনুমতি নিয়ন্ত্রণ</a:t>
          </a:r>
          <a:endParaRPr lang="en-US" sz="2000" dirty="0"/>
        </a:p>
      </dgm:t>
    </dgm:pt>
    <dgm:pt modelId="{F53FDED6-3C41-46C4-B9AB-B3404BB2DB24}" type="parTrans" cxnId="{73B2B9AC-52DB-479F-8C5E-07C021F47BC2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3F1941ED-70C9-4F00-965D-C560EB8C4782}" type="sibTrans" cxnId="{73B2B9AC-52DB-479F-8C5E-07C021F47BC2}">
      <dgm:prSet/>
      <dgm:spPr/>
      <dgm:t>
        <a:bodyPr/>
        <a:lstStyle/>
        <a:p>
          <a:endParaRPr lang="en-US"/>
        </a:p>
      </dgm:t>
    </dgm:pt>
    <dgm:pt modelId="{9A9FFFD7-5BF7-46CA-BE9E-D244B2EB0089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as-IN" sz="2000" smtClean="0"/>
            <a:t>ডেটা গোপন</a:t>
          </a:r>
          <a:endParaRPr lang="en-US" sz="2000" dirty="0"/>
        </a:p>
      </dgm:t>
    </dgm:pt>
    <dgm:pt modelId="{421F78DA-EF79-49DA-B368-D75B272B63E3}" type="parTrans" cxnId="{7277C92E-1A4D-45FB-ACD5-C21183E41EF8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0022A97E-B610-42B4-85F3-43F667BBCAA6}" type="sibTrans" cxnId="{7277C92E-1A4D-45FB-ACD5-C21183E41EF8}">
      <dgm:prSet/>
      <dgm:spPr/>
      <dgm:t>
        <a:bodyPr/>
        <a:lstStyle/>
        <a:p>
          <a:endParaRPr lang="en-US"/>
        </a:p>
      </dgm:t>
    </dgm:pt>
    <dgm:pt modelId="{C156D0D0-C2F9-4E4A-A064-DCEB12634EE2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smtClean="0"/>
            <a:t>Backup</a:t>
          </a:r>
          <a:endParaRPr lang="en-US" sz="2000" dirty="0"/>
        </a:p>
      </dgm:t>
    </dgm:pt>
    <dgm:pt modelId="{B2179F9C-3BDC-4414-932C-6331362E2B6C}" type="parTrans" cxnId="{935912A9-A88F-4CEB-BCA1-FCC5A4D20B65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A3F27473-F6B6-44E7-B5FC-DB6920B7A51A}" type="sibTrans" cxnId="{935912A9-A88F-4CEB-BCA1-FCC5A4D20B65}">
      <dgm:prSet/>
      <dgm:spPr/>
      <dgm:t>
        <a:bodyPr/>
        <a:lstStyle/>
        <a:p>
          <a:endParaRPr lang="en-US"/>
        </a:p>
      </dgm:t>
    </dgm:pt>
    <dgm:pt modelId="{B17BCBD1-5161-4F03-9B30-BAC008B2CFA3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smtClean="0"/>
            <a:t>Audit</a:t>
          </a:r>
          <a:endParaRPr lang="en-US" sz="2000" dirty="0"/>
        </a:p>
      </dgm:t>
    </dgm:pt>
    <dgm:pt modelId="{A184B9DA-938C-49DF-8788-1A7F7C3BEA5C}" type="parTrans" cxnId="{C6CE6E8B-A345-4B84-AC03-BB5160C91F13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D3732B51-B61A-44B1-B882-27A58BE9A697}" type="sibTrans" cxnId="{C6CE6E8B-A345-4B84-AC03-BB5160C91F13}">
      <dgm:prSet/>
      <dgm:spPr/>
      <dgm:t>
        <a:bodyPr/>
        <a:lstStyle/>
        <a:p>
          <a:endParaRPr lang="en-US"/>
        </a:p>
      </dgm:t>
    </dgm:pt>
    <dgm:pt modelId="{F2580C21-80DB-4884-85C5-B061852C5DE6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smtClean="0"/>
            <a:t>Access Control</a:t>
          </a:r>
          <a:endParaRPr lang="en-US" sz="2000" dirty="0"/>
        </a:p>
      </dgm:t>
    </dgm:pt>
    <dgm:pt modelId="{3B28AE1B-CE69-403C-97E2-8C7275E68882}" type="parTrans" cxnId="{A8483BBA-51CE-48ED-AA1C-576D0E5BC042}">
      <dgm:prSet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0459AB62-6733-4D43-A0CA-830B4319F7C1}" type="sibTrans" cxnId="{A8483BBA-51CE-48ED-AA1C-576D0E5BC042}">
      <dgm:prSet/>
      <dgm:spPr/>
      <dgm:t>
        <a:bodyPr/>
        <a:lstStyle/>
        <a:p>
          <a:endParaRPr lang="en-US"/>
        </a:p>
      </dgm:t>
    </dgm:pt>
    <dgm:pt modelId="{55A17A57-1C9D-4F52-945D-1BBDE0E1ADD0}" type="pres">
      <dgm:prSet presAssocID="{7A3E4368-D32A-416C-9C89-797A0E2399B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ACDFF4C-80AA-4388-926F-FF5C9F8DAAB4}" type="pres">
      <dgm:prSet presAssocID="{C69BB068-563E-46CA-BFE6-E19741E6B21B}" presName="hierRoot1" presStyleCnt="0"/>
      <dgm:spPr/>
    </dgm:pt>
    <dgm:pt modelId="{055046B3-2052-40FD-BE54-5FF90E04345F}" type="pres">
      <dgm:prSet presAssocID="{C69BB068-563E-46CA-BFE6-E19741E6B21B}" presName="composite" presStyleCnt="0"/>
      <dgm:spPr/>
    </dgm:pt>
    <dgm:pt modelId="{D8081814-47F7-4DAA-B38A-6E0F7E7E73E7}" type="pres">
      <dgm:prSet presAssocID="{C69BB068-563E-46CA-BFE6-E19741E6B21B}" presName="background" presStyleLbl="node0" presStyleIdx="0" presStyleCn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</dgm:pt>
    <dgm:pt modelId="{C9276AC7-BB60-4957-986E-31ABF16D5A77}" type="pres">
      <dgm:prSet presAssocID="{C69BB068-563E-46CA-BFE6-E19741E6B21B}" presName="text" presStyleLbl="fgAcc0" presStyleIdx="0" presStyleCnt="1" custScaleX="1541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3A2894-5DE9-4541-BD1C-D0BB411515B6}" type="pres">
      <dgm:prSet presAssocID="{C69BB068-563E-46CA-BFE6-E19741E6B21B}" presName="hierChild2" presStyleCnt="0"/>
      <dgm:spPr/>
    </dgm:pt>
    <dgm:pt modelId="{169F6EEB-32AF-4C76-8418-783811E69C4E}" type="pres">
      <dgm:prSet presAssocID="{CF9D6560-BB52-4607-A16E-F50ECDD6AD7F}" presName="Name10" presStyleLbl="parChTrans1D2" presStyleIdx="0" presStyleCnt="3" custSzX="2733430"/>
      <dgm:spPr/>
      <dgm:t>
        <a:bodyPr/>
        <a:lstStyle/>
        <a:p>
          <a:endParaRPr lang="en-US"/>
        </a:p>
      </dgm:t>
    </dgm:pt>
    <dgm:pt modelId="{100896C6-00C7-4F64-A9EE-637569331D3A}" type="pres">
      <dgm:prSet presAssocID="{423E7004-9DD2-4D7A-B8E9-573A2484C9C0}" presName="hierRoot2" presStyleCnt="0"/>
      <dgm:spPr/>
    </dgm:pt>
    <dgm:pt modelId="{C570D62D-0C6A-464B-A98A-CD0538C1BBDE}" type="pres">
      <dgm:prSet presAssocID="{423E7004-9DD2-4D7A-B8E9-573A2484C9C0}" presName="composite2" presStyleCnt="0"/>
      <dgm:spPr/>
    </dgm:pt>
    <dgm:pt modelId="{5AE3AB53-0443-4642-80C5-C38D88A64EBD}" type="pres">
      <dgm:prSet presAssocID="{423E7004-9DD2-4D7A-B8E9-573A2484C9C0}" presName="background2" presStyleLbl="node2" presStyleIdx="0" presStyleCnt="3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</dgm:pt>
    <dgm:pt modelId="{C0FC711E-DBF9-4F7E-8D43-4224295E6F23}" type="pres">
      <dgm:prSet presAssocID="{423E7004-9DD2-4D7A-B8E9-573A2484C9C0}" presName="text2" presStyleLbl="fgAcc2" presStyleIdx="0" presStyleCnt="3" custScaleX="1541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04B0214-8A71-4EE8-A616-EF7E4E637DDD}" type="pres">
      <dgm:prSet presAssocID="{423E7004-9DD2-4D7A-B8E9-573A2484C9C0}" presName="hierChild3" presStyleCnt="0"/>
      <dgm:spPr/>
    </dgm:pt>
    <dgm:pt modelId="{DC891895-B05F-42ED-9837-44218BD1A68C}" type="pres">
      <dgm:prSet presAssocID="{41E82D5D-C1BE-45B9-A9BB-B48204D415BB}" presName="Name17" presStyleLbl="parChTrans1D3" presStyleIdx="0" presStyleCnt="3" custSzX="140973"/>
      <dgm:spPr/>
      <dgm:t>
        <a:bodyPr/>
        <a:lstStyle/>
        <a:p>
          <a:endParaRPr lang="en-US"/>
        </a:p>
      </dgm:t>
    </dgm:pt>
    <dgm:pt modelId="{ACF7552E-ADD9-4F91-8CC3-7609E9507D00}" type="pres">
      <dgm:prSet presAssocID="{BF275D99-6CF5-474D-A3B7-80346C95CDC3}" presName="hierRoot3" presStyleCnt="0"/>
      <dgm:spPr/>
    </dgm:pt>
    <dgm:pt modelId="{0AA12C87-10A2-4322-A568-F3F737509E5A}" type="pres">
      <dgm:prSet presAssocID="{BF275D99-6CF5-474D-A3B7-80346C95CDC3}" presName="composite3" presStyleCnt="0"/>
      <dgm:spPr/>
    </dgm:pt>
    <dgm:pt modelId="{CFE7C914-193C-49E3-A1B0-36DE33EC7D6B}" type="pres">
      <dgm:prSet presAssocID="{BF275D99-6CF5-474D-A3B7-80346C95CDC3}" presName="background3" presStyleLbl="node3" presStyleIdx="0" presStyleCnt="3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</dgm:pt>
    <dgm:pt modelId="{E6F0A08D-6D69-43CC-AB72-71A22D8F23A8}" type="pres">
      <dgm:prSet presAssocID="{BF275D99-6CF5-474D-A3B7-80346C95CDC3}" presName="text3" presStyleLbl="fgAcc3" presStyleIdx="0" presStyleCnt="3" custScaleX="1541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2C9347-0725-4000-8F8F-3D213B44A60A}" type="pres">
      <dgm:prSet presAssocID="{BF275D99-6CF5-474D-A3B7-80346C95CDC3}" presName="hierChild4" presStyleCnt="0"/>
      <dgm:spPr/>
    </dgm:pt>
    <dgm:pt modelId="{CCFE9726-0C36-41D1-A51E-7FFB63A4E678}" type="pres">
      <dgm:prSet presAssocID="{473621FD-B93B-42E5-BBEE-9EFEC6BE6D04}" presName="Name10" presStyleLbl="parChTrans1D2" presStyleIdx="1" presStyleCnt="3" custSzX="140973"/>
      <dgm:spPr/>
      <dgm:t>
        <a:bodyPr/>
        <a:lstStyle/>
        <a:p>
          <a:endParaRPr lang="en-US"/>
        </a:p>
      </dgm:t>
    </dgm:pt>
    <dgm:pt modelId="{1482CA6E-2F87-41CF-86DF-EDE0D802D08C}" type="pres">
      <dgm:prSet presAssocID="{D2721E6A-36F4-49C8-8EAE-7A97C6178358}" presName="hierRoot2" presStyleCnt="0"/>
      <dgm:spPr/>
    </dgm:pt>
    <dgm:pt modelId="{905D0413-952A-4F98-9736-9F9755FC7976}" type="pres">
      <dgm:prSet presAssocID="{D2721E6A-36F4-49C8-8EAE-7A97C6178358}" presName="composite2" presStyleCnt="0"/>
      <dgm:spPr/>
    </dgm:pt>
    <dgm:pt modelId="{E4061604-5CA8-4061-BA59-E22A8567F5A4}" type="pres">
      <dgm:prSet presAssocID="{D2721E6A-36F4-49C8-8EAE-7A97C6178358}" presName="background2" presStyleLbl="node2" presStyleIdx="1" presStyleCnt="3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</dgm:pt>
    <dgm:pt modelId="{F1DDAEC4-3787-4EF3-99B6-5B58C65BF3FD}" type="pres">
      <dgm:prSet presAssocID="{D2721E6A-36F4-49C8-8EAE-7A97C6178358}" presName="text2" presStyleLbl="fgAcc2" presStyleIdx="1" presStyleCnt="3" custScaleX="1541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7DF165-8767-4C26-BEF2-FDE2930E5FB3}" type="pres">
      <dgm:prSet presAssocID="{D2721E6A-36F4-49C8-8EAE-7A97C6178358}" presName="hierChild3" presStyleCnt="0"/>
      <dgm:spPr/>
    </dgm:pt>
    <dgm:pt modelId="{62CE54B9-D2C9-46C4-BE42-574E43AC6AFE}" type="pres">
      <dgm:prSet presAssocID="{F53FDED6-3C41-46C4-B9AB-B3404BB2DB24}" presName="Name17" presStyleLbl="parChTrans1D3" presStyleIdx="1" presStyleCnt="3" custSzX="140973"/>
      <dgm:spPr/>
      <dgm:t>
        <a:bodyPr/>
        <a:lstStyle/>
        <a:p>
          <a:endParaRPr lang="en-US"/>
        </a:p>
      </dgm:t>
    </dgm:pt>
    <dgm:pt modelId="{9CE65B42-97FD-42DC-8F48-330DEF9D6F72}" type="pres">
      <dgm:prSet presAssocID="{BDA60FDF-D707-47E9-8306-DBDC9A17471C}" presName="hierRoot3" presStyleCnt="0"/>
      <dgm:spPr/>
    </dgm:pt>
    <dgm:pt modelId="{DE18969B-5536-43B3-B202-95EC73C95C8B}" type="pres">
      <dgm:prSet presAssocID="{BDA60FDF-D707-47E9-8306-DBDC9A17471C}" presName="composite3" presStyleCnt="0"/>
      <dgm:spPr/>
    </dgm:pt>
    <dgm:pt modelId="{5EFE60CC-57A5-4C8B-A5A8-ECD09B6F9C78}" type="pres">
      <dgm:prSet presAssocID="{BDA60FDF-D707-47E9-8306-DBDC9A17471C}" presName="background3" presStyleLbl="node3" presStyleIdx="1" presStyleCnt="3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</dgm:pt>
    <dgm:pt modelId="{55407B42-FAD4-43F7-BF17-049FC002C398}" type="pres">
      <dgm:prSet presAssocID="{BDA60FDF-D707-47E9-8306-DBDC9A17471C}" presName="text3" presStyleLbl="fgAcc3" presStyleIdx="1" presStyleCnt="3" custScaleX="1541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A611F92-7721-492F-AD77-36A7692DD413}" type="pres">
      <dgm:prSet presAssocID="{BDA60FDF-D707-47E9-8306-DBDC9A17471C}" presName="hierChild4" presStyleCnt="0"/>
      <dgm:spPr/>
    </dgm:pt>
    <dgm:pt modelId="{500381FC-AE5A-4572-B5E1-ECFAABD13E24}" type="pres">
      <dgm:prSet presAssocID="{B2179F9C-3BDC-4414-932C-6331362E2B6C}" presName="Name23" presStyleLbl="parChTrans1D4" presStyleIdx="0" presStyleCnt="3" custSzX="2733430"/>
      <dgm:spPr/>
      <dgm:t>
        <a:bodyPr/>
        <a:lstStyle/>
        <a:p>
          <a:endParaRPr lang="en-US"/>
        </a:p>
      </dgm:t>
    </dgm:pt>
    <dgm:pt modelId="{E0CDCA43-F14A-4ED8-B1F1-2389CE6ADBB4}" type="pres">
      <dgm:prSet presAssocID="{C156D0D0-C2F9-4E4A-A064-DCEB12634EE2}" presName="hierRoot4" presStyleCnt="0"/>
      <dgm:spPr/>
    </dgm:pt>
    <dgm:pt modelId="{8CA7C355-C8B7-4070-A67F-6B711513E0C1}" type="pres">
      <dgm:prSet presAssocID="{C156D0D0-C2F9-4E4A-A064-DCEB12634EE2}" presName="composite4" presStyleCnt="0"/>
      <dgm:spPr/>
    </dgm:pt>
    <dgm:pt modelId="{C2D3F0C4-EF85-42E8-8FDD-CE7958CCA5A2}" type="pres">
      <dgm:prSet presAssocID="{C156D0D0-C2F9-4E4A-A064-DCEB12634EE2}" presName="background4" presStyleLbl="node4" presStyleIdx="0" presStyleCnt="3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</dgm:pt>
    <dgm:pt modelId="{988618D1-0C4A-48B3-9D12-14B21447F218}" type="pres">
      <dgm:prSet presAssocID="{C156D0D0-C2F9-4E4A-A064-DCEB12634EE2}" presName="text4" presStyleLbl="fgAcc4" presStyleIdx="0" presStyleCnt="3" custScaleX="1541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8A1E0A-22CE-4BE0-AB8F-CB8C5A45768A}" type="pres">
      <dgm:prSet presAssocID="{C156D0D0-C2F9-4E4A-A064-DCEB12634EE2}" presName="hierChild5" presStyleCnt="0"/>
      <dgm:spPr/>
    </dgm:pt>
    <dgm:pt modelId="{BD907ADB-2DA7-4D1E-B686-4D2A75D434FB}" type="pres">
      <dgm:prSet presAssocID="{A184B9DA-938C-49DF-8788-1A7F7C3BEA5C}" presName="Name23" presStyleLbl="parChTrans1D4" presStyleIdx="1" presStyleCnt="3" custSzX="140973"/>
      <dgm:spPr/>
      <dgm:t>
        <a:bodyPr/>
        <a:lstStyle/>
        <a:p>
          <a:endParaRPr lang="en-US"/>
        </a:p>
      </dgm:t>
    </dgm:pt>
    <dgm:pt modelId="{48654CB7-B444-4B5D-84B9-5FADE950FB49}" type="pres">
      <dgm:prSet presAssocID="{B17BCBD1-5161-4F03-9B30-BAC008B2CFA3}" presName="hierRoot4" presStyleCnt="0"/>
      <dgm:spPr/>
    </dgm:pt>
    <dgm:pt modelId="{5239097C-1DC4-40DE-93C7-BFD7DF0A2BEC}" type="pres">
      <dgm:prSet presAssocID="{B17BCBD1-5161-4F03-9B30-BAC008B2CFA3}" presName="composite4" presStyleCnt="0"/>
      <dgm:spPr/>
    </dgm:pt>
    <dgm:pt modelId="{FBF137D9-F4B5-437A-9557-75E2232CE5C4}" type="pres">
      <dgm:prSet presAssocID="{B17BCBD1-5161-4F03-9B30-BAC008B2CFA3}" presName="background4" presStyleLbl="node4" presStyleIdx="1" presStyleCnt="3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</dgm:pt>
    <dgm:pt modelId="{E9D0610A-FA0D-4A8A-B163-814AB05CE13E}" type="pres">
      <dgm:prSet presAssocID="{B17BCBD1-5161-4F03-9B30-BAC008B2CFA3}" presName="text4" presStyleLbl="fgAcc4" presStyleIdx="1" presStyleCnt="3" custScaleX="1541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FB5468-D1E7-4570-BFD9-AEEB8E69BF7C}" type="pres">
      <dgm:prSet presAssocID="{B17BCBD1-5161-4F03-9B30-BAC008B2CFA3}" presName="hierChild5" presStyleCnt="0"/>
      <dgm:spPr/>
    </dgm:pt>
    <dgm:pt modelId="{2CB78E63-17CE-446E-A75B-C60F46FABF3B}" type="pres">
      <dgm:prSet presAssocID="{3B28AE1B-CE69-403C-97E2-8C7275E68882}" presName="Name23" presStyleLbl="parChTrans1D4" presStyleIdx="2" presStyleCnt="3" custSzX="2733430"/>
      <dgm:spPr/>
      <dgm:t>
        <a:bodyPr/>
        <a:lstStyle/>
        <a:p>
          <a:endParaRPr lang="en-US"/>
        </a:p>
      </dgm:t>
    </dgm:pt>
    <dgm:pt modelId="{13CD809B-FCD5-45BD-8349-5DAACFA78C98}" type="pres">
      <dgm:prSet presAssocID="{F2580C21-80DB-4884-85C5-B061852C5DE6}" presName="hierRoot4" presStyleCnt="0"/>
      <dgm:spPr/>
    </dgm:pt>
    <dgm:pt modelId="{1E9857C3-EF74-4D0A-B665-252ADC9985CC}" type="pres">
      <dgm:prSet presAssocID="{F2580C21-80DB-4884-85C5-B061852C5DE6}" presName="composite4" presStyleCnt="0"/>
      <dgm:spPr/>
    </dgm:pt>
    <dgm:pt modelId="{4F891AFB-F246-49A9-BF48-E4EB147F9B3F}" type="pres">
      <dgm:prSet presAssocID="{F2580C21-80DB-4884-85C5-B061852C5DE6}" presName="background4" presStyleLbl="node4" presStyleIdx="2" presStyleCnt="3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</dgm:pt>
    <dgm:pt modelId="{3209CC79-33DE-4ECD-995A-66AA51E4DD9E}" type="pres">
      <dgm:prSet presAssocID="{F2580C21-80DB-4884-85C5-B061852C5DE6}" presName="text4" presStyleLbl="fgAcc4" presStyleIdx="2" presStyleCnt="3" custScaleX="1541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F8916F-2270-467A-BB20-C1DA6AD153D8}" type="pres">
      <dgm:prSet presAssocID="{F2580C21-80DB-4884-85C5-B061852C5DE6}" presName="hierChild5" presStyleCnt="0"/>
      <dgm:spPr/>
    </dgm:pt>
    <dgm:pt modelId="{AC01A54C-4610-4286-A430-9BD05C8F2EC7}" type="pres">
      <dgm:prSet presAssocID="{E41DD566-99E4-462F-8D3A-2EDC7EC588A2}" presName="Name10" presStyleLbl="parChTrans1D2" presStyleIdx="2" presStyleCnt="3" custSzX="2733430"/>
      <dgm:spPr/>
      <dgm:t>
        <a:bodyPr/>
        <a:lstStyle/>
        <a:p>
          <a:endParaRPr lang="en-US"/>
        </a:p>
      </dgm:t>
    </dgm:pt>
    <dgm:pt modelId="{B1CEFF6D-1D04-4AD3-BA78-950795BBA76D}" type="pres">
      <dgm:prSet presAssocID="{8B513472-BEE5-429F-B05C-922C44D30A3A}" presName="hierRoot2" presStyleCnt="0"/>
      <dgm:spPr/>
    </dgm:pt>
    <dgm:pt modelId="{DF4B4AF6-806E-415F-B37C-3DB01D7A4DCF}" type="pres">
      <dgm:prSet presAssocID="{8B513472-BEE5-429F-B05C-922C44D30A3A}" presName="composite2" presStyleCnt="0"/>
      <dgm:spPr/>
    </dgm:pt>
    <dgm:pt modelId="{AF74775E-AAFA-4E4C-8CF8-44A95C8F2F1B}" type="pres">
      <dgm:prSet presAssocID="{8B513472-BEE5-429F-B05C-922C44D30A3A}" presName="background2" presStyleLbl="node2" presStyleIdx="2" presStyleCnt="3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</dgm:pt>
    <dgm:pt modelId="{3B4AAB55-7B9D-4DD0-A813-6CE9E0506B9F}" type="pres">
      <dgm:prSet presAssocID="{8B513472-BEE5-429F-B05C-922C44D30A3A}" presName="text2" presStyleLbl="fgAcc2" presStyleIdx="2" presStyleCnt="3" custScaleX="1541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496942-AD6F-410D-89DD-A017F04AFF8B}" type="pres">
      <dgm:prSet presAssocID="{8B513472-BEE5-429F-B05C-922C44D30A3A}" presName="hierChild3" presStyleCnt="0"/>
      <dgm:spPr/>
    </dgm:pt>
    <dgm:pt modelId="{25BB33FB-4FB7-4BDE-961F-79E60EAF6FBF}" type="pres">
      <dgm:prSet presAssocID="{421F78DA-EF79-49DA-B368-D75B272B63E3}" presName="Name17" presStyleLbl="parChTrans1D3" presStyleIdx="2" presStyleCnt="3" custSzX="140973"/>
      <dgm:spPr/>
      <dgm:t>
        <a:bodyPr/>
        <a:lstStyle/>
        <a:p>
          <a:endParaRPr lang="en-US"/>
        </a:p>
      </dgm:t>
    </dgm:pt>
    <dgm:pt modelId="{8E3377A3-5F86-4246-9832-BB2A62EF78DC}" type="pres">
      <dgm:prSet presAssocID="{9A9FFFD7-5BF7-46CA-BE9E-D244B2EB0089}" presName="hierRoot3" presStyleCnt="0"/>
      <dgm:spPr/>
    </dgm:pt>
    <dgm:pt modelId="{9E71536D-13C9-4DD8-9E43-5AD1B53146E1}" type="pres">
      <dgm:prSet presAssocID="{9A9FFFD7-5BF7-46CA-BE9E-D244B2EB0089}" presName="composite3" presStyleCnt="0"/>
      <dgm:spPr/>
    </dgm:pt>
    <dgm:pt modelId="{C872FB7F-42A1-4C32-A63D-ED6BB887D657}" type="pres">
      <dgm:prSet presAssocID="{9A9FFFD7-5BF7-46CA-BE9E-D244B2EB0089}" presName="background3" presStyleLbl="node3" presStyleIdx="2" presStyleCnt="3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</dgm:pt>
    <dgm:pt modelId="{E008FE67-AFF0-440F-89FF-AA2546CB268D}" type="pres">
      <dgm:prSet presAssocID="{9A9FFFD7-5BF7-46CA-BE9E-D244B2EB0089}" presName="text3" presStyleLbl="fgAcc3" presStyleIdx="2" presStyleCnt="3" custScaleX="1541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C873CA-BB1E-4E47-A8C6-C2C76E9AC811}" type="pres">
      <dgm:prSet presAssocID="{9A9FFFD7-5BF7-46CA-BE9E-D244B2EB0089}" presName="hierChild4" presStyleCnt="0"/>
      <dgm:spPr/>
    </dgm:pt>
  </dgm:ptLst>
  <dgm:cxnLst>
    <dgm:cxn modelId="{E0C1D734-B495-4075-BE82-939D3CE4445F}" type="presOf" srcId="{CF9D6560-BB52-4607-A16E-F50ECDD6AD7F}" destId="{169F6EEB-32AF-4C76-8418-783811E69C4E}" srcOrd="0" destOrd="0" presId="urn:microsoft.com/office/officeart/2005/8/layout/hierarchy1"/>
    <dgm:cxn modelId="{C6CE6E8B-A345-4B84-AC03-BB5160C91F13}" srcId="{BDA60FDF-D707-47E9-8306-DBDC9A17471C}" destId="{B17BCBD1-5161-4F03-9B30-BAC008B2CFA3}" srcOrd="1" destOrd="0" parTransId="{A184B9DA-938C-49DF-8788-1A7F7C3BEA5C}" sibTransId="{D3732B51-B61A-44B1-B882-27A58BE9A697}"/>
    <dgm:cxn modelId="{F7837CC7-E895-47D5-8E83-E37C9CD9FBEB}" type="presOf" srcId="{41E82D5D-C1BE-45B9-A9BB-B48204D415BB}" destId="{DC891895-B05F-42ED-9837-44218BD1A68C}" srcOrd="0" destOrd="0" presId="urn:microsoft.com/office/officeart/2005/8/layout/hierarchy1"/>
    <dgm:cxn modelId="{6E2CE4E8-BA5B-4A18-9D71-7D502BDCB5C6}" type="presOf" srcId="{BF275D99-6CF5-474D-A3B7-80346C95CDC3}" destId="{E6F0A08D-6D69-43CC-AB72-71A22D8F23A8}" srcOrd="0" destOrd="0" presId="urn:microsoft.com/office/officeart/2005/8/layout/hierarchy1"/>
    <dgm:cxn modelId="{4494165C-16B5-4107-94C7-2928C66900BB}" type="presOf" srcId="{B17BCBD1-5161-4F03-9B30-BAC008B2CFA3}" destId="{E9D0610A-FA0D-4A8A-B163-814AB05CE13E}" srcOrd="0" destOrd="0" presId="urn:microsoft.com/office/officeart/2005/8/layout/hierarchy1"/>
    <dgm:cxn modelId="{FCE0D746-B0E9-46AB-9640-388A42B1D819}" srcId="{7A3E4368-D32A-416C-9C89-797A0E2399B7}" destId="{C69BB068-563E-46CA-BFE6-E19741E6B21B}" srcOrd="0" destOrd="0" parTransId="{DB4E9997-EBEB-42BC-99E9-40D53D6BE352}" sibTransId="{62F9EF6E-3034-4E30-AE85-9928A4E6BE25}"/>
    <dgm:cxn modelId="{C6DE5E65-28E6-45B2-A2F4-3AFE2217AF0E}" type="presOf" srcId="{7A3E4368-D32A-416C-9C89-797A0E2399B7}" destId="{55A17A57-1C9D-4F52-945D-1BBDE0E1ADD0}" srcOrd="0" destOrd="0" presId="urn:microsoft.com/office/officeart/2005/8/layout/hierarchy1"/>
    <dgm:cxn modelId="{9B8311A2-6C5D-4610-99D2-A5AB213C240E}" type="presOf" srcId="{F53FDED6-3C41-46C4-B9AB-B3404BB2DB24}" destId="{62CE54B9-D2C9-46C4-BE42-574E43AC6AFE}" srcOrd="0" destOrd="0" presId="urn:microsoft.com/office/officeart/2005/8/layout/hierarchy1"/>
    <dgm:cxn modelId="{62A714D8-A7D6-4C3A-B4E2-EE99C2D4C6F6}" type="presOf" srcId="{D2721E6A-36F4-49C8-8EAE-7A97C6178358}" destId="{F1DDAEC4-3787-4EF3-99B6-5B58C65BF3FD}" srcOrd="0" destOrd="0" presId="urn:microsoft.com/office/officeart/2005/8/layout/hierarchy1"/>
    <dgm:cxn modelId="{51B2C3E8-DCFC-4722-B537-D91CF41568C7}" srcId="{C69BB068-563E-46CA-BFE6-E19741E6B21B}" destId="{423E7004-9DD2-4D7A-B8E9-573A2484C9C0}" srcOrd="0" destOrd="0" parTransId="{CF9D6560-BB52-4607-A16E-F50ECDD6AD7F}" sibTransId="{4BDC8CB2-E3A6-4DEF-A8D8-045CEC8BCDA5}"/>
    <dgm:cxn modelId="{2B3E5C27-128B-4E30-8482-234DEF96666C}" type="presOf" srcId="{9A9FFFD7-5BF7-46CA-BE9E-D244B2EB0089}" destId="{E008FE67-AFF0-440F-89FF-AA2546CB268D}" srcOrd="0" destOrd="0" presId="urn:microsoft.com/office/officeart/2005/8/layout/hierarchy1"/>
    <dgm:cxn modelId="{7905E981-8D84-474A-908B-A257384632B1}" type="presOf" srcId="{A184B9DA-938C-49DF-8788-1A7F7C3BEA5C}" destId="{BD907ADB-2DA7-4D1E-B686-4D2A75D434FB}" srcOrd="0" destOrd="0" presId="urn:microsoft.com/office/officeart/2005/8/layout/hierarchy1"/>
    <dgm:cxn modelId="{37A80C21-ED71-43F9-8AAE-98D7ADF83BE1}" type="presOf" srcId="{B2179F9C-3BDC-4414-932C-6331362E2B6C}" destId="{500381FC-AE5A-4572-B5E1-ECFAABD13E24}" srcOrd="0" destOrd="0" presId="urn:microsoft.com/office/officeart/2005/8/layout/hierarchy1"/>
    <dgm:cxn modelId="{8A0D97BC-BF6D-4F0D-AA5F-F3EACE3F850D}" type="presOf" srcId="{F2580C21-80DB-4884-85C5-B061852C5DE6}" destId="{3209CC79-33DE-4ECD-995A-66AA51E4DD9E}" srcOrd="0" destOrd="0" presId="urn:microsoft.com/office/officeart/2005/8/layout/hierarchy1"/>
    <dgm:cxn modelId="{CE9DB892-400F-4040-95FD-A1775503A68E}" type="presOf" srcId="{C69BB068-563E-46CA-BFE6-E19741E6B21B}" destId="{C9276AC7-BB60-4957-986E-31ABF16D5A77}" srcOrd="0" destOrd="0" presId="urn:microsoft.com/office/officeart/2005/8/layout/hierarchy1"/>
    <dgm:cxn modelId="{87B70FFC-B5B5-4416-962E-329B277D473A}" srcId="{C69BB068-563E-46CA-BFE6-E19741E6B21B}" destId="{8B513472-BEE5-429F-B05C-922C44D30A3A}" srcOrd="2" destOrd="0" parTransId="{E41DD566-99E4-462F-8D3A-2EDC7EC588A2}" sibTransId="{C29CE17A-6447-483C-BCF7-8B1F6BCD7158}"/>
    <dgm:cxn modelId="{9E33A4F6-49F9-4A5C-983C-808DA8472D38}" type="presOf" srcId="{C156D0D0-C2F9-4E4A-A064-DCEB12634EE2}" destId="{988618D1-0C4A-48B3-9D12-14B21447F218}" srcOrd="0" destOrd="0" presId="urn:microsoft.com/office/officeart/2005/8/layout/hierarchy1"/>
    <dgm:cxn modelId="{A8483BBA-51CE-48ED-AA1C-576D0E5BC042}" srcId="{BDA60FDF-D707-47E9-8306-DBDC9A17471C}" destId="{F2580C21-80DB-4884-85C5-B061852C5DE6}" srcOrd="2" destOrd="0" parTransId="{3B28AE1B-CE69-403C-97E2-8C7275E68882}" sibTransId="{0459AB62-6733-4D43-A0CA-830B4319F7C1}"/>
    <dgm:cxn modelId="{935912A9-A88F-4CEB-BCA1-FCC5A4D20B65}" srcId="{BDA60FDF-D707-47E9-8306-DBDC9A17471C}" destId="{C156D0D0-C2F9-4E4A-A064-DCEB12634EE2}" srcOrd="0" destOrd="0" parTransId="{B2179F9C-3BDC-4414-932C-6331362E2B6C}" sibTransId="{A3F27473-F6B6-44E7-B5FC-DB6920B7A51A}"/>
    <dgm:cxn modelId="{3A2968AA-D7D7-4697-8D54-1D74EF911D18}" type="presOf" srcId="{BDA60FDF-D707-47E9-8306-DBDC9A17471C}" destId="{55407B42-FAD4-43F7-BF17-049FC002C398}" srcOrd="0" destOrd="0" presId="urn:microsoft.com/office/officeart/2005/8/layout/hierarchy1"/>
    <dgm:cxn modelId="{80D42F2C-1459-41B8-AEAF-64CF1BB0A179}" type="presOf" srcId="{E41DD566-99E4-462F-8D3A-2EDC7EC588A2}" destId="{AC01A54C-4610-4286-A430-9BD05C8F2EC7}" srcOrd="0" destOrd="0" presId="urn:microsoft.com/office/officeart/2005/8/layout/hierarchy1"/>
    <dgm:cxn modelId="{B32D8BD0-8DE2-4F0B-86DA-147D7C26E1F0}" type="presOf" srcId="{8B513472-BEE5-429F-B05C-922C44D30A3A}" destId="{3B4AAB55-7B9D-4DD0-A813-6CE9E0506B9F}" srcOrd="0" destOrd="0" presId="urn:microsoft.com/office/officeart/2005/8/layout/hierarchy1"/>
    <dgm:cxn modelId="{D567BE27-CB22-4247-9D7D-BE27BC919F2D}" srcId="{423E7004-9DD2-4D7A-B8E9-573A2484C9C0}" destId="{BF275D99-6CF5-474D-A3B7-80346C95CDC3}" srcOrd="0" destOrd="0" parTransId="{41E82D5D-C1BE-45B9-A9BB-B48204D415BB}" sibTransId="{EDBB7B82-F731-40F7-B310-72738752A0CE}"/>
    <dgm:cxn modelId="{C77F94A4-81F4-4A08-911F-5023E8FCFCAA}" type="presOf" srcId="{473621FD-B93B-42E5-BBEE-9EFEC6BE6D04}" destId="{CCFE9726-0C36-41D1-A51E-7FFB63A4E678}" srcOrd="0" destOrd="0" presId="urn:microsoft.com/office/officeart/2005/8/layout/hierarchy1"/>
    <dgm:cxn modelId="{56FEDAD1-9497-462E-98C3-696CE188E4F2}" type="presOf" srcId="{423E7004-9DD2-4D7A-B8E9-573A2484C9C0}" destId="{C0FC711E-DBF9-4F7E-8D43-4224295E6F23}" srcOrd="0" destOrd="0" presId="urn:microsoft.com/office/officeart/2005/8/layout/hierarchy1"/>
    <dgm:cxn modelId="{7277C92E-1A4D-45FB-ACD5-C21183E41EF8}" srcId="{8B513472-BEE5-429F-B05C-922C44D30A3A}" destId="{9A9FFFD7-5BF7-46CA-BE9E-D244B2EB0089}" srcOrd="0" destOrd="0" parTransId="{421F78DA-EF79-49DA-B368-D75B272B63E3}" sibTransId="{0022A97E-B610-42B4-85F3-43F667BBCAA6}"/>
    <dgm:cxn modelId="{3A3555C0-3C78-469F-9D9A-8D4C8A58B45E}" type="presOf" srcId="{421F78DA-EF79-49DA-B368-D75B272B63E3}" destId="{25BB33FB-4FB7-4BDE-961F-79E60EAF6FBF}" srcOrd="0" destOrd="0" presId="urn:microsoft.com/office/officeart/2005/8/layout/hierarchy1"/>
    <dgm:cxn modelId="{F52211F0-F9B4-4C09-9458-37C5462FD6F2}" srcId="{C69BB068-563E-46CA-BFE6-E19741E6B21B}" destId="{D2721E6A-36F4-49C8-8EAE-7A97C6178358}" srcOrd="1" destOrd="0" parTransId="{473621FD-B93B-42E5-BBEE-9EFEC6BE6D04}" sibTransId="{74134F6E-1F12-4A10-8C08-C816D4BF3A6A}"/>
    <dgm:cxn modelId="{497838C4-A313-464B-A204-A5ED141ACE1A}" type="presOf" srcId="{3B28AE1B-CE69-403C-97E2-8C7275E68882}" destId="{2CB78E63-17CE-446E-A75B-C60F46FABF3B}" srcOrd="0" destOrd="0" presId="urn:microsoft.com/office/officeart/2005/8/layout/hierarchy1"/>
    <dgm:cxn modelId="{73B2B9AC-52DB-479F-8C5E-07C021F47BC2}" srcId="{D2721E6A-36F4-49C8-8EAE-7A97C6178358}" destId="{BDA60FDF-D707-47E9-8306-DBDC9A17471C}" srcOrd="0" destOrd="0" parTransId="{F53FDED6-3C41-46C4-B9AB-B3404BB2DB24}" sibTransId="{3F1941ED-70C9-4F00-965D-C560EB8C4782}"/>
    <dgm:cxn modelId="{37DF6FB0-AFB8-433E-9133-9A53E22553A0}" type="presParOf" srcId="{55A17A57-1C9D-4F52-945D-1BBDE0E1ADD0}" destId="{9ACDFF4C-80AA-4388-926F-FF5C9F8DAAB4}" srcOrd="0" destOrd="0" presId="urn:microsoft.com/office/officeart/2005/8/layout/hierarchy1"/>
    <dgm:cxn modelId="{BDBAC412-D402-442F-AF25-756A6B8A3F44}" type="presParOf" srcId="{9ACDFF4C-80AA-4388-926F-FF5C9F8DAAB4}" destId="{055046B3-2052-40FD-BE54-5FF90E04345F}" srcOrd="0" destOrd="0" presId="urn:microsoft.com/office/officeart/2005/8/layout/hierarchy1"/>
    <dgm:cxn modelId="{5FBE31EC-356D-4E7E-9F6C-D44E6D12FAB8}" type="presParOf" srcId="{055046B3-2052-40FD-BE54-5FF90E04345F}" destId="{D8081814-47F7-4DAA-B38A-6E0F7E7E73E7}" srcOrd="0" destOrd="0" presId="urn:microsoft.com/office/officeart/2005/8/layout/hierarchy1"/>
    <dgm:cxn modelId="{F3EF11B1-8355-486B-8E38-036B23B01A76}" type="presParOf" srcId="{055046B3-2052-40FD-BE54-5FF90E04345F}" destId="{C9276AC7-BB60-4957-986E-31ABF16D5A77}" srcOrd="1" destOrd="0" presId="urn:microsoft.com/office/officeart/2005/8/layout/hierarchy1"/>
    <dgm:cxn modelId="{180445ED-5051-45E8-8B5F-096B60004EC4}" type="presParOf" srcId="{9ACDFF4C-80AA-4388-926F-FF5C9F8DAAB4}" destId="{CD3A2894-5DE9-4541-BD1C-D0BB411515B6}" srcOrd="1" destOrd="0" presId="urn:microsoft.com/office/officeart/2005/8/layout/hierarchy1"/>
    <dgm:cxn modelId="{1576E781-2C77-4952-B73F-73F512A265F0}" type="presParOf" srcId="{CD3A2894-5DE9-4541-BD1C-D0BB411515B6}" destId="{169F6EEB-32AF-4C76-8418-783811E69C4E}" srcOrd="0" destOrd="0" presId="urn:microsoft.com/office/officeart/2005/8/layout/hierarchy1"/>
    <dgm:cxn modelId="{F20EB5D9-5083-468E-9F51-2568229D6A33}" type="presParOf" srcId="{CD3A2894-5DE9-4541-BD1C-D0BB411515B6}" destId="{100896C6-00C7-4F64-A9EE-637569331D3A}" srcOrd="1" destOrd="0" presId="urn:microsoft.com/office/officeart/2005/8/layout/hierarchy1"/>
    <dgm:cxn modelId="{865C7A7D-5271-4903-B97C-57A0C98ACF6E}" type="presParOf" srcId="{100896C6-00C7-4F64-A9EE-637569331D3A}" destId="{C570D62D-0C6A-464B-A98A-CD0538C1BBDE}" srcOrd="0" destOrd="0" presId="urn:microsoft.com/office/officeart/2005/8/layout/hierarchy1"/>
    <dgm:cxn modelId="{6861739D-4F62-419A-AE7A-01384DFF62E9}" type="presParOf" srcId="{C570D62D-0C6A-464B-A98A-CD0538C1BBDE}" destId="{5AE3AB53-0443-4642-80C5-C38D88A64EBD}" srcOrd="0" destOrd="0" presId="urn:microsoft.com/office/officeart/2005/8/layout/hierarchy1"/>
    <dgm:cxn modelId="{020DC8EE-07F6-46D8-8D9E-A74C0EE8AC95}" type="presParOf" srcId="{C570D62D-0C6A-464B-A98A-CD0538C1BBDE}" destId="{C0FC711E-DBF9-4F7E-8D43-4224295E6F23}" srcOrd="1" destOrd="0" presId="urn:microsoft.com/office/officeart/2005/8/layout/hierarchy1"/>
    <dgm:cxn modelId="{FE6A2398-ACED-4DFD-A4E4-552B93BF9F70}" type="presParOf" srcId="{100896C6-00C7-4F64-A9EE-637569331D3A}" destId="{F04B0214-8A71-4EE8-A616-EF7E4E637DDD}" srcOrd="1" destOrd="0" presId="urn:microsoft.com/office/officeart/2005/8/layout/hierarchy1"/>
    <dgm:cxn modelId="{4F863041-95C2-4D43-85B3-786C1271113F}" type="presParOf" srcId="{F04B0214-8A71-4EE8-A616-EF7E4E637DDD}" destId="{DC891895-B05F-42ED-9837-44218BD1A68C}" srcOrd="0" destOrd="0" presId="urn:microsoft.com/office/officeart/2005/8/layout/hierarchy1"/>
    <dgm:cxn modelId="{CE940007-4D7B-4217-8FD0-36D61C521425}" type="presParOf" srcId="{F04B0214-8A71-4EE8-A616-EF7E4E637DDD}" destId="{ACF7552E-ADD9-4F91-8CC3-7609E9507D00}" srcOrd="1" destOrd="0" presId="urn:microsoft.com/office/officeart/2005/8/layout/hierarchy1"/>
    <dgm:cxn modelId="{6E45472C-F104-42AA-A13F-1181F14FAD13}" type="presParOf" srcId="{ACF7552E-ADD9-4F91-8CC3-7609E9507D00}" destId="{0AA12C87-10A2-4322-A568-F3F737509E5A}" srcOrd="0" destOrd="0" presId="urn:microsoft.com/office/officeart/2005/8/layout/hierarchy1"/>
    <dgm:cxn modelId="{C350278A-3047-4D11-997B-555BE4868F38}" type="presParOf" srcId="{0AA12C87-10A2-4322-A568-F3F737509E5A}" destId="{CFE7C914-193C-49E3-A1B0-36DE33EC7D6B}" srcOrd="0" destOrd="0" presId="urn:microsoft.com/office/officeart/2005/8/layout/hierarchy1"/>
    <dgm:cxn modelId="{6577AE64-BAB8-4B13-9BF6-B4261FF2BBB7}" type="presParOf" srcId="{0AA12C87-10A2-4322-A568-F3F737509E5A}" destId="{E6F0A08D-6D69-43CC-AB72-71A22D8F23A8}" srcOrd="1" destOrd="0" presId="urn:microsoft.com/office/officeart/2005/8/layout/hierarchy1"/>
    <dgm:cxn modelId="{BF896759-66D5-4C55-B9A9-D95A6FFC1628}" type="presParOf" srcId="{ACF7552E-ADD9-4F91-8CC3-7609E9507D00}" destId="{962C9347-0725-4000-8F8F-3D213B44A60A}" srcOrd="1" destOrd="0" presId="urn:microsoft.com/office/officeart/2005/8/layout/hierarchy1"/>
    <dgm:cxn modelId="{5012D51D-B53A-46AC-9526-86FD38DB8A9A}" type="presParOf" srcId="{CD3A2894-5DE9-4541-BD1C-D0BB411515B6}" destId="{CCFE9726-0C36-41D1-A51E-7FFB63A4E678}" srcOrd="2" destOrd="0" presId="urn:microsoft.com/office/officeart/2005/8/layout/hierarchy1"/>
    <dgm:cxn modelId="{53B11B7A-50AE-441F-8F3F-6A20351ECF29}" type="presParOf" srcId="{CD3A2894-5DE9-4541-BD1C-D0BB411515B6}" destId="{1482CA6E-2F87-41CF-86DF-EDE0D802D08C}" srcOrd="3" destOrd="0" presId="urn:microsoft.com/office/officeart/2005/8/layout/hierarchy1"/>
    <dgm:cxn modelId="{64580B35-8529-4147-94E7-16276DD65017}" type="presParOf" srcId="{1482CA6E-2F87-41CF-86DF-EDE0D802D08C}" destId="{905D0413-952A-4F98-9736-9F9755FC7976}" srcOrd="0" destOrd="0" presId="urn:microsoft.com/office/officeart/2005/8/layout/hierarchy1"/>
    <dgm:cxn modelId="{CFD82ECF-F592-475B-B589-F56AC3BCEBD1}" type="presParOf" srcId="{905D0413-952A-4F98-9736-9F9755FC7976}" destId="{E4061604-5CA8-4061-BA59-E22A8567F5A4}" srcOrd="0" destOrd="0" presId="urn:microsoft.com/office/officeart/2005/8/layout/hierarchy1"/>
    <dgm:cxn modelId="{85E3CA25-DABC-467F-B37C-4B0F63781455}" type="presParOf" srcId="{905D0413-952A-4F98-9736-9F9755FC7976}" destId="{F1DDAEC4-3787-4EF3-99B6-5B58C65BF3FD}" srcOrd="1" destOrd="0" presId="urn:microsoft.com/office/officeart/2005/8/layout/hierarchy1"/>
    <dgm:cxn modelId="{0EA3C72B-10DD-46EA-B21E-019DBF390CF0}" type="presParOf" srcId="{1482CA6E-2F87-41CF-86DF-EDE0D802D08C}" destId="{B77DF165-8767-4C26-BEF2-FDE2930E5FB3}" srcOrd="1" destOrd="0" presId="urn:microsoft.com/office/officeart/2005/8/layout/hierarchy1"/>
    <dgm:cxn modelId="{BDAB7DA2-E6F5-40CA-880F-DBF12565081F}" type="presParOf" srcId="{B77DF165-8767-4C26-BEF2-FDE2930E5FB3}" destId="{62CE54B9-D2C9-46C4-BE42-574E43AC6AFE}" srcOrd="0" destOrd="0" presId="urn:microsoft.com/office/officeart/2005/8/layout/hierarchy1"/>
    <dgm:cxn modelId="{621C5C4F-5821-48C7-83E5-C947B8EA1625}" type="presParOf" srcId="{B77DF165-8767-4C26-BEF2-FDE2930E5FB3}" destId="{9CE65B42-97FD-42DC-8F48-330DEF9D6F72}" srcOrd="1" destOrd="0" presId="urn:microsoft.com/office/officeart/2005/8/layout/hierarchy1"/>
    <dgm:cxn modelId="{8107D1AC-4671-41E6-99E2-02A4A4AEF4E7}" type="presParOf" srcId="{9CE65B42-97FD-42DC-8F48-330DEF9D6F72}" destId="{DE18969B-5536-43B3-B202-95EC73C95C8B}" srcOrd="0" destOrd="0" presId="urn:microsoft.com/office/officeart/2005/8/layout/hierarchy1"/>
    <dgm:cxn modelId="{6EDBE6CB-0DB5-469A-8D72-69538503E222}" type="presParOf" srcId="{DE18969B-5536-43B3-B202-95EC73C95C8B}" destId="{5EFE60CC-57A5-4C8B-A5A8-ECD09B6F9C78}" srcOrd="0" destOrd="0" presId="urn:microsoft.com/office/officeart/2005/8/layout/hierarchy1"/>
    <dgm:cxn modelId="{06DB1407-6068-4A63-9383-00D829653A5F}" type="presParOf" srcId="{DE18969B-5536-43B3-B202-95EC73C95C8B}" destId="{55407B42-FAD4-43F7-BF17-049FC002C398}" srcOrd="1" destOrd="0" presId="urn:microsoft.com/office/officeart/2005/8/layout/hierarchy1"/>
    <dgm:cxn modelId="{72B8CAA4-7EE0-4F80-8795-6A096B9E1167}" type="presParOf" srcId="{9CE65B42-97FD-42DC-8F48-330DEF9D6F72}" destId="{FA611F92-7721-492F-AD77-36A7692DD413}" srcOrd="1" destOrd="0" presId="urn:microsoft.com/office/officeart/2005/8/layout/hierarchy1"/>
    <dgm:cxn modelId="{50F7302A-57A5-4FD7-9BBC-4C8D9AF859F8}" type="presParOf" srcId="{FA611F92-7721-492F-AD77-36A7692DD413}" destId="{500381FC-AE5A-4572-B5E1-ECFAABD13E24}" srcOrd="0" destOrd="0" presId="urn:microsoft.com/office/officeart/2005/8/layout/hierarchy1"/>
    <dgm:cxn modelId="{38553DAD-4CD5-4781-B4E6-E4857D1B5D23}" type="presParOf" srcId="{FA611F92-7721-492F-AD77-36A7692DD413}" destId="{E0CDCA43-F14A-4ED8-B1F1-2389CE6ADBB4}" srcOrd="1" destOrd="0" presId="urn:microsoft.com/office/officeart/2005/8/layout/hierarchy1"/>
    <dgm:cxn modelId="{3E32F838-B251-44C5-B2DC-CBEDA5F93A62}" type="presParOf" srcId="{E0CDCA43-F14A-4ED8-B1F1-2389CE6ADBB4}" destId="{8CA7C355-C8B7-4070-A67F-6B711513E0C1}" srcOrd="0" destOrd="0" presId="urn:microsoft.com/office/officeart/2005/8/layout/hierarchy1"/>
    <dgm:cxn modelId="{F0DDAE70-6D33-43A4-8F8A-F1D371E8599D}" type="presParOf" srcId="{8CA7C355-C8B7-4070-A67F-6B711513E0C1}" destId="{C2D3F0C4-EF85-42E8-8FDD-CE7958CCA5A2}" srcOrd="0" destOrd="0" presId="urn:microsoft.com/office/officeart/2005/8/layout/hierarchy1"/>
    <dgm:cxn modelId="{BE7ADAF7-D0CA-4B13-A609-2D9FF4121C96}" type="presParOf" srcId="{8CA7C355-C8B7-4070-A67F-6B711513E0C1}" destId="{988618D1-0C4A-48B3-9D12-14B21447F218}" srcOrd="1" destOrd="0" presId="urn:microsoft.com/office/officeart/2005/8/layout/hierarchy1"/>
    <dgm:cxn modelId="{FE55551B-B187-4463-BBC0-E5DB4E6CC88B}" type="presParOf" srcId="{E0CDCA43-F14A-4ED8-B1F1-2389CE6ADBB4}" destId="{558A1E0A-22CE-4BE0-AB8F-CB8C5A45768A}" srcOrd="1" destOrd="0" presId="urn:microsoft.com/office/officeart/2005/8/layout/hierarchy1"/>
    <dgm:cxn modelId="{51BDC79F-3EC8-44E8-99B2-DA7D6BC061A2}" type="presParOf" srcId="{FA611F92-7721-492F-AD77-36A7692DD413}" destId="{BD907ADB-2DA7-4D1E-B686-4D2A75D434FB}" srcOrd="2" destOrd="0" presId="urn:microsoft.com/office/officeart/2005/8/layout/hierarchy1"/>
    <dgm:cxn modelId="{A9E5BBFF-7FB7-45E7-B304-54608330B283}" type="presParOf" srcId="{FA611F92-7721-492F-AD77-36A7692DD413}" destId="{48654CB7-B444-4B5D-84B9-5FADE950FB49}" srcOrd="3" destOrd="0" presId="urn:microsoft.com/office/officeart/2005/8/layout/hierarchy1"/>
    <dgm:cxn modelId="{AD60062C-ECC0-482A-84DC-683F7A64B4A8}" type="presParOf" srcId="{48654CB7-B444-4B5D-84B9-5FADE950FB49}" destId="{5239097C-1DC4-40DE-93C7-BFD7DF0A2BEC}" srcOrd="0" destOrd="0" presId="urn:microsoft.com/office/officeart/2005/8/layout/hierarchy1"/>
    <dgm:cxn modelId="{96CE2D5C-5333-4253-B4D7-B59305ECEEC6}" type="presParOf" srcId="{5239097C-1DC4-40DE-93C7-BFD7DF0A2BEC}" destId="{FBF137D9-F4B5-437A-9557-75E2232CE5C4}" srcOrd="0" destOrd="0" presId="urn:microsoft.com/office/officeart/2005/8/layout/hierarchy1"/>
    <dgm:cxn modelId="{BD4BEE12-7926-4AAF-8FA5-CEE2D83B7078}" type="presParOf" srcId="{5239097C-1DC4-40DE-93C7-BFD7DF0A2BEC}" destId="{E9D0610A-FA0D-4A8A-B163-814AB05CE13E}" srcOrd="1" destOrd="0" presId="urn:microsoft.com/office/officeart/2005/8/layout/hierarchy1"/>
    <dgm:cxn modelId="{E8394FF0-DD2C-43AD-A9E5-88B6FAFB26AD}" type="presParOf" srcId="{48654CB7-B444-4B5D-84B9-5FADE950FB49}" destId="{E6FB5468-D1E7-4570-BFD9-AEEB8E69BF7C}" srcOrd="1" destOrd="0" presId="urn:microsoft.com/office/officeart/2005/8/layout/hierarchy1"/>
    <dgm:cxn modelId="{D1446D31-FBFA-4523-9E4D-A3723C1FFFFE}" type="presParOf" srcId="{FA611F92-7721-492F-AD77-36A7692DD413}" destId="{2CB78E63-17CE-446E-A75B-C60F46FABF3B}" srcOrd="4" destOrd="0" presId="urn:microsoft.com/office/officeart/2005/8/layout/hierarchy1"/>
    <dgm:cxn modelId="{FDF16A41-E6CE-466C-A27F-3915E97A79A7}" type="presParOf" srcId="{FA611F92-7721-492F-AD77-36A7692DD413}" destId="{13CD809B-FCD5-45BD-8349-5DAACFA78C98}" srcOrd="5" destOrd="0" presId="urn:microsoft.com/office/officeart/2005/8/layout/hierarchy1"/>
    <dgm:cxn modelId="{611099D5-5EA3-4D4D-847B-E0610D431CBE}" type="presParOf" srcId="{13CD809B-FCD5-45BD-8349-5DAACFA78C98}" destId="{1E9857C3-EF74-4D0A-B665-252ADC9985CC}" srcOrd="0" destOrd="0" presId="urn:microsoft.com/office/officeart/2005/8/layout/hierarchy1"/>
    <dgm:cxn modelId="{EC88D166-4995-4CF8-85F6-5A1BEB2C9443}" type="presParOf" srcId="{1E9857C3-EF74-4D0A-B665-252ADC9985CC}" destId="{4F891AFB-F246-49A9-BF48-E4EB147F9B3F}" srcOrd="0" destOrd="0" presId="urn:microsoft.com/office/officeart/2005/8/layout/hierarchy1"/>
    <dgm:cxn modelId="{83062BD8-64CB-430C-B17E-F6D78F25DE56}" type="presParOf" srcId="{1E9857C3-EF74-4D0A-B665-252ADC9985CC}" destId="{3209CC79-33DE-4ECD-995A-66AA51E4DD9E}" srcOrd="1" destOrd="0" presId="urn:microsoft.com/office/officeart/2005/8/layout/hierarchy1"/>
    <dgm:cxn modelId="{47DE0685-E6AF-4873-8D2E-D50B0259CA32}" type="presParOf" srcId="{13CD809B-FCD5-45BD-8349-5DAACFA78C98}" destId="{83F8916F-2270-467A-BB20-C1DA6AD153D8}" srcOrd="1" destOrd="0" presId="urn:microsoft.com/office/officeart/2005/8/layout/hierarchy1"/>
    <dgm:cxn modelId="{F4BA987E-DE05-4DEA-BF2F-B823CBDFE225}" type="presParOf" srcId="{CD3A2894-5DE9-4541-BD1C-D0BB411515B6}" destId="{AC01A54C-4610-4286-A430-9BD05C8F2EC7}" srcOrd="4" destOrd="0" presId="urn:microsoft.com/office/officeart/2005/8/layout/hierarchy1"/>
    <dgm:cxn modelId="{9724291F-92CD-423A-99D8-9506D1C3C3C0}" type="presParOf" srcId="{CD3A2894-5DE9-4541-BD1C-D0BB411515B6}" destId="{B1CEFF6D-1D04-4AD3-BA78-950795BBA76D}" srcOrd="5" destOrd="0" presId="urn:microsoft.com/office/officeart/2005/8/layout/hierarchy1"/>
    <dgm:cxn modelId="{0513C83A-FA77-48F2-B2D0-E5CF37A0C231}" type="presParOf" srcId="{B1CEFF6D-1D04-4AD3-BA78-950795BBA76D}" destId="{DF4B4AF6-806E-415F-B37C-3DB01D7A4DCF}" srcOrd="0" destOrd="0" presId="urn:microsoft.com/office/officeart/2005/8/layout/hierarchy1"/>
    <dgm:cxn modelId="{4B460A32-0544-4D43-B97F-5376A272B663}" type="presParOf" srcId="{DF4B4AF6-806E-415F-B37C-3DB01D7A4DCF}" destId="{AF74775E-AAFA-4E4C-8CF8-44A95C8F2F1B}" srcOrd="0" destOrd="0" presId="urn:microsoft.com/office/officeart/2005/8/layout/hierarchy1"/>
    <dgm:cxn modelId="{D8FEFF18-0CA2-4049-993F-389A289EB316}" type="presParOf" srcId="{DF4B4AF6-806E-415F-B37C-3DB01D7A4DCF}" destId="{3B4AAB55-7B9D-4DD0-A813-6CE9E0506B9F}" srcOrd="1" destOrd="0" presId="urn:microsoft.com/office/officeart/2005/8/layout/hierarchy1"/>
    <dgm:cxn modelId="{C1425348-5D08-406A-8D4B-5497B0AE937D}" type="presParOf" srcId="{B1CEFF6D-1D04-4AD3-BA78-950795BBA76D}" destId="{75496942-AD6F-410D-89DD-A017F04AFF8B}" srcOrd="1" destOrd="0" presId="urn:microsoft.com/office/officeart/2005/8/layout/hierarchy1"/>
    <dgm:cxn modelId="{2D9D0A05-34C0-4715-AE81-F9CF4682C09E}" type="presParOf" srcId="{75496942-AD6F-410D-89DD-A017F04AFF8B}" destId="{25BB33FB-4FB7-4BDE-961F-79E60EAF6FBF}" srcOrd="0" destOrd="0" presId="urn:microsoft.com/office/officeart/2005/8/layout/hierarchy1"/>
    <dgm:cxn modelId="{7DC42C52-80BE-4F12-8B5F-776BB282B890}" type="presParOf" srcId="{75496942-AD6F-410D-89DD-A017F04AFF8B}" destId="{8E3377A3-5F86-4246-9832-BB2A62EF78DC}" srcOrd="1" destOrd="0" presId="urn:microsoft.com/office/officeart/2005/8/layout/hierarchy1"/>
    <dgm:cxn modelId="{7D34B20E-AB6E-4990-95E1-384F61A8FE6D}" type="presParOf" srcId="{8E3377A3-5F86-4246-9832-BB2A62EF78DC}" destId="{9E71536D-13C9-4DD8-9E43-5AD1B53146E1}" srcOrd="0" destOrd="0" presId="urn:microsoft.com/office/officeart/2005/8/layout/hierarchy1"/>
    <dgm:cxn modelId="{07721146-5F0E-47E2-9BA4-910096B9022F}" type="presParOf" srcId="{9E71536D-13C9-4DD8-9E43-5AD1B53146E1}" destId="{C872FB7F-42A1-4C32-A63D-ED6BB887D657}" srcOrd="0" destOrd="0" presId="urn:microsoft.com/office/officeart/2005/8/layout/hierarchy1"/>
    <dgm:cxn modelId="{10B955F4-0A35-4974-8C45-145BFA163044}" type="presParOf" srcId="{9E71536D-13C9-4DD8-9E43-5AD1B53146E1}" destId="{E008FE67-AFF0-440F-89FF-AA2546CB268D}" srcOrd="1" destOrd="0" presId="urn:microsoft.com/office/officeart/2005/8/layout/hierarchy1"/>
    <dgm:cxn modelId="{D659ED9B-E7DB-4A2F-80FE-54F03C28424D}" type="presParOf" srcId="{8E3377A3-5F86-4246-9832-BB2A62EF78DC}" destId="{90C873CA-BB1E-4E47-A8C6-C2C76E9AC811}" srcOrd="1" destOrd="0" presId="urn:microsoft.com/office/officeart/2005/8/layout/hierarchy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5391BB-EF35-41F4-883A-37DA0D7C1437}" type="doc">
      <dgm:prSet loTypeId="urn:microsoft.com/office/officeart/2005/8/layout/process4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AAA356A-96FC-48D7-952B-4BBDB34861ED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Original Data</a:t>
          </a:r>
          <a:endParaRPr lang="en-US" dirty="0">
            <a:solidFill>
              <a:schemeClr val="tx1"/>
            </a:solidFill>
          </a:endParaRPr>
        </a:p>
      </dgm:t>
    </dgm:pt>
    <dgm:pt modelId="{D13DA26A-5DCA-4CCA-BB66-2DA074302C6B}" type="parTrans" cxnId="{2E178C8F-F4A0-4FBF-859B-CAAF7803191F}">
      <dgm:prSet/>
      <dgm:spPr/>
      <dgm:t>
        <a:bodyPr/>
        <a:lstStyle/>
        <a:p>
          <a:endParaRPr lang="en-US"/>
        </a:p>
      </dgm:t>
    </dgm:pt>
    <dgm:pt modelId="{5B29CA58-7E21-4430-AC13-D99DB9B9CFA6}" type="sibTrans" cxnId="{2E178C8F-F4A0-4FBF-859B-CAAF7803191F}">
      <dgm:prSet/>
      <dgm:spPr/>
      <dgm:t>
        <a:bodyPr/>
        <a:lstStyle/>
        <a:p>
          <a:endParaRPr lang="en-US"/>
        </a:p>
      </dgm:t>
    </dgm:pt>
    <dgm:pt modelId="{22073ED8-41DA-4B7A-9D6B-03B9727F78B9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Encryption</a:t>
          </a:r>
          <a:endParaRPr lang="en-US" dirty="0">
            <a:solidFill>
              <a:schemeClr val="tx1"/>
            </a:solidFill>
          </a:endParaRPr>
        </a:p>
      </dgm:t>
    </dgm:pt>
    <dgm:pt modelId="{11531E38-9062-4917-8C7A-D1E889FF2BEC}" type="parTrans" cxnId="{E255674B-02D4-49F4-84E6-EEC7C095B56F}">
      <dgm:prSet/>
      <dgm:spPr/>
      <dgm:t>
        <a:bodyPr/>
        <a:lstStyle/>
        <a:p>
          <a:endParaRPr lang="en-US"/>
        </a:p>
      </dgm:t>
    </dgm:pt>
    <dgm:pt modelId="{AD752865-FAFC-4903-9774-CD3C3B916168}" type="sibTrans" cxnId="{E255674B-02D4-49F4-84E6-EEC7C095B56F}">
      <dgm:prSet/>
      <dgm:spPr/>
      <dgm:t>
        <a:bodyPr/>
        <a:lstStyle/>
        <a:p>
          <a:endParaRPr lang="en-US"/>
        </a:p>
      </dgm:t>
    </dgm:pt>
    <dgm:pt modelId="{02073ADB-E0B2-473B-A4F8-24C3C9CD4877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Encrypted Data</a:t>
          </a:r>
          <a:endParaRPr lang="en-US" dirty="0">
            <a:solidFill>
              <a:schemeClr val="tx1"/>
            </a:solidFill>
          </a:endParaRPr>
        </a:p>
      </dgm:t>
    </dgm:pt>
    <dgm:pt modelId="{B8379E23-0CBE-47BC-A7E0-656BC5E4AFEA}" type="parTrans" cxnId="{1C4CD44C-D1C6-4EE1-82DF-F346E395F36E}">
      <dgm:prSet/>
      <dgm:spPr/>
      <dgm:t>
        <a:bodyPr/>
        <a:lstStyle/>
        <a:p>
          <a:endParaRPr lang="en-US"/>
        </a:p>
      </dgm:t>
    </dgm:pt>
    <dgm:pt modelId="{02789874-A0FB-4577-BBE2-4F22933F5FB2}" type="sibTrans" cxnId="{1C4CD44C-D1C6-4EE1-82DF-F346E395F36E}">
      <dgm:prSet/>
      <dgm:spPr/>
      <dgm:t>
        <a:bodyPr/>
        <a:lstStyle/>
        <a:p>
          <a:endParaRPr lang="en-US"/>
        </a:p>
      </dgm:t>
    </dgm:pt>
    <dgm:pt modelId="{5F42418D-523A-4303-979F-5BE2BF92D7AF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Decryption</a:t>
          </a:r>
          <a:endParaRPr lang="en-US" dirty="0">
            <a:solidFill>
              <a:schemeClr val="tx1"/>
            </a:solidFill>
          </a:endParaRPr>
        </a:p>
      </dgm:t>
    </dgm:pt>
    <dgm:pt modelId="{01236736-73E5-4F4A-ACB4-CF2F3DDFB883}" type="parTrans" cxnId="{E5E24250-FE5A-4682-B78F-66E68B9B958E}">
      <dgm:prSet/>
      <dgm:spPr/>
      <dgm:t>
        <a:bodyPr/>
        <a:lstStyle/>
        <a:p>
          <a:endParaRPr lang="en-US"/>
        </a:p>
      </dgm:t>
    </dgm:pt>
    <dgm:pt modelId="{A9B291F8-1AE8-41DF-A02E-0C278B8CAC98}" type="sibTrans" cxnId="{E5E24250-FE5A-4682-B78F-66E68B9B958E}">
      <dgm:prSet/>
      <dgm:spPr/>
      <dgm:t>
        <a:bodyPr/>
        <a:lstStyle/>
        <a:p>
          <a:endParaRPr lang="en-US"/>
        </a:p>
      </dgm:t>
    </dgm:pt>
    <dgm:pt modelId="{08B46EA8-91A1-407D-823A-4EA4B300DFD4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Original Data</a:t>
          </a:r>
          <a:endParaRPr lang="en-US" dirty="0">
            <a:solidFill>
              <a:schemeClr val="tx1"/>
            </a:solidFill>
          </a:endParaRPr>
        </a:p>
      </dgm:t>
    </dgm:pt>
    <dgm:pt modelId="{54FFCE71-40EE-498B-9435-150311BAC8D9}" type="parTrans" cxnId="{04C21610-D7BB-472D-8C7B-971A3C7BFB37}">
      <dgm:prSet/>
      <dgm:spPr/>
      <dgm:t>
        <a:bodyPr/>
        <a:lstStyle/>
        <a:p>
          <a:endParaRPr lang="en-US"/>
        </a:p>
      </dgm:t>
    </dgm:pt>
    <dgm:pt modelId="{1D443579-E78B-4177-9A1E-C32A7F61206B}" type="sibTrans" cxnId="{04C21610-D7BB-472D-8C7B-971A3C7BFB37}">
      <dgm:prSet/>
      <dgm:spPr/>
      <dgm:t>
        <a:bodyPr/>
        <a:lstStyle/>
        <a:p>
          <a:endParaRPr lang="en-US"/>
        </a:p>
      </dgm:t>
    </dgm:pt>
    <dgm:pt modelId="{06D0A024-EE57-40AD-9184-66A00FC9B6ED}" type="pres">
      <dgm:prSet presAssocID="{715391BB-EF35-41F4-883A-37DA0D7C143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A9665A-8D69-498C-B1F6-1B0CD03FC173}" type="pres">
      <dgm:prSet presAssocID="{08B46EA8-91A1-407D-823A-4EA4B300DFD4}" presName="boxAndChildren" presStyleCnt="0"/>
      <dgm:spPr/>
    </dgm:pt>
    <dgm:pt modelId="{57C9ADA1-0235-4C9E-BD70-40B674713E23}" type="pres">
      <dgm:prSet presAssocID="{08B46EA8-91A1-407D-823A-4EA4B300DFD4}" presName="parentTextBox" presStyleLbl="node1" presStyleIdx="0" presStyleCnt="5"/>
      <dgm:spPr/>
      <dgm:t>
        <a:bodyPr/>
        <a:lstStyle/>
        <a:p>
          <a:endParaRPr lang="en-US"/>
        </a:p>
      </dgm:t>
    </dgm:pt>
    <dgm:pt modelId="{7E775E34-785C-43A2-AC7D-10A036045917}" type="pres">
      <dgm:prSet presAssocID="{A9B291F8-1AE8-41DF-A02E-0C278B8CAC98}" presName="sp" presStyleCnt="0"/>
      <dgm:spPr/>
    </dgm:pt>
    <dgm:pt modelId="{8AE600EC-259D-4061-9191-2B992B3A5D13}" type="pres">
      <dgm:prSet presAssocID="{5F42418D-523A-4303-979F-5BE2BF92D7AF}" presName="arrowAndChildren" presStyleCnt="0"/>
      <dgm:spPr/>
    </dgm:pt>
    <dgm:pt modelId="{749AFD60-F0D4-4C61-A09E-5A96B393C595}" type="pres">
      <dgm:prSet presAssocID="{5F42418D-523A-4303-979F-5BE2BF92D7AF}" presName="parentTextArrow" presStyleLbl="node1" presStyleIdx="1" presStyleCnt="5"/>
      <dgm:spPr/>
      <dgm:t>
        <a:bodyPr/>
        <a:lstStyle/>
        <a:p>
          <a:endParaRPr lang="en-US"/>
        </a:p>
      </dgm:t>
    </dgm:pt>
    <dgm:pt modelId="{0F6DED2B-8AA1-4345-878C-590614924409}" type="pres">
      <dgm:prSet presAssocID="{02789874-A0FB-4577-BBE2-4F22933F5FB2}" presName="sp" presStyleCnt="0"/>
      <dgm:spPr/>
    </dgm:pt>
    <dgm:pt modelId="{E8D89B9F-D502-483A-A8B1-AB97AD11128B}" type="pres">
      <dgm:prSet presAssocID="{02073ADB-E0B2-473B-A4F8-24C3C9CD4877}" presName="arrowAndChildren" presStyleCnt="0"/>
      <dgm:spPr/>
    </dgm:pt>
    <dgm:pt modelId="{DFE18C94-8D41-43F0-80BF-F6A357D587AD}" type="pres">
      <dgm:prSet presAssocID="{02073ADB-E0B2-473B-A4F8-24C3C9CD4877}" presName="parentTextArrow" presStyleLbl="node1" presStyleIdx="2" presStyleCnt="5"/>
      <dgm:spPr/>
      <dgm:t>
        <a:bodyPr/>
        <a:lstStyle/>
        <a:p>
          <a:endParaRPr lang="en-US"/>
        </a:p>
      </dgm:t>
    </dgm:pt>
    <dgm:pt modelId="{580BB68E-99FC-48A9-AAD7-32C969459213}" type="pres">
      <dgm:prSet presAssocID="{AD752865-FAFC-4903-9774-CD3C3B916168}" presName="sp" presStyleCnt="0"/>
      <dgm:spPr/>
    </dgm:pt>
    <dgm:pt modelId="{073AF0BE-560B-450E-AC9F-49567E199413}" type="pres">
      <dgm:prSet presAssocID="{22073ED8-41DA-4B7A-9D6B-03B9727F78B9}" presName="arrowAndChildren" presStyleCnt="0"/>
      <dgm:spPr/>
    </dgm:pt>
    <dgm:pt modelId="{E0712FFE-F46E-426D-8C52-B03EFCCBB669}" type="pres">
      <dgm:prSet presAssocID="{22073ED8-41DA-4B7A-9D6B-03B9727F78B9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D91C9F9C-D72F-45AA-8DB9-54E33CABF8FF}" type="pres">
      <dgm:prSet presAssocID="{5B29CA58-7E21-4430-AC13-D99DB9B9CFA6}" presName="sp" presStyleCnt="0"/>
      <dgm:spPr/>
    </dgm:pt>
    <dgm:pt modelId="{11144605-77F6-45A2-BA2B-1B5E4A2B766B}" type="pres">
      <dgm:prSet presAssocID="{6AAA356A-96FC-48D7-952B-4BBDB34861ED}" presName="arrowAndChildren" presStyleCnt="0"/>
      <dgm:spPr/>
    </dgm:pt>
    <dgm:pt modelId="{63F09719-D130-4257-9555-F27D0E1B4600}" type="pres">
      <dgm:prSet presAssocID="{6AAA356A-96FC-48D7-952B-4BBDB34861ED}" presName="parentTextArrow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A06BAFF2-552C-4973-8CAA-9FFC9AA9DD4A}" type="presOf" srcId="{08B46EA8-91A1-407D-823A-4EA4B300DFD4}" destId="{57C9ADA1-0235-4C9E-BD70-40B674713E23}" srcOrd="0" destOrd="0" presId="urn:microsoft.com/office/officeart/2005/8/layout/process4"/>
    <dgm:cxn modelId="{4586ED44-D9C9-4D10-AB3D-DB39D3DB90E8}" type="presOf" srcId="{5F42418D-523A-4303-979F-5BE2BF92D7AF}" destId="{749AFD60-F0D4-4C61-A09E-5A96B393C595}" srcOrd="0" destOrd="0" presId="urn:microsoft.com/office/officeart/2005/8/layout/process4"/>
    <dgm:cxn modelId="{9C524422-4758-4B67-B13F-31C1E17A05AD}" type="presOf" srcId="{715391BB-EF35-41F4-883A-37DA0D7C1437}" destId="{06D0A024-EE57-40AD-9184-66A00FC9B6ED}" srcOrd="0" destOrd="0" presId="urn:microsoft.com/office/officeart/2005/8/layout/process4"/>
    <dgm:cxn modelId="{AD389006-613D-4ADF-AE30-D5AD97B505E1}" type="presOf" srcId="{02073ADB-E0B2-473B-A4F8-24C3C9CD4877}" destId="{DFE18C94-8D41-43F0-80BF-F6A357D587AD}" srcOrd="0" destOrd="0" presId="urn:microsoft.com/office/officeart/2005/8/layout/process4"/>
    <dgm:cxn modelId="{A5AD67C9-BE5E-4DBC-9650-FB9F6F29C300}" type="presOf" srcId="{6AAA356A-96FC-48D7-952B-4BBDB34861ED}" destId="{63F09719-D130-4257-9555-F27D0E1B4600}" srcOrd="0" destOrd="0" presId="urn:microsoft.com/office/officeart/2005/8/layout/process4"/>
    <dgm:cxn modelId="{6237F1AC-88F7-42CA-A72B-31FDEA506E33}" type="presOf" srcId="{22073ED8-41DA-4B7A-9D6B-03B9727F78B9}" destId="{E0712FFE-F46E-426D-8C52-B03EFCCBB669}" srcOrd="0" destOrd="0" presId="urn:microsoft.com/office/officeart/2005/8/layout/process4"/>
    <dgm:cxn modelId="{E255674B-02D4-49F4-84E6-EEC7C095B56F}" srcId="{715391BB-EF35-41F4-883A-37DA0D7C1437}" destId="{22073ED8-41DA-4B7A-9D6B-03B9727F78B9}" srcOrd="1" destOrd="0" parTransId="{11531E38-9062-4917-8C7A-D1E889FF2BEC}" sibTransId="{AD752865-FAFC-4903-9774-CD3C3B916168}"/>
    <dgm:cxn modelId="{04C21610-D7BB-472D-8C7B-971A3C7BFB37}" srcId="{715391BB-EF35-41F4-883A-37DA0D7C1437}" destId="{08B46EA8-91A1-407D-823A-4EA4B300DFD4}" srcOrd="4" destOrd="0" parTransId="{54FFCE71-40EE-498B-9435-150311BAC8D9}" sibTransId="{1D443579-E78B-4177-9A1E-C32A7F61206B}"/>
    <dgm:cxn modelId="{E5E24250-FE5A-4682-B78F-66E68B9B958E}" srcId="{715391BB-EF35-41F4-883A-37DA0D7C1437}" destId="{5F42418D-523A-4303-979F-5BE2BF92D7AF}" srcOrd="3" destOrd="0" parTransId="{01236736-73E5-4F4A-ACB4-CF2F3DDFB883}" sibTransId="{A9B291F8-1AE8-41DF-A02E-0C278B8CAC98}"/>
    <dgm:cxn modelId="{2E178C8F-F4A0-4FBF-859B-CAAF7803191F}" srcId="{715391BB-EF35-41F4-883A-37DA0D7C1437}" destId="{6AAA356A-96FC-48D7-952B-4BBDB34861ED}" srcOrd="0" destOrd="0" parTransId="{D13DA26A-5DCA-4CCA-BB66-2DA074302C6B}" sibTransId="{5B29CA58-7E21-4430-AC13-D99DB9B9CFA6}"/>
    <dgm:cxn modelId="{1C4CD44C-D1C6-4EE1-82DF-F346E395F36E}" srcId="{715391BB-EF35-41F4-883A-37DA0D7C1437}" destId="{02073ADB-E0B2-473B-A4F8-24C3C9CD4877}" srcOrd="2" destOrd="0" parTransId="{B8379E23-0CBE-47BC-A7E0-656BC5E4AFEA}" sibTransId="{02789874-A0FB-4577-BBE2-4F22933F5FB2}"/>
    <dgm:cxn modelId="{1AD57A11-2D5E-4598-95CE-073D20A9A48C}" type="presParOf" srcId="{06D0A024-EE57-40AD-9184-66A00FC9B6ED}" destId="{63A9665A-8D69-498C-B1F6-1B0CD03FC173}" srcOrd="0" destOrd="0" presId="urn:microsoft.com/office/officeart/2005/8/layout/process4"/>
    <dgm:cxn modelId="{19FE7C74-9587-45BB-925E-EABB73128CE0}" type="presParOf" srcId="{63A9665A-8D69-498C-B1F6-1B0CD03FC173}" destId="{57C9ADA1-0235-4C9E-BD70-40B674713E23}" srcOrd="0" destOrd="0" presId="urn:microsoft.com/office/officeart/2005/8/layout/process4"/>
    <dgm:cxn modelId="{8890829E-E1AF-4C69-A2AA-A10165879F04}" type="presParOf" srcId="{06D0A024-EE57-40AD-9184-66A00FC9B6ED}" destId="{7E775E34-785C-43A2-AC7D-10A036045917}" srcOrd="1" destOrd="0" presId="urn:microsoft.com/office/officeart/2005/8/layout/process4"/>
    <dgm:cxn modelId="{DDC921B0-0108-4FB4-B14D-561BE14AED4E}" type="presParOf" srcId="{06D0A024-EE57-40AD-9184-66A00FC9B6ED}" destId="{8AE600EC-259D-4061-9191-2B992B3A5D13}" srcOrd="2" destOrd="0" presId="urn:microsoft.com/office/officeart/2005/8/layout/process4"/>
    <dgm:cxn modelId="{EFD2C489-CF6C-4B39-BDDC-4585F1C00032}" type="presParOf" srcId="{8AE600EC-259D-4061-9191-2B992B3A5D13}" destId="{749AFD60-F0D4-4C61-A09E-5A96B393C595}" srcOrd="0" destOrd="0" presId="urn:microsoft.com/office/officeart/2005/8/layout/process4"/>
    <dgm:cxn modelId="{8FD6A350-EB07-4F4C-9999-B6BCB2F613DB}" type="presParOf" srcId="{06D0A024-EE57-40AD-9184-66A00FC9B6ED}" destId="{0F6DED2B-8AA1-4345-878C-590614924409}" srcOrd="3" destOrd="0" presId="urn:microsoft.com/office/officeart/2005/8/layout/process4"/>
    <dgm:cxn modelId="{E994C51C-29D2-488F-9579-1E5A7FC480BE}" type="presParOf" srcId="{06D0A024-EE57-40AD-9184-66A00FC9B6ED}" destId="{E8D89B9F-D502-483A-A8B1-AB97AD11128B}" srcOrd="4" destOrd="0" presId="urn:microsoft.com/office/officeart/2005/8/layout/process4"/>
    <dgm:cxn modelId="{C91BBF55-1C3D-4DB2-91E1-5792D553F1A2}" type="presParOf" srcId="{E8D89B9F-D502-483A-A8B1-AB97AD11128B}" destId="{DFE18C94-8D41-43F0-80BF-F6A357D587AD}" srcOrd="0" destOrd="0" presId="urn:microsoft.com/office/officeart/2005/8/layout/process4"/>
    <dgm:cxn modelId="{B6A9B75C-2D1D-4AB9-8A42-B7CF542C8536}" type="presParOf" srcId="{06D0A024-EE57-40AD-9184-66A00FC9B6ED}" destId="{580BB68E-99FC-48A9-AAD7-32C969459213}" srcOrd="5" destOrd="0" presId="urn:microsoft.com/office/officeart/2005/8/layout/process4"/>
    <dgm:cxn modelId="{81737BC7-CAFA-4EA5-B718-08E9A83AD5A1}" type="presParOf" srcId="{06D0A024-EE57-40AD-9184-66A00FC9B6ED}" destId="{073AF0BE-560B-450E-AC9F-49567E199413}" srcOrd="6" destOrd="0" presId="urn:microsoft.com/office/officeart/2005/8/layout/process4"/>
    <dgm:cxn modelId="{E8DDB8B9-73F8-48DF-A754-14E70EB80455}" type="presParOf" srcId="{073AF0BE-560B-450E-AC9F-49567E199413}" destId="{E0712FFE-F46E-426D-8C52-B03EFCCBB669}" srcOrd="0" destOrd="0" presId="urn:microsoft.com/office/officeart/2005/8/layout/process4"/>
    <dgm:cxn modelId="{902793AC-EEB3-4A7B-AD15-B962F35E7656}" type="presParOf" srcId="{06D0A024-EE57-40AD-9184-66A00FC9B6ED}" destId="{D91C9F9C-D72F-45AA-8DB9-54E33CABF8FF}" srcOrd="7" destOrd="0" presId="urn:microsoft.com/office/officeart/2005/8/layout/process4"/>
    <dgm:cxn modelId="{26E48DB0-6628-423D-AAD2-7FDB4DF3F186}" type="presParOf" srcId="{06D0A024-EE57-40AD-9184-66A00FC9B6ED}" destId="{11144605-77F6-45A2-BA2B-1B5E4A2B766B}" srcOrd="8" destOrd="0" presId="urn:microsoft.com/office/officeart/2005/8/layout/process4"/>
    <dgm:cxn modelId="{3A6FB169-F1A9-4B04-A8F2-692A314E5B81}" type="presParOf" srcId="{11144605-77F6-45A2-BA2B-1B5E4A2B766B}" destId="{63F09719-D130-4257-9555-F27D0E1B4600}" srcOrd="0" destOrd="0" presId="urn:microsoft.com/office/officeart/2005/8/layout/process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51DE1A-96C4-4C82-84E2-6AE7383BD33D}" type="doc">
      <dgm:prSet loTypeId="urn:microsoft.com/office/officeart/2005/8/layout/hierarchy6" loCatId="hierarchy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640883FF-2881-41C7-9427-B1A75DDB4839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Student Database</a:t>
          </a:r>
          <a:endParaRPr lang="en-US" dirty="0">
            <a:solidFill>
              <a:schemeClr val="tx1"/>
            </a:solidFill>
          </a:endParaRPr>
        </a:p>
      </dgm:t>
    </dgm:pt>
    <dgm:pt modelId="{117E8D96-6AE2-49B6-B26C-ACD4AF7A6EC8}" type="parTrans" cxnId="{26A3A8B5-0146-4744-9C5F-6E0268FA3D92}">
      <dgm:prSet/>
      <dgm:spPr/>
      <dgm:t>
        <a:bodyPr/>
        <a:lstStyle/>
        <a:p>
          <a:endParaRPr lang="en-US"/>
        </a:p>
      </dgm:t>
    </dgm:pt>
    <dgm:pt modelId="{1273BD3C-9C03-4057-A8B2-BE29AC065506}" type="sibTrans" cxnId="{26A3A8B5-0146-4744-9C5F-6E0268FA3D92}">
      <dgm:prSet/>
      <dgm:spPr/>
      <dgm:t>
        <a:bodyPr/>
        <a:lstStyle/>
        <a:p>
          <a:endParaRPr lang="en-US"/>
        </a:p>
      </dgm:t>
    </dgm:pt>
    <dgm:pt modelId="{1BC419BC-8987-4AF2-B9D0-55C3BBA7585D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Admin</a:t>
          </a:r>
          <a:endParaRPr lang="en-US" dirty="0">
            <a:solidFill>
              <a:schemeClr val="tx1"/>
            </a:solidFill>
          </a:endParaRPr>
        </a:p>
      </dgm:t>
    </dgm:pt>
    <dgm:pt modelId="{A505F152-361E-41DC-BFCA-8AA1F64109EC}" type="parTrans" cxnId="{696DA4EB-232E-4AB9-A5BA-1FB050C5152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2B6E642-8150-40AA-8913-0D545210412E}" type="sibTrans" cxnId="{696DA4EB-232E-4AB9-A5BA-1FB050C5152D}">
      <dgm:prSet/>
      <dgm:spPr/>
      <dgm:t>
        <a:bodyPr/>
        <a:lstStyle/>
        <a:p>
          <a:endParaRPr lang="en-US"/>
        </a:p>
      </dgm:t>
    </dgm:pt>
    <dgm:pt modelId="{B701FA3D-2F9A-44D8-AE3F-940AC372C72F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Own Result</a:t>
          </a:r>
          <a:endParaRPr lang="en-US" dirty="0">
            <a:solidFill>
              <a:schemeClr val="tx1"/>
            </a:solidFill>
          </a:endParaRPr>
        </a:p>
      </dgm:t>
    </dgm:pt>
    <dgm:pt modelId="{28E70872-9EB7-4733-A239-E14F515EA9D9}" type="parTrans" cxnId="{AC6F0B5D-24A3-4245-9CF9-1C5DCE2F874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92D221C-6F09-42AB-95E6-20D7B10029A7}" type="sibTrans" cxnId="{AC6F0B5D-24A3-4245-9CF9-1C5DCE2F874F}">
      <dgm:prSet/>
      <dgm:spPr/>
      <dgm:t>
        <a:bodyPr/>
        <a:lstStyle/>
        <a:p>
          <a:endParaRPr lang="en-US"/>
        </a:p>
      </dgm:t>
    </dgm:pt>
    <dgm:pt modelId="{8764E7E0-98A6-404D-A0D8-8D5CD15E078D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Teacher</a:t>
          </a:r>
          <a:endParaRPr lang="en-US" dirty="0">
            <a:solidFill>
              <a:schemeClr val="tx1"/>
            </a:solidFill>
          </a:endParaRPr>
        </a:p>
      </dgm:t>
    </dgm:pt>
    <dgm:pt modelId="{E21793AE-EAE9-4549-9066-5825ADB4C831}" type="parTrans" cxnId="{88185C99-9E68-47CC-846F-5422E45203F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8BCDCA8-B318-4C41-84B8-FD34A13DD193}" type="sibTrans" cxnId="{88185C99-9E68-47CC-846F-5422E45203FB}">
      <dgm:prSet/>
      <dgm:spPr/>
      <dgm:t>
        <a:bodyPr/>
        <a:lstStyle/>
        <a:p>
          <a:endParaRPr lang="en-US"/>
        </a:p>
      </dgm:t>
    </dgm:pt>
    <dgm:pt modelId="{C03F1E21-F525-4217-9D32-8D157078BF10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Student</a:t>
          </a:r>
          <a:endParaRPr lang="en-US" dirty="0">
            <a:solidFill>
              <a:schemeClr val="tx1"/>
            </a:solidFill>
          </a:endParaRPr>
        </a:p>
      </dgm:t>
    </dgm:pt>
    <dgm:pt modelId="{A03137E0-4EEB-41DB-8013-FD4711175DF3}" type="parTrans" cxnId="{2402A90D-1FA0-4B20-A636-ABB85AA4DF6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75E20C2-26FD-4AC5-95F7-C29D0F073ACD}" type="sibTrans" cxnId="{2402A90D-1FA0-4B20-A636-ABB85AA4DF6A}">
      <dgm:prSet/>
      <dgm:spPr/>
      <dgm:t>
        <a:bodyPr/>
        <a:lstStyle/>
        <a:p>
          <a:endParaRPr lang="en-US"/>
        </a:p>
      </dgm:t>
    </dgm:pt>
    <dgm:pt modelId="{C407A3C7-1EB1-4A39-AC21-972CB8DC21F3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Full Access </a:t>
          </a:r>
          <a:endParaRPr lang="en-US" dirty="0">
            <a:solidFill>
              <a:schemeClr val="tx1"/>
            </a:solidFill>
          </a:endParaRPr>
        </a:p>
      </dgm:t>
    </dgm:pt>
    <dgm:pt modelId="{20471EEB-8006-4001-8000-DE80D46A9C84}" type="parTrans" cxnId="{D32668BB-0EB3-4EC1-9AED-C2CC67799D3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4204713-DC29-498E-8BC5-F05704ECD93C}" type="sibTrans" cxnId="{D32668BB-0EB3-4EC1-9AED-C2CC67799D3A}">
      <dgm:prSet/>
      <dgm:spPr/>
      <dgm:t>
        <a:bodyPr/>
        <a:lstStyle/>
        <a:p>
          <a:endParaRPr lang="en-US"/>
        </a:p>
      </dgm:t>
    </dgm:pt>
    <dgm:pt modelId="{02C4A71B-8251-408A-86AB-625A93027F04}">
      <dgm:prSet phldrT="[Text]"/>
      <dgm:spPr/>
      <dgm:t>
        <a:bodyPr/>
        <a:lstStyle/>
        <a:p>
          <a:r>
            <a:rPr lang="en-US" smtClean="0">
              <a:solidFill>
                <a:schemeClr val="tx1"/>
              </a:solidFill>
            </a:rPr>
            <a:t>Result Update </a:t>
          </a:r>
          <a:endParaRPr lang="en-US" dirty="0">
            <a:solidFill>
              <a:schemeClr val="tx1"/>
            </a:solidFill>
          </a:endParaRPr>
        </a:p>
      </dgm:t>
    </dgm:pt>
    <dgm:pt modelId="{6B696A31-3E19-4FAF-946C-6055192EA807}" type="parTrans" cxnId="{DB1DBE5D-BE5A-4254-A712-99D219EFC20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4D37D65-048D-4025-BE60-1FA2967C7C22}" type="sibTrans" cxnId="{DB1DBE5D-BE5A-4254-A712-99D219EFC209}">
      <dgm:prSet/>
      <dgm:spPr/>
      <dgm:t>
        <a:bodyPr/>
        <a:lstStyle/>
        <a:p>
          <a:endParaRPr lang="en-US"/>
        </a:p>
      </dgm:t>
    </dgm:pt>
    <dgm:pt modelId="{D33DAEC6-816E-41B5-873B-A42714ECD349}" type="pres">
      <dgm:prSet presAssocID="{0D51DE1A-96C4-4C82-84E2-6AE7383BD33D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363E62-F9FB-4D4E-A887-715EE9E38E83}" type="pres">
      <dgm:prSet presAssocID="{0D51DE1A-96C4-4C82-84E2-6AE7383BD33D}" presName="hierFlow" presStyleCnt="0"/>
      <dgm:spPr/>
    </dgm:pt>
    <dgm:pt modelId="{5EBE4890-3568-4BF3-81D8-D119B0A1595D}" type="pres">
      <dgm:prSet presAssocID="{0D51DE1A-96C4-4C82-84E2-6AE7383BD33D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CFBDEC37-A61E-414C-9ED4-D731D634A535}" type="pres">
      <dgm:prSet presAssocID="{640883FF-2881-41C7-9427-B1A75DDB4839}" presName="Name14" presStyleCnt="0"/>
      <dgm:spPr/>
    </dgm:pt>
    <dgm:pt modelId="{1BAE04F5-B6B4-4B2C-B2EA-D9935200D963}" type="pres">
      <dgm:prSet presAssocID="{640883FF-2881-41C7-9427-B1A75DDB4839}" presName="level1Shape" presStyleLbl="node0" presStyleIdx="0" presStyleCnt="1" custScaleX="2535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2E68F4-C0D1-4A9D-9EFB-346332B604AA}" type="pres">
      <dgm:prSet presAssocID="{640883FF-2881-41C7-9427-B1A75DDB4839}" presName="hierChild2" presStyleCnt="0"/>
      <dgm:spPr/>
    </dgm:pt>
    <dgm:pt modelId="{8A926A6D-7969-4321-9818-5B6AE2FAFAAF}" type="pres">
      <dgm:prSet presAssocID="{A505F152-361E-41DC-BFCA-8AA1F64109EC}" presName="Name19" presStyleLbl="parChTrans1D2" presStyleIdx="0" presStyleCnt="3"/>
      <dgm:spPr/>
      <dgm:t>
        <a:bodyPr/>
        <a:lstStyle/>
        <a:p>
          <a:endParaRPr lang="en-US"/>
        </a:p>
      </dgm:t>
    </dgm:pt>
    <dgm:pt modelId="{BE70B918-67A8-4D2F-88A1-944514D3EDEA}" type="pres">
      <dgm:prSet presAssocID="{1BC419BC-8987-4AF2-B9D0-55C3BBA7585D}" presName="Name21" presStyleCnt="0"/>
      <dgm:spPr/>
    </dgm:pt>
    <dgm:pt modelId="{EF60F0BB-F2B6-4F41-AFD7-BD8E02C4C69E}" type="pres">
      <dgm:prSet presAssocID="{1BC419BC-8987-4AF2-B9D0-55C3BBA7585D}" presName="level2Shape" presStyleLbl="node2" presStyleIdx="0" presStyleCnt="3"/>
      <dgm:spPr/>
      <dgm:t>
        <a:bodyPr/>
        <a:lstStyle/>
        <a:p>
          <a:endParaRPr lang="en-US"/>
        </a:p>
      </dgm:t>
    </dgm:pt>
    <dgm:pt modelId="{B9A50117-7E2C-46D8-ABCE-11F8FF872829}" type="pres">
      <dgm:prSet presAssocID="{1BC419BC-8987-4AF2-B9D0-55C3BBA7585D}" presName="hierChild3" presStyleCnt="0"/>
      <dgm:spPr/>
    </dgm:pt>
    <dgm:pt modelId="{2474502B-AFBB-471A-9D23-2C9886B1B452}" type="pres">
      <dgm:prSet presAssocID="{20471EEB-8006-4001-8000-DE80D46A9C84}" presName="Name19" presStyleLbl="parChTrans1D3" presStyleIdx="0" presStyleCnt="3"/>
      <dgm:spPr/>
      <dgm:t>
        <a:bodyPr/>
        <a:lstStyle/>
        <a:p>
          <a:endParaRPr lang="en-US"/>
        </a:p>
      </dgm:t>
    </dgm:pt>
    <dgm:pt modelId="{8FA3A05B-8F06-46BA-A0AC-EE552E22AA60}" type="pres">
      <dgm:prSet presAssocID="{C407A3C7-1EB1-4A39-AC21-972CB8DC21F3}" presName="Name21" presStyleCnt="0"/>
      <dgm:spPr/>
    </dgm:pt>
    <dgm:pt modelId="{53883596-01A0-4D9E-BD0A-632CB6C48150}" type="pres">
      <dgm:prSet presAssocID="{C407A3C7-1EB1-4A39-AC21-972CB8DC21F3}" presName="level2Shape" presStyleLbl="node3" presStyleIdx="0" presStyleCnt="3"/>
      <dgm:spPr/>
      <dgm:t>
        <a:bodyPr/>
        <a:lstStyle/>
        <a:p>
          <a:endParaRPr lang="en-US"/>
        </a:p>
      </dgm:t>
    </dgm:pt>
    <dgm:pt modelId="{E12B7AC9-5D55-407C-A1AB-681BFF60D0F4}" type="pres">
      <dgm:prSet presAssocID="{C407A3C7-1EB1-4A39-AC21-972CB8DC21F3}" presName="hierChild3" presStyleCnt="0"/>
      <dgm:spPr/>
    </dgm:pt>
    <dgm:pt modelId="{6D358B3F-9604-484D-B5E1-96D072875ED0}" type="pres">
      <dgm:prSet presAssocID="{E21793AE-EAE9-4549-9066-5825ADB4C831}" presName="Name19" presStyleLbl="parChTrans1D2" presStyleIdx="1" presStyleCnt="3"/>
      <dgm:spPr/>
      <dgm:t>
        <a:bodyPr/>
        <a:lstStyle/>
        <a:p>
          <a:endParaRPr lang="en-US"/>
        </a:p>
      </dgm:t>
    </dgm:pt>
    <dgm:pt modelId="{DFCC7C34-F038-49EF-B919-91FA3ECA8690}" type="pres">
      <dgm:prSet presAssocID="{8764E7E0-98A6-404D-A0D8-8D5CD15E078D}" presName="Name21" presStyleCnt="0"/>
      <dgm:spPr/>
    </dgm:pt>
    <dgm:pt modelId="{A9CAD830-A672-44DC-B08B-8B9CDBFA16DA}" type="pres">
      <dgm:prSet presAssocID="{8764E7E0-98A6-404D-A0D8-8D5CD15E078D}" presName="level2Shape" presStyleLbl="node2" presStyleIdx="1" presStyleCnt="3"/>
      <dgm:spPr/>
      <dgm:t>
        <a:bodyPr/>
        <a:lstStyle/>
        <a:p>
          <a:endParaRPr lang="en-US"/>
        </a:p>
      </dgm:t>
    </dgm:pt>
    <dgm:pt modelId="{5C332A32-F35E-47D4-9FA0-A1AFB94DBB42}" type="pres">
      <dgm:prSet presAssocID="{8764E7E0-98A6-404D-A0D8-8D5CD15E078D}" presName="hierChild3" presStyleCnt="0"/>
      <dgm:spPr/>
    </dgm:pt>
    <dgm:pt modelId="{4292039B-4657-4BBE-B4BC-0BC563B9E9CB}" type="pres">
      <dgm:prSet presAssocID="{6B696A31-3E19-4FAF-946C-6055192EA807}" presName="Name19" presStyleLbl="parChTrans1D3" presStyleIdx="1" presStyleCnt="3"/>
      <dgm:spPr/>
      <dgm:t>
        <a:bodyPr/>
        <a:lstStyle/>
        <a:p>
          <a:endParaRPr lang="en-US"/>
        </a:p>
      </dgm:t>
    </dgm:pt>
    <dgm:pt modelId="{045AF464-9F64-4E0B-8EF3-85D0E7EFB1DB}" type="pres">
      <dgm:prSet presAssocID="{02C4A71B-8251-408A-86AB-625A93027F04}" presName="Name21" presStyleCnt="0"/>
      <dgm:spPr/>
    </dgm:pt>
    <dgm:pt modelId="{7B1B21F4-6070-4DC4-9D80-0E4307573EBD}" type="pres">
      <dgm:prSet presAssocID="{02C4A71B-8251-408A-86AB-625A93027F04}" presName="level2Shape" presStyleLbl="node3" presStyleIdx="1" presStyleCnt="3"/>
      <dgm:spPr/>
      <dgm:t>
        <a:bodyPr/>
        <a:lstStyle/>
        <a:p>
          <a:endParaRPr lang="en-US"/>
        </a:p>
      </dgm:t>
    </dgm:pt>
    <dgm:pt modelId="{FD2D3A6E-C69E-4AFF-9ACA-6E601140C921}" type="pres">
      <dgm:prSet presAssocID="{02C4A71B-8251-408A-86AB-625A93027F04}" presName="hierChild3" presStyleCnt="0"/>
      <dgm:spPr/>
    </dgm:pt>
    <dgm:pt modelId="{70182960-5B4C-4290-BB4E-256E0ABF0B2F}" type="pres">
      <dgm:prSet presAssocID="{A03137E0-4EEB-41DB-8013-FD4711175DF3}" presName="Name19" presStyleLbl="parChTrans1D2" presStyleIdx="2" presStyleCnt="3"/>
      <dgm:spPr/>
      <dgm:t>
        <a:bodyPr/>
        <a:lstStyle/>
        <a:p>
          <a:endParaRPr lang="en-US"/>
        </a:p>
      </dgm:t>
    </dgm:pt>
    <dgm:pt modelId="{59F8136B-CEE0-4A86-9909-6D11BA08A7B0}" type="pres">
      <dgm:prSet presAssocID="{C03F1E21-F525-4217-9D32-8D157078BF10}" presName="Name21" presStyleCnt="0"/>
      <dgm:spPr/>
    </dgm:pt>
    <dgm:pt modelId="{AE7EC7F4-F931-4AD2-B632-099BE1A8C99C}" type="pres">
      <dgm:prSet presAssocID="{C03F1E21-F525-4217-9D32-8D157078BF10}" presName="level2Shape" presStyleLbl="node2" presStyleIdx="2" presStyleCnt="3"/>
      <dgm:spPr/>
      <dgm:t>
        <a:bodyPr/>
        <a:lstStyle/>
        <a:p>
          <a:endParaRPr lang="en-US"/>
        </a:p>
      </dgm:t>
    </dgm:pt>
    <dgm:pt modelId="{29AE3EEB-D255-49F3-B038-11F944D0E321}" type="pres">
      <dgm:prSet presAssocID="{C03F1E21-F525-4217-9D32-8D157078BF10}" presName="hierChild3" presStyleCnt="0"/>
      <dgm:spPr/>
    </dgm:pt>
    <dgm:pt modelId="{954A0416-4C8A-40F8-8F44-31219AF440D6}" type="pres">
      <dgm:prSet presAssocID="{28E70872-9EB7-4733-A239-E14F515EA9D9}" presName="Name19" presStyleLbl="parChTrans1D3" presStyleIdx="2" presStyleCnt="3"/>
      <dgm:spPr/>
      <dgm:t>
        <a:bodyPr/>
        <a:lstStyle/>
        <a:p>
          <a:endParaRPr lang="en-US"/>
        </a:p>
      </dgm:t>
    </dgm:pt>
    <dgm:pt modelId="{5A8DF05C-036B-47C6-BD63-FBE7827DF423}" type="pres">
      <dgm:prSet presAssocID="{B701FA3D-2F9A-44D8-AE3F-940AC372C72F}" presName="Name21" presStyleCnt="0"/>
      <dgm:spPr/>
    </dgm:pt>
    <dgm:pt modelId="{180D858D-2D4C-4D35-8F34-000E93A20156}" type="pres">
      <dgm:prSet presAssocID="{B701FA3D-2F9A-44D8-AE3F-940AC372C72F}" presName="level2Shape" presStyleLbl="node3" presStyleIdx="2" presStyleCnt="3"/>
      <dgm:spPr/>
      <dgm:t>
        <a:bodyPr/>
        <a:lstStyle/>
        <a:p>
          <a:endParaRPr lang="en-US"/>
        </a:p>
      </dgm:t>
    </dgm:pt>
    <dgm:pt modelId="{4F052A5B-D9D1-4F11-8B65-05845355776E}" type="pres">
      <dgm:prSet presAssocID="{B701FA3D-2F9A-44D8-AE3F-940AC372C72F}" presName="hierChild3" presStyleCnt="0"/>
      <dgm:spPr/>
    </dgm:pt>
    <dgm:pt modelId="{15D6BF53-C0BE-40F5-8C81-EDA4F17AA667}" type="pres">
      <dgm:prSet presAssocID="{0D51DE1A-96C4-4C82-84E2-6AE7383BD33D}" presName="bgShapesFlow" presStyleCnt="0"/>
      <dgm:spPr/>
    </dgm:pt>
  </dgm:ptLst>
  <dgm:cxnLst>
    <dgm:cxn modelId="{DABD4BAF-898D-41CC-92EE-A7DF8920385D}" type="presOf" srcId="{28E70872-9EB7-4733-A239-E14F515EA9D9}" destId="{954A0416-4C8A-40F8-8F44-31219AF440D6}" srcOrd="0" destOrd="0" presId="urn:microsoft.com/office/officeart/2005/8/layout/hierarchy6"/>
    <dgm:cxn modelId="{035D4C04-772E-431F-9B2A-66EBD295DBD1}" type="presOf" srcId="{C407A3C7-1EB1-4A39-AC21-972CB8DC21F3}" destId="{53883596-01A0-4D9E-BD0A-632CB6C48150}" srcOrd="0" destOrd="0" presId="urn:microsoft.com/office/officeart/2005/8/layout/hierarchy6"/>
    <dgm:cxn modelId="{88185C99-9E68-47CC-846F-5422E45203FB}" srcId="{640883FF-2881-41C7-9427-B1A75DDB4839}" destId="{8764E7E0-98A6-404D-A0D8-8D5CD15E078D}" srcOrd="1" destOrd="0" parTransId="{E21793AE-EAE9-4549-9066-5825ADB4C831}" sibTransId="{D8BCDCA8-B318-4C41-84B8-FD34A13DD193}"/>
    <dgm:cxn modelId="{C28C0C6F-D359-4299-8C2B-728CC8D09280}" type="presOf" srcId="{1BC419BC-8987-4AF2-B9D0-55C3BBA7585D}" destId="{EF60F0BB-F2B6-4F41-AFD7-BD8E02C4C69E}" srcOrd="0" destOrd="0" presId="urn:microsoft.com/office/officeart/2005/8/layout/hierarchy6"/>
    <dgm:cxn modelId="{D32668BB-0EB3-4EC1-9AED-C2CC67799D3A}" srcId="{1BC419BC-8987-4AF2-B9D0-55C3BBA7585D}" destId="{C407A3C7-1EB1-4A39-AC21-972CB8DC21F3}" srcOrd="0" destOrd="0" parTransId="{20471EEB-8006-4001-8000-DE80D46A9C84}" sibTransId="{A4204713-DC29-498E-8BC5-F05704ECD93C}"/>
    <dgm:cxn modelId="{EB2EB102-EAB5-4F8D-832D-1CFFC12AA2B3}" type="presOf" srcId="{0D51DE1A-96C4-4C82-84E2-6AE7383BD33D}" destId="{D33DAEC6-816E-41B5-873B-A42714ECD349}" srcOrd="0" destOrd="0" presId="urn:microsoft.com/office/officeart/2005/8/layout/hierarchy6"/>
    <dgm:cxn modelId="{FC7051EF-3F5E-425C-A183-AA870DBEC18D}" type="presOf" srcId="{A505F152-361E-41DC-BFCA-8AA1F64109EC}" destId="{8A926A6D-7969-4321-9818-5B6AE2FAFAAF}" srcOrd="0" destOrd="0" presId="urn:microsoft.com/office/officeart/2005/8/layout/hierarchy6"/>
    <dgm:cxn modelId="{915E32F0-D1B8-4204-A432-673A1B87B153}" type="presOf" srcId="{8764E7E0-98A6-404D-A0D8-8D5CD15E078D}" destId="{A9CAD830-A672-44DC-B08B-8B9CDBFA16DA}" srcOrd="0" destOrd="0" presId="urn:microsoft.com/office/officeart/2005/8/layout/hierarchy6"/>
    <dgm:cxn modelId="{1ACEC685-ACAC-473C-A6E4-B506519B1BB2}" type="presOf" srcId="{A03137E0-4EEB-41DB-8013-FD4711175DF3}" destId="{70182960-5B4C-4290-BB4E-256E0ABF0B2F}" srcOrd="0" destOrd="0" presId="urn:microsoft.com/office/officeart/2005/8/layout/hierarchy6"/>
    <dgm:cxn modelId="{2402A90D-1FA0-4B20-A636-ABB85AA4DF6A}" srcId="{640883FF-2881-41C7-9427-B1A75DDB4839}" destId="{C03F1E21-F525-4217-9D32-8D157078BF10}" srcOrd="2" destOrd="0" parTransId="{A03137E0-4EEB-41DB-8013-FD4711175DF3}" sibTransId="{A75E20C2-26FD-4AC5-95F7-C29D0F073ACD}"/>
    <dgm:cxn modelId="{DB1DBE5D-BE5A-4254-A712-99D219EFC209}" srcId="{8764E7E0-98A6-404D-A0D8-8D5CD15E078D}" destId="{02C4A71B-8251-408A-86AB-625A93027F04}" srcOrd="0" destOrd="0" parTransId="{6B696A31-3E19-4FAF-946C-6055192EA807}" sibTransId="{74D37D65-048D-4025-BE60-1FA2967C7C22}"/>
    <dgm:cxn modelId="{CF1066DA-DA04-45E0-B0F9-4175659AABF2}" type="presOf" srcId="{C03F1E21-F525-4217-9D32-8D157078BF10}" destId="{AE7EC7F4-F931-4AD2-B632-099BE1A8C99C}" srcOrd="0" destOrd="0" presId="urn:microsoft.com/office/officeart/2005/8/layout/hierarchy6"/>
    <dgm:cxn modelId="{02124ABF-E6B4-4DCD-A29F-AF0A32743102}" type="presOf" srcId="{B701FA3D-2F9A-44D8-AE3F-940AC372C72F}" destId="{180D858D-2D4C-4D35-8F34-000E93A20156}" srcOrd="0" destOrd="0" presId="urn:microsoft.com/office/officeart/2005/8/layout/hierarchy6"/>
    <dgm:cxn modelId="{6BAA5B63-EDE8-491F-86AD-CA7DF8E3BC07}" type="presOf" srcId="{20471EEB-8006-4001-8000-DE80D46A9C84}" destId="{2474502B-AFBB-471A-9D23-2C9886B1B452}" srcOrd="0" destOrd="0" presId="urn:microsoft.com/office/officeart/2005/8/layout/hierarchy6"/>
    <dgm:cxn modelId="{26A3A8B5-0146-4744-9C5F-6E0268FA3D92}" srcId="{0D51DE1A-96C4-4C82-84E2-6AE7383BD33D}" destId="{640883FF-2881-41C7-9427-B1A75DDB4839}" srcOrd="0" destOrd="0" parTransId="{117E8D96-6AE2-49B6-B26C-ACD4AF7A6EC8}" sibTransId="{1273BD3C-9C03-4057-A8B2-BE29AC065506}"/>
    <dgm:cxn modelId="{C685C707-D84B-46E0-ADDE-20962C3578BF}" type="presOf" srcId="{640883FF-2881-41C7-9427-B1A75DDB4839}" destId="{1BAE04F5-B6B4-4B2C-B2EA-D9935200D963}" srcOrd="0" destOrd="0" presId="urn:microsoft.com/office/officeart/2005/8/layout/hierarchy6"/>
    <dgm:cxn modelId="{EB6F1102-00B1-453D-9219-3C419753368B}" type="presOf" srcId="{6B696A31-3E19-4FAF-946C-6055192EA807}" destId="{4292039B-4657-4BBE-B4BC-0BC563B9E9CB}" srcOrd="0" destOrd="0" presId="urn:microsoft.com/office/officeart/2005/8/layout/hierarchy6"/>
    <dgm:cxn modelId="{B63A3A71-2D1E-486F-A4E9-40874FC904C2}" type="presOf" srcId="{02C4A71B-8251-408A-86AB-625A93027F04}" destId="{7B1B21F4-6070-4DC4-9D80-0E4307573EBD}" srcOrd="0" destOrd="0" presId="urn:microsoft.com/office/officeart/2005/8/layout/hierarchy6"/>
    <dgm:cxn modelId="{4978C3E2-A8CA-4A69-BE4F-C3CF616D2254}" type="presOf" srcId="{E21793AE-EAE9-4549-9066-5825ADB4C831}" destId="{6D358B3F-9604-484D-B5E1-96D072875ED0}" srcOrd="0" destOrd="0" presId="urn:microsoft.com/office/officeart/2005/8/layout/hierarchy6"/>
    <dgm:cxn modelId="{696DA4EB-232E-4AB9-A5BA-1FB050C5152D}" srcId="{640883FF-2881-41C7-9427-B1A75DDB4839}" destId="{1BC419BC-8987-4AF2-B9D0-55C3BBA7585D}" srcOrd="0" destOrd="0" parTransId="{A505F152-361E-41DC-BFCA-8AA1F64109EC}" sibTransId="{A2B6E642-8150-40AA-8913-0D545210412E}"/>
    <dgm:cxn modelId="{AC6F0B5D-24A3-4245-9CF9-1C5DCE2F874F}" srcId="{C03F1E21-F525-4217-9D32-8D157078BF10}" destId="{B701FA3D-2F9A-44D8-AE3F-940AC372C72F}" srcOrd="0" destOrd="0" parTransId="{28E70872-9EB7-4733-A239-E14F515EA9D9}" sibTransId="{992D221C-6F09-42AB-95E6-20D7B10029A7}"/>
    <dgm:cxn modelId="{0A1EC5CA-6F85-4941-BDE0-6C4A4D63DAD7}" type="presParOf" srcId="{D33DAEC6-816E-41B5-873B-A42714ECD349}" destId="{1B363E62-F9FB-4D4E-A887-715EE9E38E83}" srcOrd="0" destOrd="0" presId="urn:microsoft.com/office/officeart/2005/8/layout/hierarchy6"/>
    <dgm:cxn modelId="{9A2E0021-AE84-440D-B9B1-4D51698B2D63}" type="presParOf" srcId="{1B363E62-F9FB-4D4E-A887-715EE9E38E83}" destId="{5EBE4890-3568-4BF3-81D8-D119B0A1595D}" srcOrd="0" destOrd="0" presId="urn:microsoft.com/office/officeart/2005/8/layout/hierarchy6"/>
    <dgm:cxn modelId="{854B0CBB-A969-4445-A16F-40104406C0CE}" type="presParOf" srcId="{5EBE4890-3568-4BF3-81D8-D119B0A1595D}" destId="{CFBDEC37-A61E-414C-9ED4-D731D634A535}" srcOrd="0" destOrd="0" presId="urn:microsoft.com/office/officeart/2005/8/layout/hierarchy6"/>
    <dgm:cxn modelId="{53EFDFD3-0419-49DD-8A1D-7C1FF01E2909}" type="presParOf" srcId="{CFBDEC37-A61E-414C-9ED4-D731D634A535}" destId="{1BAE04F5-B6B4-4B2C-B2EA-D9935200D963}" srcOrd="0" destOrd="0" presId="urn:microsoft.com/office/officeart/2005/8/layout/hierarchy6"/>
    <dgm:cxn modelId="{2792654C-A8C2-4B40-A61D-F4600C93F8E1}" type="presParOf" srcId="{CFBDEC37-A61E-414C-9ED4-D731D634A535}" destId="{F42E68F4-C0D1-4A9D-9EFB-346332B604AA}" srcOrd="1" destOrd="0" presId="urn:microsoft.com/office/officeart/2005/8/layout/hierarchy6"/>
    <dgm:cxn modelId="{7656CC0E-24BB-499F-A0CF-3D9F0A78A29F}" type="presParOf" srcId="{F42E68F4-C0D1-4A9D-9EFB-346332B604AA}" destId="{8A926A6D-7969-4321-9818-5B6AE2FAFAAF}" srcOrd="0" destOrd="0" presId="urn:microsoft.com/office/officeart/2005/8/layout/hierarchy6"/>
    <dgm:cxn modelId="{72E46B9D-9865-4AE7-99FA-C84F0C3FB1F5}" type="presParOf" srcId="{F42E68F4-C0D1-4A9D-9EFB-346332B604AA}" destId="{BE70B918-67A8-4D2F-88A1-944514D3EDEA}" srcOrd="1" destOrd="0" presId="urn:microsoft.com/office/officeart/2005/8/layout/hierarchy6"/>
    <dgm:cxn modelId="{4710DB0A-6AAA-45D6-92AF-E3E71C49CEA0}" type="presParOf" srcId="{BE70B918-67A8-4D2F-88A1-944514D3EDEA}" destId="{EF60F0BB-F2B6-4F41-AFD7-BD8E02C4C69E}" srcOrd="0" destOrd="0" presId="urn:microsoft.com/office/officeart/2005/8/layout/hierarchy6"/>
    <dgm:cxn modelId="{2A80B580-2AB4-40A2-8F20-E2D049891690}" type="presParOf" srcId="{BE70B918-67A8-4D2F-88A1-944514D3EDEA}" destId="{B9A50117-7E2C-46D8-ABCE-11F8FF872829}" srcOrd="1" destOrd="0" presId="urn:microsoft.com/office/officeart/2005/8/layout/hierarchy6"/>
    <dgm:cxn modelId="{A1D1CC2D-19A3-4336-8E2B-8529F7D57949}" type="presParOf" srcId="{B9A50117-7E2C-46D8-ABCE-11F8FF872829}" destId="{2474502B-AFBB-471A-9D23-2C9886B1B452}" srcOrd="0" destOrd="0" presId="urn:microsoft.com/office/officeart/2005/8/layout/hierarchy6"/>
    <dgm:cxn modelId="{07D5AE73-4F18-4068-93E8-31A27BE56B83}" type="presParOf" srcId="{B9A50117-7E2C-46D8-ABCE-11F8FF872829}" destId="{8FA3A05B-8F06-46BA-A0AC-EE552E22AA60}" srcOrd="1" destOrd="0" presId="urn:microsoft.com/office/officeart/2005/8/layout/hierarchy6"/>
    <dgm:cxn modelId="{6AEFA608-E78F-48F1-950C-DABA5C58B19F}" type="presParOf" srcId="{8FA3A05B-8F06-46BA-A0AC-EE552E22AA60}" destId="{53883596-01A0-4D9E-BD0A-632CB6C48150}" srcOrd="0" destOrd="0" presId="urn:microsoft.com/office/officeart/2005/8/layout/hierarchy6"/>
    <dgm:cxn modelId="{4B264025-DA7D-407A-85A0-CE19FC9019A9}" type="presParOf" srcId="{8FA3A05B-8F06-46BA-A0AC-EE552E22AA60}" destId="{E12B7AC9-5D55-407C-A1AB-681BFF60D0F4}" srcOrd="1" destOrd="0" presId="urn:microsoft.com/office/officeart/2005/8/layout/hierarchy6"/>
    <dgm:cxn modelId="{21503164-C225-4B68-A26A-4EF9167D1A42}" type="presParOf" srcId="{F42E68F4-C0D1-4A9D-9EFB-346332B604AA}" destId="{6D358B3F-9604-484D-B5E1-96D072875ED0}" srcOrd="2" destOrd="0" presId="urn:microsoft.com/office/officeart/2005/8/layout/hierarchy6"/>
    <dgm:cxn modelId="{5FDBF5A2-F7F0-4B1E-9F4B-9F421C7C2785}" type="presParOf" srcId="{F42E68F4-C0D1-4A9D-9EFB-346332B604AA}" destId="{DFCC7C34-F038-49EF-B919-91FA3ECA8690}" srcOrd="3" destOrd="0" presId="urn:microsoft.com/office/officeart/2005/8/layout/hierarchy6"/>
    <dgm:cxn modelId="{ECE4CA18-3B6E-405C-A075-DB10B1252CA9}" type="presParOf" srcId="{DFCC7C34-F038-49EF-B919-91FA3ECA8690}" destId="{A9CAD830-A672-44DC-B08B-8B9CDBFA16DA}" srcOrd="0" destOrd="0" presId="urn:microsoft.com/office/officeart/2005/8/layout/hierarchy6"/>
    <dgm:cxn modelId="{C8A1573D-2B4F-4141-A774-EFB822E52FF5}" type="presParOf" srcId="{DFCC7C34-F038-49EF-B919-91FA3ECA8690}" destId="{5C332A32-F35E-47D4-9FA0-A1AFB94DBB42}" srcOrd="1" destOrd="0" presId="urn:microsoft.com/office/officeart/2005/8/layout/hierarchy6"/>
    <dgm:cxn modelId="{D41F71AD-880C-4ACC-ACE1-7E2FECD68F72}" type="presParOf" srcId="{5C332A32-F35E-47D4-9FA0-A1AFB94DBB42}" destId="{4292039B-4657-4BBE-B4BC-0BC563B9E9CB}" srcOrd="0" destOrd="0" presId="urn:microsoft.com/office/officeart/2005/8/layout/hierarchy6"/>
    <dgm:cxn modelId="{E3267243-1885-47D4-BD52-22B9BE0C3031}" type="presParOf" srcId="{5C332A32-F35E-47D4-9FA0-A1AFB94DBB42}" destId="{045AF464-9F64-4E0B-8EF3-85D0E7EFB1DB}" srcOrd="1" destOrd="0" presId="urn:microsoft.com/office/officeart/2005/8/layout/hierarchy6"/>
    <dgm:cxn modelId="{7284957C-4C2F-49C4-8E4C-73EA1413264D}" type="presParOf" srcId="{045AF464-9F64-4E0B-8EF3-85D0E7EFB1DB}" destId="{7B1B21F4-6070-4DC4-9D80-0E4307573EBD}" srcOrd="0" destOrd="0" presId="urn:microsoft.com/office/officeart/2005/8/layout/hierarchy6"/>
    <dgm:cxn modelId="{5BAE93B7-BB4B-48DE-9518-EDABCDE4A99C}" type="presParOf" srcId="{045AF464-9F64-4E0B-8EF3-85D0E7EFB1DB}" destId="{FD2D3A6E-C69E-4AFF-9ACA-6E601140C921}" srcOrd="1" destOrd="0" presId="urn:microsoft.com/office/officeart/2005/8/layout/hierarchy6"/>
    <dgm:cxn modelId="{3A213A93-0357-4A57-9877-DBACA292AC37}" type="presParOf" srcId="{F42E68F4-C0D1-4A9D-9EFB-346332B604AA}" destId="{70182960-5B4C-4290-BB4E-256E0ABF0B2F}" srcOrd="4" destOrd="0" presId="urn:microsoft.com/office/officeart/2005/8/layout/hierarchy6"/>
    <dgm:cxn modelId="{C4BBDAC8-8BB8-41B6-92F5-263560E1BBD5}" type="presParOf" srcId="{F42E68F4-C0D1-4A9D-9EFB-346332B604AA}" destId="{59F8136B-CEE0-4A86-9909-6D11BA08A7B0}" srcOrd="5" destOrd="0" presId="urn:microsoft.com/office/officeart/2005/8/layout/hierarchy6"/>
    <dgm:cxn modelId="{4671D04E-5657-472E-8198-ED5C070102C2}" type="presParOf" srcId="{59F8136B-CEE0-4A86-9909-6D11BA08A7B0}" destId="{AE7EC7F4-F931-4AD2-B632-099BE1A8C99C}" srcOrd="0" destOrd="0" presId="urn:microsoft.com/office/officeart/2005/8/layout/hierarchy6"/>
    <dgm:cxn modelId="{781E443E-67B2-442E-B948-1CA9B6320F68}" type="presParOf" srcId="{59F8136B-CEE0-4A86-9909-6D11BA08A7B0}" destId="{29AE3EEB-D255-49F3-B038-11F944D0E321}" srcOrd="1" destOrd="0" presId="urn:microsoft.com/office/officeart/2005/8/layout/hierarchy6"/>
    <dgm:cxn modelId="{FB40D657-9C6B-4074-832C-2780AA1F1109}" type="presParOf" srcId="{29AE3EEB-D255-49F3-B038-11F944D0E321}" destId="{954A0416-4C8A-40F8-8F44-31219AF440D6}" srcOrd="0" destOrd="0" presId="urn:microsoft.com/office/officeart/2005/8/layout/hierarchy6"/>
    <dgm:cxn modelId="{D1A73320-EADC-41BC-AACF-49520463FCCD}" type="presParOf" srcId="{29AE3EEB-D255-49F3-B038-11F944D0E321}" destId="{5A8DF05C-036B-47C6-BD63-FBE7827DF423}" srcOrd="1" destOrd="0" presId="urn:microsoft.com/office/officeart/2005/8/layout/hierarchy6"/>
    <dgm:cxn modelId="{A638DE94-D243-44BB-ACAD-2DD38EA848B6}" type="presParOf" srcId="{5A8DF05C-036B-47C6-BD63-FBE7827DF423}" destId="{180D858D-2D4C-4D35-8F34-000E93A20156}" srcOrd="0" destOrd="0" presId="urn:microsoft.com/office/officeart/2005/8/layout/hierarchy6"/>
    <dgm:cxn modelId="{1D1F94F2-306E-4482-A1DA-B49BCFE7F6AA}" type="presParOf" srcId="{5A8DF05C-036B-47C6-BD63-FBE7827DF423}" destId="{4F052A5B-D9D1-4F11-8B65-05845355776E}" srcOrd="1" destOrd="0" presId="urn:microsoft.com/office/officeart/2005/8/layout/hierarchy6"/>
    <dgm:cxn modelId="{69A2004F-5D13-4168-B726-E42455470D75}" type="presParOf" srcId="{D33DAEC6-816E-41B5-873B-A42714ECD349}" destId="{15D6BF53-C0BE-40F5-8C81-EDA4F17AA667}" srcOrd="1" destOrd="0" presId="urn:microsoft.com/office/officeart/2005/8/layout/hierarchy6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2F0BA1B-2A28-4DC2-A353-B60666CDD8E6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788BCF1-D7C0-403F-9111-514ADF829B03}">
      <dgm:prSet custT="1"/>
      <dgm:spPr/>
      <dgm:t>
        <a:bodyPr/>
        <a:lstStyle/>
        <a:p>
          <a:pPr rtl="0"/>
          <a:r>
            <a:rPr lang="en-US" sz="2800" b="0" dirty="0" smtClean="0">
              <a:solidFill>
                <a:schemeClr val="tx1"/>
              </a:solidFill>
            </a:rPr>
            <a:t>Data Security</a:t>
          </a:r>
          <a:endParaRPr lang="en-US" sz="2800" b="0" dirty="0">
            <a:solidFill>
              <a:schemeClr val="tx1"/>
            </a:solidFill>
          </a:endParaRPr>
        </a:p>
      </dgm:t>
    </dgm:pt>
    <dgm:pt modelId="{5C32E9A3-9E37-4B13-8AAF-7DB0F301588C}" type="parTrans" cxnId="{2B5A89F5-C35E-4F17-87B5-0F42CA1DC9D2}">
      <dgm:prSet/>
      <dgm:spPr/>
      <dgm:t>
        <a:bodyPr/>
        <a:lstStyle/>
        <a:p>
          <a:endParaRPr lang="en-US"/>
        </a:p>
      </dgm:t>
    </dgm:pt>
    <dgm:pt modelId="{AA1072BC-3CA8-459D-B24C-22100A35805D}" type="sibTrans" cxnId="{2B5A89F5-C35E-4F17-87B5-0F42CA1DC9D2}">
      <dgm:prSet/>
      <dgm:spPr/>
      <dgm:t>
        <a:bodyPr/>
        <a:lstStyle/>
        <a:p>
          <a:endParaRPr lang="en-US"/>
        </a:p>
      </dgm:t>
    </dgm:pt>
    <dgm:pt modelId="{396F2EBB-A5F6-475D-A44F-570BB35F5146}">
      <dgm:prSet custT="1"/>
      <dgm:spPr/>
      <dgm:t>
        <a:bodyPr/>
        <a:lstStyle/>
        <a:p>
          <a:pPr rtl="0"/>
          <a:r>
            <a:rPr lang="as-IN" sz="2800" dirty="0" smtClean="0">
              <a:solidFill>
                <a:schemeClr val="tx1"/>
              </a:solidFill>
            </a:rPr>
            <a:t>ডাটাবেজ নিরাপত্তার প্রয়োজনীয়তা</a:t>
          </a:r>
          <a:endParaRPr lang="en-US" sz="2800" dirty="0">
            <a:solidFill>
              <a:schemeClr val="tx1"/>
            </a:solidFill>
          </a:endParaRPr>
        </a:p>
      </dgm:t>
    </dgm:pt>
    <dgm:pt modelId="{0DF75ACF-8102-49D2-A58D-85C71ACE6407}" type="parTrans" cxnId="{3D789104-889B-41F0-8563-B6A35262D49D}">
      <dgm:prSet/>
      <dgm:spPr/>
      <dgm:t>
        <a:bodyPr/>
        <a:lstStyle/>
        <a:p>
          <a:endParaRPr lang="en-US"/>
        </a:p>
      </dgm:t>
    </dgm:pt>
    <dgm:pt modelId="{87C0CCB1-8687-4CDA-8D50-AF24DB1B03D3}" type="sibTrans" cxnId="{3D789104-889B-41F0-8563-B6A35262D49D}">
      <dgm:prSet/>
      <dgm:spPr/>
      <dgm:t>
        <a:bodyPr/>
        <a:lstStyle/>
        <a:p>
          <a:endParaRPr lang="en-US"/>
        </a:p>
      </dgm:t>
    </dgm:pt>
    <dgm:pt modelId="{9BACA810-0AEC-415D-94D8-9534E2B6205D}">
      <dgm:prSet custT="1"/>
      <dgm:spPr/>
      <dgm:t>
        <a:bodyPr/>
        <a:lstStyle/>
        <a:p>
          <a:pPr rtl="0"/>
          <a:r>
            <a:rPr lang="en-US" sz="2800" dirty="0" smtClean="0">
              <a:solidFill>
                <a:schemeClr val="tx1"/>
              </a:solidFill>
            </a:rPr>
            <a:t>Authentication</a:t>
          </a:r>
          <a:endParaRPr lang="en-US" sz="2800" dirty="0">
            <a:solidFill>
              <a:schemeClr val="tx1"/>
            </a:solidFill>
          </a:endParaRPr>
        </a:p>
      </dgm:t>
    </dgm:pt>
    <dgm:pt modelId="{69033391-76E7-45F8-94ED-5876F5FB083C}" type="parTrans" cxnId="{18F4AA2D-336F-4557-8194-385D602C29D2}">
      <dgm:prSet/>
      <dgm:spPr/>
      <dgm:t>
        <a:bodyPr/>
        <a:lstStyle/>
        <a:p>
          <a:endParaRPr lang="en-US"/>
        </a:p>
      </dgm:t>
    </dgm:pt>
    <dgm:pt modelId="{4D68B2BC-D68A-443C-8B76-EB695AE95C06}" type="sibTrans" cxnId="{18F4AA2D-336F-4557-8194-385D602C29D2}">
      <dgm:prSet/>
      <dgm:spPr/>
      <dgm:t>
        <a:bodyPr/>
        <a:lstStyle/>
        <a:p>
          <a:endParaRPr lang="en-US"/>
        </a:p>
      </dgm:t>
    </dgm:pt>
    <dgm:pt modelId="{A524F0B9-5337-4B7A-BF4C-237C528A8C31}">
      <dgm:prSet custT="1"/>
      <dgm:spPr/>
      <dgm:t>
        <a:bodyPr/>
        <a:lstStyle/>
        <a:p>
          <a:pPr rtl="0"/>
          <a:r>
            <a:rPr lang="en-US" sz="2800" dirty="0" smtClean="0">
              <a:solidFill>
                <a:schemeClr val="tx1"/>
              </a:solidFill>
            </a:rPr>
            <a:t>Authorization</a:t>
          </a:r>
          <a:endParaRPr lang="en-US" sz="2800" dirty="0">
            <a:solidFill>
              <a:schemeClr val="tx1"/>
            </a:solidFill>
          </a:endParaRPr>
        </a:p>
      </dgm:t>
    </dgm:pt>
    <dgm:pt modelId="{59A8449E-4355-4C59-A092-3AEA1A91083D}" type="parTrans" cxnId="{F2D77B97-59BD-4625-BDB7-2601FBF80FEF}">
      <dgm:prSet/>
      <dgm:spPr/>
      <dgm:t>
        <a:bodyPr/>
        <a:lstStyle/>
        <a:p>
          <a:endParaRPr lang="en-US"/>
        </a:p>
      </dgm:t>
    </dgm:pt>
    <dgm:pt modelId="{40C69ACC-88CE-4675-97EF-2B32BD5A529E}" type="sibTrans" cxnId="{F2D77B97-59BD-4625-BDB7-2601FBF80FEF}">
      <dgm:prSet/>
      <dgm:spPr/>
      <dgm:t>
        <a:bodyPr/>
        <a:lstStyle/>
        <a:p>
          <a:endParaRPr lang="en-US"/>
        </a:p>
      </dgm:t>
    </dgm:pt>
    <dgm:pt modelId="{C43CD0C6-DFAF-4E38-A76D-42A14383E2A9}">
      <dgm:prSet custT="1"/>
      <dgm:spPr/>
      <dgm:t>
        <a:bodyPr/>
        <a:lstStyle/>
        <a:p>
          <a:pPr rtl="0"/>
          <a:r>
            <a:rPr lang="en-US" sz="2800" dirty="0" smtClean="0">
              <a:solidFill>
                <a:schemeClr val="tx1"/>
              </a:solidFill>
            </a:rPr>
            <a:t>Encryption</a:t>
          </a:r>
          <a:endParaRPr lang="en-US" sz="2800" dirty="0">
            <a:solidFill>
              <a:schemeClr val="tx1"/>
            </a:solidFill>
          </a:endParaRPr>
        </a:p>
      </dgm:t>
    </dgm:pt>
    <dgm:pt modelId="{71DA2000-59D0-4E4A-AFE6-F49C7D97D407}" type="parTrans" cxnId="{6A7B655D-172A-4090-97A0-45971E64DCE5}">
      <dgm:prSet/>
      <dgm:spPr/>
      <dgm:t>
        <a:bodyPr/>
        <a:lstStyle/>
        <a:p>
          <a:endParaRPr lang="en-US"/>
        </a:p>
      </dgm:t>
    </dgm:pt>
    <dgm:pt modelId="{B4810FC7-4752-46C4-8941-25A7F54A3D37}" type="sibTrans" cxnId="{6A7B655D-172A-4090-97A0-45971E64DCE5}">
      <dgm:prSet/>
      <dgm:spPr/>
      <dgm:t>
        <a:bodyPr/>
        <a:lstStyle/>
        <a:p>
          <a:endParaRPr lang="en-US"/>
        </a:p>
      </dgm:t>
    </dgm:pt>
    <dgm:pt modelId="{BB816D3E-8081-4CD0-A5ED-6FFFF7467742}">
      <dgm:prSet custT="1"/>
      <dgm:spPr/>
      <dgm:t>
        <a:bodyPr/>
        <a:lstStyle/>
        <a:p>
          <a:pPr rtl="0"/>
          <a:r>
            <a:rPr lang="en-US" sz="2800" dirty="0" smtClean="0">
              <a:solidFill>
                <a:schemeClr val="tx1"/>
              </a:solidFill>
            </a:rPr>
            <a:t>Audit/Logging</a:t>
          </a:r>
          <a:endParaRPr lang="en-US" sz="2800" dirty="0">
            <a:solidFill>
              <a:schemeClr val="tx1"/>
            </a:solidFill>
          </a:endParaRPr>
        </a:p>
      </dgm:t>
    </dgm:pt>
    <dgm:pt modelId="{E1CB973B-5AE7-4842-88DD-6993E08E96F9}" type="parTrans" cxnId="{6FC70031-9932-4D53-A748-558FC9436993}">
      <dgm:prSet/>
      <dgm:spPr/>
      <dgm:t>
        <a:bodyPr/>
        <a:lstStyle/>
        <a:p>
          <a:endParaRPr lang="en-US"/>
        </a:p>
      </dgm:t>
    </dgm:pt>
    <dgm:pt modelId="{332596D7-8C75-44CD-8879-CB970F3536E2}" type="sibTrans" cxnId="{6FC70031-9932-4D53-A748-558FC9436993}">
      <dgm:prSet/>
      <dgm:spPr/>
      <dgm:t>
        <a:bodyPr/>
        <a:lstStyle/>
        <a:p>
          <a:endParaRPr lang="en-US"/>
        </a:p>
      </dgm:t>
    </dgm:pt>
    <dgm:pt modelId="{E6B12662-7866-4240-8CBF-8C64DB8E81B9}">
      <dgm:prSet custT="1"/>
      <dgm:spPr/>
      <dgm:t>
        <a:bodyPr/>
        <a:lstStyle/>
        <a:p>
          <a:pPr rtl="0"/>
          <a:r>
            <a:rPr lang="en-US" sz="2800" dirty="0" smtClean="0">
              <a:solidFill>
                <a:schemeClr val="tx1"/>
              </a:solidFill>
            </a:rPr>
            <a:t>Database Security Threats</a:t>
          </a:r>
          <a:endParaRPr lang="en-US" sz="2800" dirty="0">
            <a:solidFill>
              <a:schemeClr val="tx1"/>
            </a:solidFill>
          </a:endParaRPr>
        </a:p>
      </dgm:t>
    </dgm:pt>
    <dgm:pt modelId="{F9C29203-0A24-49E6-A2B6-270C781F060C}" type="parTrans" cxnId="{E485FAAE-6AAC-4D7F-ABD3-B00025E17221}">
      <dgm:prSet/>
      <dgm:spPr/>
      <dgm:t>
        <a:bodyPr/>
        <a:lstStyle/>
        <a:p>
          <a:endParaRPr lang="en-US"/>
        </a:p>
      </dgm:t>
    </dgm:pt>
    <dgm:pt modelId="{E46094BE-C62D-4EEA-B031-5028FD2C9D73}" type="sibTrans" cxnId="{E485FAAE-6AAC-4D7F-ABD3-B00025E17221}">
      <dgm:prSet/>
      <dgm:spPr/>
      <dgm:t>
        <a:bodyPr/>
        <a:lstStyle/>
        <a:p>
          <a:endParaRPr lang="en-US"/>
        </a:p>
      </dgm:t>
    </dgm:pt>
    <dgm:pt modelId="{49FD7FA0-BD1C-4AED-A238-5D3656D59231}" type="pres">
      <dgm:prSet presAssocID="{52F0BA1B-2A28-4DC2-A353-B60666CDD8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B6ACF66-4F63-4462-822C-EE7FB4720A6B}" type="pres">
      <dgm:prSet presAssocID="{E788BCF1-D7C0-403F-9111-514ADF829B03}" presName="linNode" presStyleCnt="0"/>
      <dgm:spPr/>
    </dgm:pt>
    <dgm:pt modelId="{846D0534-9488-43CC-AA47-1A60C2CF45B6}" type="pres">
      <dgm:prSet presAssocID="{E788BCF1-D7C0-403F-9111-514ADF829B03}" presName="parentText" presStyleLbl="node1" presStyleIdx="0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57468E-0C15-45CB-A57F-6A25BB3EDF6E}" type="pres">
      <dgm:prSet presAssocID="{AA1072BC-3CA8-459D-B24C-22100A35805D}" presName="sp" presStyleCnt="0"/>
      <dgm:spPr/>
    </dgm:pt>
    <dgm:pt modelId="{6885A257-EB04-4BEE-B0E5-4AA4C859D57A}" type="pres">
      <dgm:prSet presAssocID="{396F2EBB-A5F6-475D-A44F-570BB35F5146}" presName="linNode" presStyleCnt="0"/>
      <dgm:spPr/>
    </dgm:pt>
    <dgm:pt modelId="{3527A880-98DB-4B0C-A6BC-4EEE23E35886}" type="pres">
      <dgm:prSet presAssocID="{396F2EBB-A5F6-475D-A44F-570BB35F5146}" presName="parentText" presStyleLbl="node1" presStyleIdx="1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3C2DE6-DD4A-403B-98FB-8CCF3B024038}" type="pres">
      <dgm:prSet presAssocID="{87C0CCB1-8687-4CDA-8D50-AF24DB1B03D3}" presName="sp" presStyleCnt="0"/>
      <dgm:spPr/>
    </dgm:pt>
    <dgm:pt modelId="{919831CC-5860-4B90-BF23-CE57A1A74D9A}" type="pres">
      <dgm:prSet presAssocID="{9BACA810-0AEC-415D-94D8-9534E2B6205D}" presName="linNode" presStyleCnt="0"/>
      <dgm:spPr/>
    </dgm:pt>
    <dgm:pt modelId="{C74B2C81-FA85-4A70-8B8B-56E1701B1CE6}" type="pres">
      <dgm:prSet presAssocID="{9BACA810-0AEC-415D-94D8-9534E2B6205D}" presName="parentText" presStyleLbl="node1" presStyleIdx="2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6B12E-A31F-42F1-A56D-7C6E1A26A545}" type="pres">
      <dgm:prSet presAssocID="{4D68B2BC-D68A-443C-8B76-EB695AE95C06}" presName="sp" presStyleCnt="0"/>
      <dgm:spPr/>
    </dgm:pt>
    <dgm:pt modelId="{7194FD15-0F6B-454E-AB57-069889ADBF8E}" type="pres">
      <dgm:prSet presAssocID="{A524F0B9-5337-4B7A-BF4C-237C528A8C31}" presName="linNode" presStyleCnt="0"/>
      <dgm:spPr/>
    </dgm:pt>
    <dgm:pt modelId="{7864BCFE-D67A-46CF-B626-6889DBEEF65D}" type="pres">
      <dgm:prSet presAssocID="{A524F0B9-5337-4B7A-BF4C-237C528A8C31}" presName="parentText" presStyleLbl="node1" presStyleIdx="3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826849-23F1-4D13-A898-3A3445BE988E}" type="pres">
      <dgm:prSet presAssocID="{40C69ACC-88CE-4675-97EF-2B32BD5A529E}" presName="sp" presStyleCnt="0"/>
      <dgm:spPr/>
    </dgm:pt>
    <dgm:pt modelId="{883D7CDB-03D6-49B7-9313-7F70B17DBD81}" type="pres">
      <dgm:prSet presAssocID="{C43CD0C6-DFAF-4E38-A76D-42A14383E2A9}" presName="linNode" presStyleCnt="0"/>
      <dgm:spPr/>
    </dgm:pt>
    <dgm:pt modelId="{7CE80F6D-F5D8-4AA5-B6DE-F80D6D010902}" type="pres">
      <dgm:prSet presAssocID="{C43CD0C6-DFAF-4E38-A76D-42A14383E2A9}" presName="parentText" presStyleLbl="node1" presStyleIdx="4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1777A2-0F69-4569-A466-75D5C68D0DFC}" type="pres">
      <dgm:prSet presAssocID="{B4810FC7-4752-46C4-8941-25A7F54A3D37}" presName="sp" presStyleCnt="0"/>
      <dgm:spPr/>
    </dgm:pt>
    <dgm:pt modelId="{1B0FFCF5-5C52-49E0-B6D4-30294BB8D667}" type="pres">
      <dgm:prSet presAssocID="{BB816D3E-8081-4CD0-A5ED-6FFFF7467742}" presName="linNode" presStyleCnt="0"/>
      <dgm:spPr/>
    </dgm:pt>
    <dgm:pt modelId="{8BB4954C-36EA-47A3-A0DD-1D704E62A1EB}" type="pres">
      <dgm:prSet presAssocID="{BB816D3E-8081-4CD0-A5ED-6FFFF7467742}" presName="parentText" presStyleLbl="node1" presStyleIdx="5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548366-A1AF-44A2-A3CF-80BB681A8A38}" type="pres">
      <dgm:prSet presAssocID="{332596D7-8C75-44CD-8879-CB970F3536E2}" presName="sp" presStyleCnt="0"/>
      <dgm:spPr/>
    </dgm:pt>
    <dgm:pt modelId="{EA593D26-31D6-41C3-B04F-7BFD3A22CB41}" type="pres">
      <dgm:prSet presAssocID="{E6B12662-7866-4240-8CBF-8C64DB8E81B9}" presName="linNode" presStyleCnt="0"/>
      <dgm:spPr/>
    </dgm:pt>
    <dgm:pt modelId="{BF25DF9E-CEA9-4FD5-BA8C-28F82D89FD09}" type="pres">
      <dgm:prSet presAssocID="{E6B12662-7866-4240-8CBF-8C64DB8E81B9}" presName="parentText" presStyleLbl="node1" presStyleIdx="6" presStyleCnt="7" custScaleX="2160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F4AA2D-336F-4557-8194-385D602C29D2}" srcId="{52F0BA1B-2A28-4DC2-A353-B60666CDD8E6}" destId="{9BACA810-0AEC-415D-94D8-9534E2B6205D}" srcOrd="2" destOrd="0" parTransId="{69033391-76E7-45F8-94ED-5876F5FB083C}" sibTransId="{4D68B2BC-D68A-443C-8B76-EB695AE95C06}"/>
    <dgm:cxn modelId="{C3B64D0C-BD63-435E-ACA1-18A96E8A3ACC}" type="presOf" srcId="{9BACA810-0AEC-415D-94D8-9534E2B6205D}" destId="{C74B2C81-FA85-4A70-8B8B-56E1701B1CE6}" srcOrd="0" destOrd="0" presId="urn:microsoft.com/office/officeart/2005/8/layout/vList5"/>
    <dgm:cxn modelId="{A3A2C1B0-5577-45C2-B0A3-570974F97A8E}" type="presOf" srcId="{A524F0B9-5337-4B7A-BF4C-237C528A8C31}" destId="{7864BCFE-D67A-46CF-B626-6889DBEEF65D}" srcOrd="0" destOrd="0" presId="urn:microsoft.com/office/officeart/2005/8/layout/vList5"/>
    <dgm:cxn modelId="{6A7B655D-172A-4090-97A0-45971E64DCE5}" srcId="{52F0BA1B-2A28-4DC2-A353-B60666CDD8E6}" destId="{C43CD0C6-DFAF-4E38-A76D-42A14383E2A9}" srcOrd="4" destOrd="0" parTransId="{71DA2000-59D0-4E4A-AFE6-F49C7D97D407}" sibTransId="{B4810FC7-4752-46C4-8941-25A7F54A3D37}"/>
    <dgm:cxn modelId="{9E0A770A-DDDF-423D-BCD1-B70960605937}" type="presOf" srcId="{E788BCF1-D7C0-403F-9111-514ADF829B03}" destId="{846D0534-9488-43CC-AA47-1A60C2CF45B6}" srcOrd="0" destOrd="0" presId="urn:microsoft.com/office/officeart/2005/8/layout/vList5"/>
    <dgm:cxn modelId="{586878D0-1875-4FB5-BE78-AB344D1E666F}" type="presOf" srcId="{52F0BA1B-2A28-4DC2-A353-B60666CDD8E6}" destId="{49FD7FA0-BD1C-4AED-A238-5D3656D59231}" srcOrd="0" destOrd="0" presId="urn:microsoft.com/office/officeart/2005/8/layout/vList5"/>
    <dgm:cxn modelId="{77834302-FCC9-4A98-A12B-B2A9E9BC7C90}" type="presOf" srcId="{396F2EBB-A5F6-475D-A44F-570BB35F5146}" destId="{3527A880-98DB-4B0C-A6BC-4EEE23E35886}" srcOrd="0" destOrd="0" presId="urn:microsoft.com/office/officeart/2005/8/layout/vList5"/>
    <dgm:cxn modelId="{F2D77B97-59BD-4625-BDB7-2601FBF80FEF}" srcId="{52F0BA1B-2A28-4DC2-A353-B60666CDD8E6}" destId="{A524F0B9-5337-4B7A-BF4C-237C528A8C31}" srcOrd="3" destOrd="0" parTransId="{59A8449E-4355-4C59-A092-3AEA1A91083D}" sibTransId="{40C69ACC-88CE-4675-97EF-2B32BD5A529E}"/>
    <dgm:cxn modelId="{26076501-CF23-4DAE-936F-41A33C2F00F1}" type="presOf" srcId="{C43CD0C6-DFAF-4E38-A76D-42A14383E2A9}" destId="{7CE80F6D-F5D8-4AA5-B6DE-F80D6D010902}" srcOrd="0" destOrd="0" presId="urn:microsoft.com/office/officeart/2005/8/layout/vList5"/>
    <dgm:cxn modelId="{E485FAAE-6AAC-4D7F-ABD3-B00025E17221}" srcId="{52F0BA1B-2A28-4DC2-A353-B60666CDD8E6}" destId="{E6B12662-7866-4240-8CBF-8C64DB8E81B9}" srcOrd="6" destOrd="0" parTransId="{F9C29203-0A24-49E6-A2B6-270C781F060C}" sibTransId="{E46094BE-C62D-4EEA-B031-5028FD2C9D73}"/>
    <dgm:cxn modelId="{B2B57275-74E9-4C00-B482-6A72DC97976F}" type="presOf" srcId="{E6B12662-7866-4240-8CBF-8C64DB8E81B9}" destId="{BF25DF9E-CEA9-4FD5-BA8C-28F82D89FD09}" srcOrd="0" destOrd="0" presId="urn:microsoft.com/office/officeart/2005/8/layout/vList5"/>
    <dgm:cxn modelId="{9BC42155-A7FA-47EA-A72C-BDF87160AD16}" type="presOf" srcId="{BB816D3E-8081-4CD0-A5ED-6FFFF7467742}" destId="{8BB4954C-36EA-47A3-A0DD-1D704E62A1EB}" srcOrd="0" destOrd="0" presId="urn:microsoft.com/office/officeart/2005/8/layout/vList5"/>
    <dgm:cxn modelId="{2B5A89F5-C35E-4F17-87B5-0F42CA1DC9D2}" srcId="{52F0BA1B-2A28-4DC2-A353-B60666CDD8E6}" destId="{E788BCF1-D7C0-403F-9111-514ADF829B03}" srcOrd="0" destOrd="0" parTransId="{5C32E9A3-9E37-4B13-8AAF-7DB0F301588C}" sibTransId="{AA1072BC-3CA8-459D-B24C-22100A35805D}"/>
    <dgm:cxn modelId="{6FC70031-9932-4D53-A748-558FC9436993}" srcId="{52F0BA1B-2A28-4DC2-A353-B60666CDD8E6}" destId="{BB816D3E-8081-4CD0-A5ED-6FFFF7467742}" srcOrd="5" destOrd="0" parTransId="{E1CB973B-5AE7-4842-88DD-6993E08E96F9}" sibTransId="{332596D7-8C75-44CD-8879-CB970F3536E2}"/>
    <dgm:cxn modelId="{3D789104-889B-41F0-8563-B6A35262D49D}" srcId="{52F0BA1B-2A28-4DC2-A353-B60666CDD8E6}" destId="{396F2EBB-A5F6-475D-A44F-570BB35F5146}" srcOrd="1" destOrd="0" parTransId="{0DF75ACF-8102-49D2-A58D-85C71ACE6407}" sibTransId="{87C0CCB1-8687-4CDA-8D50-AF24DB1B03D3}"/>
    <dgm:cxn modelId="{9D0C99DB-C69D-4F97-A130-68E415C9ADA1}" type="presParOf" srcId="{49FD7FA0-BD1C-4AED-A238-5D3656D59231}" destId="{8B6ACF66-4F63-4462-822C-EE7FB4720A6B}" srcOrd="0" destOrd="0" presId="urn:microsoft.com/office/officeart/2005/8/layout/vList5"/>
    <dgm:cxn modelId="{2B1D67B0-0581-48FC-B778-9825277E0345}" type="presParOf" srcId="{8B6ACF66-4F63-4462-822C-EE7FB4720A6B}" destId="{846D0534-9488-43CC-AA47-1A60C2CF45B6}" srcOrd="0" destOrd="0" presId="urn:microsoft.com/office/officeart/2005/8/layout/vList5"/>
    <dgm:cxn modelId="{14D1F94E-D392-41D7-A166-6CF5A94FF3AA}" type="presParOf" srcId="{49FD7FA0-BD1C-4AED-A238-5D3656D59231}" destId="{9E57468E-0C15-45CB-A57F-6A25BB3EDF6E}" srcOrd="1" destOrd="0" presId="urn:microsoft.com/office/officeart/2005/8/layout/vList5"/>
    <dgm:cxn modelId="{C467299F-70E5-4EF5-9F7B-3B179B1D8480}" type="presParOf" srcId="{49FD7FA0-BD1C-4AED-A238-5D3656D59231}" destId="{6885A257-EB04-4BEE-B0E5-4AA4C859D57A}" srcOrd="2" destOrd="0" presId="urn:microsoft.com/office/officeart/2005/8/layout/vList5"/>
    <dgm:cxn modelId="{9C902B97-5086-42FC-B548-CDE16BAD7B4D}" type="presParOf" srcId="{6885A257-EB04-4BEE-B0E5-4AA4C859D57A}" destId="{3527A880-98DB-4B0C-A6BC-4EEE23E35886}" srcOrd="0" destOrd="0" presId="urn:microsoft.com/office/officeart/2005/8/layout/vList5"/>
    <dgm:cxn modelId="{D35CBF0F-1A80-49F9-B274-4EAD4AF8F2E6}" type="presParOf" srcId="{49FD7FA0-BD1C-4AED-A238-5D3656D59231}" destId="{E93C2DE6-DD4A-403B-98FB-8CCF3B024038}" srcOrd="3" destOrd="0" presId="urn:microsoft.com/office/officeart/2005/8/layout/vList5"/>
    <dgm:cxn modelId="{E96A41B5-432F-4667-B6CA-26B13B6981BE}" type="presParOf" srcId="{49FD7FA0-BD1C-4AED-A238-5D3656D59231}" destId="{919831CC-5860-4B90-BF23-CE57A1A74D9A}" srcOrd="4" destOrd="0" presId="urn:microsoft.com/office/officeart/2005/8/layout/vList5"/>
    <dgm:cxn modelId="{005FC95F-CBB0-4D63-A018-B88DD338E8A0}" type="presParOf" srcId="{919831CC-5860-4B90-BF23-CE57A1A74D9A}" destId="{C74B2C81-FA85-4A70-8B8B-56E1701B1CE6}" srcOrd="0" destOrd="0" presId="urn:microsoft.com/office/officeart/2005/8/layout/vList5"/>
    <dgm:cxn modelId="{8CA98AF5-7EE7-45D9-BBD2-A187925E1170}" type="presParOf" srcId="{49FD7FA0-BD1C-4AED-A238-5D3656D59231}" destId="{4A06B12E-A31F-42F1-A56D-7C6E1A26A545}" srcOrd="5" destOrd="0" presId="urn:microsoft.com/office/officeart/2005/8/layout/vList5"/>
    <dgm:cxn modelId="{A43B88B2-F605-4CE8-8061-A95062E564DE}" type="presParOf" srcId="{49FD7FA0-BD1C-4AED-A238-5D3656D59231}" destId="{7194FD15-0F6B-454E-AB57-069889ADBF8E}" srcOrd="6" destOrd="0" presId="urn:microsoft.com/office/officeart/2005/8/layout/vList5"/>
    <dgm:cxn modelId="{CFD911B5-766F-4870-BD98-11491EB61069}" type="presParOf" srcId="{7194FD15-0F6B-454E-AB57-069889ADBF8E}" destId="{7864BCFE-D67A-46CF-B626-6889DBEEF65D}" srcOrd="0" destOrd="0" presId="urn:microsoft.com/office/officeart/2005/8/layout/vList5"/>
    <dgm:cxn modelId="{167BEA11-D166-4602-94FE-7BCCB788C09B}" type="presParOf" srcId="{49FD7FA0-BD1C-4AED-A238-5D3656D59231}" destId="{E2826849-23F1-4D13-A898-3A3445BE988E}" srcOrd="7" destOrd="0" presId="urn:microsoft.com/office/officeart/2005/8/layout/vList5"/>
    <dgm:cxn modelId="{04FB9EF4-CB4A-4218-BB38-781C05ECEC75}" type="presParOf" srcId="{49FD7FA0-BD1C-4AED-A238-5D3656D59231}" destId="{883D7CDB-03D6-49B7-9313-7F70B17DBD81}" srcOrd="8" destOrd="0" presId="urn:microsoft.com/office/officeart/2005/8/layout/vList5"/>
    <dgm:cxn modelId="{98DEDF1E-385E-4EC8-90BC-2CA777431939}" type="presParOf" srcId="{883D7CDB-03D6-49B7-9313-7F70B17DBD81}" destId="{7CE80F6D-F5D8-4AA5-B6DE-F80D6D010902}" srcOrd="0" destOrd="0" presId="urn:microsoft.com/office/officeart/2005/8/layout/vList5"/>
    <dgm:cxn modelId="{1C3A6611-272B-4847-9EFC-25BE34D0523A}" type="presParOf" srcId="{49FD7FA0-BD1C-4AED-A238-5D3656D59231}" destId="{C41777A2-0F69-4569-A466-75D5C68D0DFC}" srcOrd="9" destOrd="0" presId="urn:microsoft.com/office/officeart/2005/8/layout/vList5"/>
    <dgm:cxn modelId="{2D3B57FF-D5F3-41C3-BE16-9CE8A1AB9D97}" type="presParOf" srcId="{49FD7FA0-BD1C-4AED-A238-5D3656D59231}" destId="{1B0FFCF5-5C52-49E0-B6D4-30294BB8D667}" srcOrd="10" destOrd="0" presId="urn:microsoft.com/office/officeart/2005/8/layout/vList5"/>
    <dgm:cxn modelId="{C217873E-1EAF-4319-87FC-371F2C507571}" type="presParOf" srcId="{1B0FFCF5-5C52-49E0-B6D4-30294BB8D667}" destId="{8BB4954C-36EA-47A3-A0DD-1D704E62A1EB}" srcOrd="0" destOrd="0" presId="urn:microsoft.com/office/officeart/2005/8/layout/vList5"/>
    <dgm:cxn modelId="{04F21806-B294-4600-B436-C1F4D034D318}" type="presParOf" srcId="{49FD7FA0-BD1C-4AED-A238-5D3656D59231}" destId="{EC548366-A1AF-44A2-A3CF-80BB681A8A38}" srcOrd="11" destOrd="0" presId="urn:microsoft.com/office/officeart/2005/8/layout/vList5"/>
    <dgm:cxn modelId="{A8FD6EFA-9733-439C-8E21-D9ED2E2660DA}" type="presParOf" srcId="{49FD7FA0-BD1C-4AED-A238-5D3656D59231}" destId="{EA593D26-31D6-41C3-B04F-7BFD3A22CB41}" srcOrd="12" destOrd="0" presId="urn:microsoft.com/office/officeart/2005/8/layout/vList5"/>
    <dgm:cxn modelId="{D7010F64-BD59-47E7-B612-1EF819DF7E40}" type="presParOf" srcId="{EA593D26-31D6-41C3-B04F-7BFD3A22CB41}" destId="{BF25DF9E-CEA9-4FD5-BA8C-28F82D89FD09}" srcOrd="0" destOrd="0" presId="urn:microsoft.com/office/officeart/2005/8/layout/vList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4800" y="685800"/>
            <a:ext cx="8534400" cy="688975"/>
          </a:xfrm>
        </p:spPr>
        <p:txBody>
          <a:bodyPr>
            <a:noAutofit/>
          </a:bodyPr>
          <a:lstStyle/>
          <a:p>
            <a:r>
              <a:rPr lang="as-IN" sz="3600" b="1" dirty="0" smtClean="0">
                <a:latin typeface="Nirmala UI" pitchFamily="34" charset="0"/>
                <a:ea typeface="Nirmala UI" pitchFamily="34" charset="0"/>
                <a:cs typeface="Nirmala UI" pitchFamily="34" charset="0"/>
              </a:rPr>
              <a:t>বিষয়: তথ্য ও যোগাযোগ প্রযুক্তি (</a:t>
            </a:r>
            <a:r>
              <a:rPr lang="en-US" sz="3600" b="1" dirty="0" smtClean="0">
                <a:latin typeface="Nirmala UI" pitchFamily="34" charset="0"/>
                <a:ea typeface="Nirmala UI" pitchFamily="34" charset="0"/>
                <a:cs typeface="Nirmala UI" pitchFamily="34" charset="0"/>
              </a:rPr>
              <a:t>ICT)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2376" y="2819400"/>
            <a:ext cx="7772400" cy="3352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মোঃ আব্দুস সালাম </a:t>
            </a:r>
          </a:p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প্রভাষক (আইসিটি)</a:t>
            </a:r>
          </a:p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গোলমুন্ডা ফাযিল (ডিগ্রি) মাদ্রাসা</a:t>
            </a:r>
          </a:p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জলঢাকা,নীলফামারী</a:t>
            </a:r>
          </a:p>
          <a:p>
            <a:pPr>
              <a:spcBef>
                <a:spcPts val="0"/>
              </a:spcBef>
            </a:pPr>
            <a:r>
              <a:rPr lang="as-IN" sz="4000" b="1" dirty="0" smtClean="0">
                <a:solidFill>
                  <a:srgbClr val="002060"/>
                </a:solidFill>
                <a:latin typeface="NikoshBAN" pitchFamily="2" charset="0"/>
                <a:ea typeface="Nirmala UI" pitchFamily="34" charset="0"/>
                <a:cs typeface="NikoshBAN" pitchFamily="2" charset="0"/>
              </a:rPr>
              <a:t>মোবাইলঃ ০১৭৩৭৮৫৪০৬০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14478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800" b="1" dirty="0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অধ্যায়:</a:t>
            </a:r>
            <a:r>
              <a:rPr lang="en-US" sz="2800" b="1" dirty="0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ডাটাবেস</a:t>
            </a:r>
            <a:r>
              <a:rPr lang="en-US" sz="2800" b="1" dirty="0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ম্যানেজমেন্ট</a:t>
            </a:r>
            <a:r>
              <a:rPr lang="en-US" sz="2800" b="1" dirty="0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rmala UI" pitchFamily="34" charset="0"/>
                <a:ea typeface="Nirmala UI" pitchFamily="34" charset="0"/>
                <a:cs typeface="Nirmala UI" pitchFamily="34" charset="0"/>
              </a:rPr>
              <a:t>সিস্টেম</a:t>
            </a:r>
            <a:endParaRPr lang="en-US" sz="2800" b="1" dirty="0" smtClean="0">
              <a:solidFill>
                <a:srgbClr val="002060"/>
              </a:solidFill>
              <a:latin typeface="Nirmala UI" pitchFamily="34" charset="0"/>
              <a:ea typeface="Nirmala UI" pitchFamily="34" charset="0"/>
              <a:cs typeface="Nirmala U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0574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solidFill>
                  <a:srgbClr val="002060"/>
                </a:solidFill>
              </a:rPr>
              <a:t>শ্রেণি:</a:t>
            </a:r>
            <a:r>
              <a:rPr lang="as-IN" sz="3200" dirty="0" smtClean="0">
                <a:solidFill>
                  <a:srgbClr val="002060"/>
                </a:solidFill>
              </a:rPr>
              <a:t> একাদশ–দ্বাদশ (</a:t>
            </a:r>
            <a:r>
              <a:rPr lang="en-US" sz="3200" dirty="0" smtClean="0">
                <a:solidFill>
                  <a:srgbClr val="002060"/>
                </a:solidFill>
              </a:rPr>
              <a:t>HSC)</a:t>
            </a:r>
            <a:endParaRPr lang="en-US" sz="3200" b="1" dirty="0" smtClean="0">
              <a:solidFill>
                <a:srgbClr val="002060"/>
              </a:solidFill>
              <a:latin typeface="Nirmala UI" pitchFamily="34" charset="0"/>
              <a:ea typeface="Nirmala UI" pitchFamily="34" charset="0"/>
              <a:cs typeface="Nirmala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762000" y="1600200"/>
            <a:ext cx="7848600" cy="4114800"/>
          </a:xfrm>
          <a:prstGeom prst="horizontalScroll">
            <a:avLst/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800" dirty="0" smtClean="0">
                <a:solidFill>
                  <a:schemeClr val="tx1"/>
                </a:solidFill>
              </a:rPr>
              <a:t>ধরো, তোমাদের কলেজের </a:t>
            </a:r>
            <a:r>
              <a:rPr lang="en-US" sz="2800" dirty="0" smtClean="0">
                <a:solidFill>
                  <a:schemeClr val="tx1"/>
                </a:solidFill>
              </a:rPr>
              <a:t>Student Database-</a:t>
            </a:r>
            <a:r>
              <a:rPr lang="as-IN" sz="2800" dirty="0" smtClean="0">
                <a:solidFill>
                  <a:schemeClr val="tx1"/>
                </a:solidFill>
              </a:rPr>
              <a:t>এ সবার পরীক্ষার ফলাফল সংরক্ষিত আছে। একদিন দেখা গেল, একজন শিক্ষার্থীর ফলাফল তার অনুমতি ছাড়া পরিবর্তন হয়ে গেছে। তোমাদের কী মনে হয়—এটা কীভাবে ঘটতে পারে?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219200" y="1600200"/>
            <a:ext cx="6705600" cy="34290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200" dirty="0" smtClean="0">
                <a:solidFill>
                  <a:schemeClr val="tx1"/>
                </a:solidFill>
              </a:rPr>
              <a:t>তাহলে শুধু </a:t>
            </a:r>
            <a:r>
              <a:rPr lang="en-US" sz="3200" dirty="0" smtClean="0">
                <a:solidFill>
                  <a:schemeClr val="tx1"/>
                </a:solidFill>
              </a:rPr>
              <a:t>Database-</a:t>
            </a:r>
            <a:r>
              <a:rPr lang="as-IN" sz="3200" dirty="0" smtClean="0">
                <a:solidFill>
                  <a:schemeClr val="tx1"/>
                </a:solidFill>
              </a:rPr>
              <a:t>এ তথ্য সংরক্ষণ করলেই হবে না; সেই তথ্যকে নিরাপদ রাখাও অত্যন্ত গুরুত্বপূর্ণ।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1524000" y="1676400"/>
            <a:ext cx="5638800" cy="3352800"/>
          </a:xfrm>
          <a:prstGeom prst="round2DiagRect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আজ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আমরা</a:t>
            </a:r>
            <a:r>
              <a:rPr lang="en-US" sz="3600" dirty="0" smtClean="0">
                <a:solidFill>
                  <a:schemeClr val="tx1"/>
                </a:solidFill>
              </a:rPr>
              <a:t>  Database Security </a:t>
            </a:r>
            <a:r>
              <a:rPr lang="en-US" sz="3600" dirty="0" err="1" smtClean="0">
                <a:solidFill>
                  <a:schemeClr val="tx1"/>
                </a:solidFill>
              </a:rPr>
              <a:t>সম্পর্কে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জানব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as-IN" sz="4400" dirty="0" smtClean="0">
                <a:solidFill>
                  <a:srgbClr val="002060"/>
                </a:solidFill>
              </a:rPr>
              <a:t>শিখনফল</a:t>
            </a:r>
            <a:endParaRPr lang="en-US" dirty="0">
              <a:solidFill>
                <a:srgbClr val="00206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731194A-23CD-4F32-8E05-A4BEE2B15D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graphicEl>
                                              <a:dgm id="{7731194A-23CD-4F32-8E05-A4BEE2B15D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7731194A-23CD-4F32-8E05-A4BEE2B15D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B9767C-A00F-4388-9AA2-2ED861E0A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graphicEl>
                                              <a:dgm id="{1FB9767C-A00F-4388-9AA2-2ED861E0A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graphicEl>
                                              <a:dgm id="{1FB9767C-A00F-4388-9AA2-2ED861E0A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8D0FEF3-561B-456A-9F47-BB7B6F5EBE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graphicEl>
                                              <a:dgm id="{A8D0FEF3-561B-456A-9F47-BB7B6F5EBE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>
                                            <p:graphicEl>
                                              <a:dgm id="{A8D0FEF3-561B-456A-9F47-BB7B6F5EBE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E12434D-AC2A-45FD-94F5-7555CA8812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>
                                            <p:graphicEl>
                                              <a:dgm id="{CE12434D-AC2A-45FD-94F5-7555CA8812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>
                                            <p:graphicEl>
                                              <a:dgm id="{CE12434D-AC2A-45FD-94F5-7555CA8812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9D6F738-F4E0-48A4-9E22-FE45601EA5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>
                                            <p:graphicEl>
                                              <a:dgm id="{39D6F738-F4E0-48A4-9E22-FE45601EA5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>
                                            <p:graphicEl>
                                              <a:dgm id="{39D6F738-F4E0-48A4-9E22-FE45601EA5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A74964C-F4F1-4A60-B76B-576D3ABE25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">
                                            <p:graphicEl>
                                              <a:dgm id="{AA74964C-F4F1-4A60-B76B-576D3ABE25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">
                                            <p:graphicEl>
                                              <a:dgm id="{AA74964C-F4F1-4A60-B76B-576D3ABE25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A4CBD2D-7B7B-48EE-AA2A-E4081ABD6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">
                                            <p:graphicEl>
                                              <a:dgm id="{8A4CBD2D-7B7B-48EE-AA2A-E4081ABD6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">
                                            <p:graphicEl>
                                              <a:dgm id="{8A4CBD2D-7B7B-48EE-AA2A-E4081ABD6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07A2788-736C-432D-AE88-9738CD8BD7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6">
                                            <p:graphicEl>
                                              <a:dgm id="{107A2788-736C-432D-AE88-9738CD8BD7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">
                                            <p:graphicEl>
                                              <a:dgm id="{107A2788-736C-432D-AE88-9738CD8BD7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040404B-364C-41E7-9730-5D3FFB19CB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">
                                            <p:graphicEl>
                                              <a:dgm id="{6040404B-364C-41E7-9730-5D3FFB19CB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>
                                            <p:graphicEl>
                                              <a:dgm id="{6040404B-364C-41E7-9730-5D3FFB19CB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0A2327D-0944-48B9-B0FA-08DA563B98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6">
                                            <p:graphicEl>
                                              <a:dgm id="{C0A2327D-0944-48B9-B0FA-08DA563B98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6">
                                            <p:graphicEl>
                                              <a:dgm id="{C0A2327D-0944-48B9-B0FA-08DA563B98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EB1BFCF-F751-4EED-A862-035E8D6D5C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6">
                                            <p:graphicEl>
                                              <a:dgm id="{BEB1BFCF-F751-4EED-A862-035E8D6D5C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6">
                                            <p:graphicEl>
                                              <a:dgm id="{BEB1BFCF-F751-4EED-A862-035E8D6D5C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0B4EA83-5102-42FF-8E7D-96A465790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6">
                                            <p:graphicEl>
                                              <a:dgm id="{80B4EA83-5102-42FF-8E7D-96A465790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6">
                                            <p:graphicEl>
                                              <a:dgm id="{80B4EA83-5102-42FF-8E7D-96A465790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4800" y="685800"/>
            <a:ext cx="8229600" cy="819150"/>
          </a:xfrm>
        </p:spPr>
        <p:txBody>
          <a:bodyPr/>
          <a:lstStyle/>
          <a:p>
            <a:pPr algn="ctr"/>
            <a:r>
              <a:rPr lang="as-IN" dirty="0" smtClean="0"/>
              <a:t>পূর্বজ্ঞান যাচাই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8200" y="1905000"/>
            <a:ext cx="3810000" cy="2209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Database-</a:t>
            </a:r>
            <a:r>
              <a:rPr lang="as-IN" sz="2400" dirty="0" smtClean="0"/>
              <a:t>এ সংরক্ষিত তথ্য সবার জন্য উন্মুক্ত রাখা কি নিরাপদ?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4953000" y="3200400"/>
            <a:ext cx="3810000" cy="22098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Password</a:t>
            </a:r>
            <a:r>
              <a:rPr lang="en-US" sz="2400" dirty="0" smtClean="0"/>
              <a:t> </a:t>
            </a:r>
            <a:r>
              <a:rPr lang="as-IN" sz="2400" dirty="0" smtClean="0"/>
              <a:t>কেন ব্যবহার করা হয়?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381000"/>
            <a:ext cx="8229600" cy="742950"/>
          </a:xfrm>
        </p:spPr>
        <p:txBody>
          <a:bodyPr>
            <a:noAutofit/>
          </a:bodyPr>
          <a:lstStyle/>
          <a:p>
            <a:pPr algn="ctr"/>
            <a:r>
              <a:rPr lang="as-IN" sz="4000" dirty="0" smtClean="0"/>
              <a:t>ডেটা সিকিউরিটি কী?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3716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b="1" dirty="0" smtClean="0"/>
              <a:t>ডেটা সিকিউরিটি (</a:t>
            </a:r>
            <a:r>
              <a:rPr lang="en-US" sz="2000" b="1" dirty="0" smtClean="0"/>
              <a:t>Data Security)</a:t>
            </a:r>
            <a:r>
              <a:rPr lang="en-US" sz="2000" dirty="0" smtClean="0"/>
              <a:t> </a:t>
            </a:r>
            <a:r>
              <a:rPr lang="as-IN" sz="2000" dirty="0" smtClean="0"/>
              <a:t>হলো—ডাটাবেজে সংরক্ষিত তথ্যকে </a:t>
            </a:r>
            <a:r>
              <a:rPr lang="as-IN" sz="2000" b="1" dirty="0" smtClean="0"/>
              <a:t>অননুমোদিত প্রবেশ, পরিবর্তন, প্রকাশ, ক্ষতি বা ধ্বংস</a:t>
            </a:r>
            <a:r>
              <a:rPr lang="as-IN" sz="2000" dirty="0" smtClean="0"/>
              <a:t> থেকে রক্ষা করার ব্যবস্থা।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2667000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b="1" dirty="0" smtClean="0"/>
              <a:t>সহজভাবে:</a:t>
            </a:r>
            <a:r>
              <a:rPr lang="as-IN" sz="2000" dirty="0" smtClean="0"/>
              <a:t/>
            </a:r>
            <a:br>
              <a:rPr lang="as-IN" sz="2000" dirty="0" smtClean="0"/>
            </a:br>
            <a:r>
              <a:rPr lang="as-IN" sz="2000" dirty="0" smtClean="0"/>
              <a:t>সঠিক ব্যক্তি যেন সঠিক ডেটা সঠিকভাবে ব্যবহার করতে পারে—এটাই ডেটা সিকিউরিটির মূল লক্ষ্য।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as-IN" sz="4400" dirty="0" smtClean="0"/>
              <a:t>ডাটাবেজ কেন নিরাপদ রাখতে হবে?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r>
              <a:rPr lang="as-IN" b="1" dirty="0" smtClean="0"/>
              <a:t>ডেটা অনিরাপদ হলে—</a:t>
            </a:r>
            <a:endParaRPr lang="as-IN" dirty="0" smtClean="0"/>
          </a:p>
          <a:p>
            <a:r>
              <a:rPr lang="as-IN" dirty="0" smtClean="0"/>
              <a:t>তথ্য চুরি হতে পারে </a:t>
            </a:r>
          </a:p>
          <a:p>
            <a:r>
              <a:rPr lang="as-IN" dirty="0" smtClean="0"/>
              <a:t>তথ্য পরিবর্তন হতে পারে </a:t>
            </a:r>
          </a:p>
          <a:p>
            <a:r>
              <a:rPr lang="as-IN" dirty="0" smtClean="0"/>
              <a:t>তথ্য মুছে যেতে পারে </a:t>
            </a:r>
          </a:p>
          <a:p>
            <a:r>
              <a:rPr lang="as-IN" dirty="0" smtClean="0"/>
              <a:t>গোপনীয়তা নষ্ট হতে পারে</a:t>
            </a:r>
            <a:endParaRPr lang="as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09800" y="1600200"/>
            <a:ext cx="5562600" cy="3581400"/>
          </a:xfrm>
          <a:prstGeom prst="ellipse">
            <a:avLst/>
          </a:prstGeom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2400" b="1" dirty="0" smtClean="0"/>
              <a:t>একজন শিক্ষার্থীর পরীক্ষার ফলাফল কেউ পরিবর্তন করলে কী সমস্যা হতে পারে?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pPr algn="ctr"/>
            <a:r>
              <a:rPr lang="as-IN" sz="3200" b="1" dirty="0" smtClean="0"/>
              <a:t>ডেটা সিকিউরিটির প্রধান লক্ষ্য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429000"/>
          </a:xfrm>
        </p:spPr>
        <p:txBody>
          <a:bodyPr>
            <a:normAutofit/>
          </a:bodyPr>
          <a:lstStyle/>
          <a:p>
            <a:r>
              <a:rPr lang="as-IN" sz="2400" dirty="0" smtClean="0"/>
              <a:t>ডেটা সিকিউরিটির তিনটি প্রধান লক্ষ্য:</a:t>
            </a:r>
          </a:p>
          <a:p>
            <a:r>
              <a:rPr lang="as-IN" sz="2400" b="1" dirty="0" smtClean="0"/>
              <a:t>1. </a:t>
            </a:r>
            <a:r>
              <a:rPr lang="en-US" sz="2400" b="1" dirty="0" smtClean="0"/>
              <a:t>Confidentiality – </a:t>
            </a:r>
            <a:r>
              <a:rPr lang="as-IN" sz="2400" b="1" dirty="0" smtClean="0"/>
              <a:t>গোপনীয়তা</a:t>
            </a:r>
            <a:r>
              <a:rPr lang="as-IN" sz="2400" dirty="0" smtClean="0"/>
              <a:t/>
            </a:r>
            <a:br>
              <a:rPr lang="as-IN" sz="2400" dirty="0" smtClean="0"/>
            </a:br>
            <a:r>
              <a:rPr lang="as-IN" sz="2400" dirty="0" smtClean="0"/>
              <a:t>অনুমোদিত ব্যক্তি ছাড়া অন্য কেউ ডেটা দেখতে পারবে না।</a:t>
            </a:r>
          </a:p>
          <a:p>
            <a:r>
              <a:rPr lang="as-IN" sz="2400" b="1" dirty="0" smtClean="0"/>
              <a:t>2. </a:t>
            </a:r>
            <a:r>
              <a:rPr lang="en-US" sz="2400" b="1" dirty="0" smtClean="0"/>
              <a:t>Integrity – </a:t>
            </a:r>
            <a:r>
              <a:rPr lang="as-IN" sz="2400" b="1" dirty="0" smtClean="0"/>
              <a:t>অখণ্ডতা</a:t>
            </a:r>
            <a:r>
              <a:rPr lang="as-IN" sz="2400" dirty="0" smtClean="0"/>
              <a:t/>
            </a:r>
            <a:br>
              <a:rPr lang="as-IN" sz="2400" dirty="0" smtClean="0"/>
            </a:br>
            <a:r>
              <a:rPr lang="as-IN" sz="2400" dirty="0" smtClean="0"/>
              <a:t>অনুমতি ছাড়া ডেটা পরিবর্তন করা যাবে না।</a:t>
            </a:r>
          </a:p>
          <a:p>
            <a:r>
              <a:rPr lang="as-IN" sz="2400" b="1" dirty="0" smtClean="0"/>
              <a:t>3. </a:t>
            </a:r>
            <a:r>
              <a:rPr lang="en-US" sz="2400" b="1" dirty="0" smtClean="0"/>
              <a:t>Availability – </a:t>
            </a:r>
            <a:r>
              <a:rPr lang="as-IN" sz="2400" b="1" dirty="0" smtClean="0"/>
              <a:t>প্রাপ্যতা</a:t>
            </a:r>
            <a:r>
              <a:rPr lang="as-IN" sz="2400" dirty="0" smtClean="0"/>
              <a:t/>
            </a:r>
            <a:br>
              <a:rPr lang="as-IN" sz="2400" dirty="0" smtClean="0"/>
            </a:br>
            <a:r>
              <a:rPr lang="as-IN" sz="2400" dirty="0" smtClean="0"/>
              <a:t>প্রয়োজনের সময় অনুমোদিত ব্যবহারকারী ডেটা ব্যবহার করতে পারবে।</a:t>
            </a:r>
            <a:endParaRPr lang="as-IN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5105400"/>
            <a:ext cx="678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মনে</a:t>
            </a:r>
            <a:r>
              <a:rPr lang="en-US" b="1" dirty="0" smtClean="0"/>
              <a:t> </a:t>
            </a:r>
            <a:r>
              <a:rPr lang="en-US" b="1" dirty="0" err="1" smtClean="0"/>
              <a:t>রাখার</a:t>
            </a:r>
            <a:r>
              <a:rPr lang="en-US" b="1" dirty="0" smtClean="0"/>
              <a:t> </a:t>
            </a:r>
            <a:r>
              <a:rPr lang="en-US" b="1" dirty="0" err="1" smtClean="0"/>
              <a:t>কৌশল</a:t>
            </a:r>
            <a:r>
              <a:rPr lang="en-US" b="1" dirty="0" smtClean="0"/>
              <a:t>:</a:t>
            </a:r>
          </a:p>
          <a:p>
            <a:r>
              <a:rPr lang="en-US" b="1" dirty="0" smtClean="0"/>
              <a:t>CIA = Confidentiality + Integrity + Availability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91312"/>
          </a:xfrm>
        </p:spPr>
        <p:txBody>
          <a:bodyPr>
            <a:noAutofit/>
          </a:bodyPr>
          <a:lstStyle/>
          <a:p>
            <a:pPr algn="ctr"/>
            <a:r>
              <a:rPr lang="as-IN" sz="4000" dirty="0" smtClean="0"/>
              <a:t>ডাটাবেজ নিরাপত্তার প্রধান ব্যবস্থা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219200"/>
          <a:ext cx="9144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081814-47F7-4DAA-B38A-6E0F7E7E73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dgm id="{D8081814-47F7-4DAA-B38A-6E0F7E7E73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D8081814-47F7-4DAA-B38A-6E0F7E7E73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276AC7-BB60-4957-986E-31ABF16D5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>
                                            <p:graphicEl>
                                              <a:dgm id="{C9276AC7-BB60-4957-986E-31ABF16D5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graphicEl>
                                              <a:dgm id="{C9276AC7-BB60-4957-986E-31ABF16D5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9F6EEB-32AF-4C76-8418-783811E69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>
                                            <p:graphicEl>
                                              <a:dgm id="{169F6EEB-32AF-4C76-8418-783811E69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>
                                            <p:graphicEl>
                                              <a:dgm id="{169F6EEB-32AF-4C76-8418-783811E69C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E3AB53-0443-4642-80C5-C38D88A64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5AE3AB53-0443-4642-80C5-C38D88A64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5AE3AB53-0443-4642-80C5-C38D88A64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FC711E-DBF9-4F7E-8D43-4224295E6F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C0FC711E-DBF9-4F7E-8D43-4224295E6F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C0FC711E-DBF9-4F7E-8D43-4224295E6F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CFE9726-0C36-41D1-A51E-7FFB63A4E6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CCFE9726-0C36-41D1-A51E-7FFB63A4E6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CCFE9726-0C36-41D1-A51E-7FFB63A4E6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061604-5CA8-4061-BA59-E22A8567F5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E4061604-5CA8-4061-BA59-E22A8567F5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E4061604-5CA8-4061-BA59-E22A8567F5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DDAEC4-3787-4EF3-99B6-5B58C65BF3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F1DDAEC4-3787-4EF3-99B6-5B58C65BF3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F1DDAEC4-3787-4EF3-99B6-5B58C65BF3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C01A54C-4610-4286-A430-9BD05C8F2E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4">
                                            <p:graphicEl>
                                              <a:dgm id="{AC01A54C-4610-4286-A430-9BD05C8F2E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">
                                            <p:graphicEl>
                                              <a:dgm id="{AC01A54C-4610-4286-A430-9BD05C8F2E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74775E-AAFA-4E4C-8CF8-44A95C8F2F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AF74775E-AAFA-4E4C-8CF8-44A95C8F2F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4">
                                            <p:graphicEl>
                                              <a:dgm id="{AF74775E-AAFA-4E4C-8CF8-44A95C8F2F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B4AAB55-7B9D-4DD0-A813-6CE9E0506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3B4AAB55-7B9D-4DD0-A813-6CE9E0506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3B4AAB55-7B9D-4DD0-A813-6CE9E0506B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891895-B05F-42ED-9837-44218BD1A6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">
                                            <p:graphicEl>
                                              <a:dgm id="{DC891895-B05F-42ED-9837-44218BD1A6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">
                                            <p:graphicEl>
                                              <a:dgm id="{DC891895-B05F-42ED-9837-44218BD1A6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E7C914-193C-49E3-A1B0-36DE33EC7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">
                                            <p:graphicEl>
                                              <a:dgm id="{CFE7C914-193C-49E3-A1B0-36DE33EC7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">
                                            <p:graphicEl>
                                              <a:dgm id="{CFE7C914-193C-49E3-A1B0-36DE33EC7D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F0A08D-6D69-43CC-AB72-71A22D8F23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4">
                                            <p:graphicEl>
                                              <a:dgm id="{E6F0A08D-6D69-43CC-AB72-71A22D8F23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4">
                                            <p:graphicEl>
                                              <a:dgm id="{E6F0A08D-6D69-43CC-AB72-71A22D8F23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CE54B9-D2C9-46C4-BE42-574E43AC6A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">
                                            <p:graphicEl>
                                              <a:dgm id="{62CE54B9-D2C9-46C4-BE42-574E43AC6A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4">
                                            <p:graphicEl>
                                              <a:dgm id="{62CE54B9-D2C9-46C4-BE42-574E43AC6A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FE60CC-57A5-4C8B-A5A8-ECD09B6F9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4">
                                            <p:graphicEl>
                                              <a:dgm id="{5EFE60CC-57A5-4C8B-A5A8-ECD09B6F9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4">
                                            <p:graphicEl>
                                              <a:dgm id="{5EFE60CC-57A5-4C8B-A5A8-ECD09B6F9C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407B42-FAD4-43F7-BF17-049FC002C3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4">
                                            <p:graphicEl>
                                              <a:dgm id="{55407B42-FAD4-43F7-BF17-049FC002C3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4">
                                            <p:graphicEl>
                                              <a:dgm id="{55407B42-FAD4-43F7-BF17-049FC002C3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5BB33FB-4FB7-4BDE-961F-79E60EAF6F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4">
                                            <p:graphicEl>
                                              <a:dgm id="{25BB33FB-4FB7-4BDE-961F-79E60EAF6F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4">
                                            <p:graphicEl>
                                              <a:dgm id="{25BB33FB-4FB7-4BDE-961F-79E60EAF6F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72FB7F-42A1-4C32-A63D-ED6BB887D6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4">
                                            <p:graphicEl>
                                              <a:dgm id="{C872FB7F-42A1-4C32-A63D-ED6BB887D6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4">
                                            <p:graphicEl>
                                              <a:dgm id="{C872FB7F-42A1-4C32-A63D-ED6BB887D6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08FE67-AFF0-440F-89FF-AA2546CB2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4">
                                            <p:graphicEl>
                                              <a:dgm id="{E008FE67-AFF0-440F-89FF-AA2546CB2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4">
                                            <p:graphicEl>
                                              <a:dgm id="{E008FE67-AFF0-440F-89FF-AA2546CB2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0381FC-AE5A-4572-B5E1-ECFAABD13E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4">
                                            <p:graphicEl>
                                              <a:dgm id="{500381FC-AE5A-4572-B5E1-ECFAABD13E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4">
                                            <p:graphicEl>
                                              <a:dgm id="{500381FC-AE5A-4572-B5E1-ECFAABD13E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D3F0C4-EF85-42E8-8FDD-CE7958CCA5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4">
                                            <p:graphicEl>
                                              <a:dgm id="{C2D3F0C4-EF85-42E8-8FDD-CE7958CCA5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4">
                                            <p:graphicEl>
                                              <a:dgm id="{C2D3F0C4-EF85-42E8-8FDD-CE7958CCA5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8618D1-0C4A-48B3-9D12-14B21447F2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4">
                                            <p:graphicEl>
                                              <a:dgm id="{988618D1-0C4A-48B3-9D12-14B21447F2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4">
                                            <p:graphicEl>
                                              <a:dgm id="{988618D1-0C4A-48B3-9D12-14B21447F2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907ADB-2DA7-4D1E-B686-4D2A75D434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4">
                                            <p:graphicEl>
                                              <a:dgm id="{BD907ADB-2DA7-4D1E-B686-4D2A75D434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4">
                                            <p:graphicEl>
                                              <a:dgm id="{BD907ADB-2DA7-4D1E-B686-4D2A75D434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F137D9-F4B5-437A-9557-75E2232CE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4">
                                            <p:graphicEl>
                                              <a:dgm id="{FBF137D9-F4B5-437A-9557-75E2232CE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4">
                                            <p:graphicEl>
                                              <a:dgm id="{FBF137D9-F4B5-437A-9557-75E2232CE5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D0610A-FA0D-4A8A-B163-814AB05CE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4">
                                            <p:graphicEl>
                                              <a:dgm id="{E9D0610A-FA0D-4A8A-B163-814AB05CE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4">
                                            <p:graphicEl>
                                              <a:dgm id="{E9D0610A-FA0D-4A8A-B163-814AB05CE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B78E63-17CE-446E-A75B-C60F46FAB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4">
                                            <p:graphicEl>
                                              <a:dgm id="{2CB78E63-17CE-446E-A75B-C60F46FAB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4">
                                            <p:graphicEl>
                                              <a:dgm id="{2CB78E63-17CE-446E-A75B-C60F46FAB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F891AFB-F246-49A9-BF48-E4EB147F9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4">
                                            <p:graphicEl>
                                              <a:dgm id="{4F891AFB-F246-49A9-BF48-E4EB147F9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4">
                                            <p:graphicEl>
                                              <a:dgm id="{4F891AFB-F246-49A9-BF48-E4EB147F9B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209CC79-33DE-4ECD-995A-66AA51E4DD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4">
                                            <p:graphicEl>
                                              <a:dgm id="{3209CC79-33DE-4ECD-995A-66AA51E4DD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1000" fill="hold"/>
                                        <p:tgtEl>
                                          <p:spTgt spid="4">
                                            <p:graphicEl>
                                              <a:dgm id="{3209CC79-33DE-4ECD-995A-66AA51E4DD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AtOnc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609600"/>
            <a:ext cx="8229600" cy="6858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/>
              <a:t>Authentication </a:t>
            </a:r>
            <a:r>
              <a:rPr lang="as-IN" sz="4400" dirty="0" smtClean="0"/>
              <a:t>কী?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1" y="13716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Authentication</a:t>
            </a:r>
            <a:r>
              <a:rPr lang="en-US" sz="2400" dirty="0" smtClean="0"/>
              <a:t> </a:t>
            </a:r>
            <a:r>
              <a:rPr lang="as-IN" sz="2400" dirty="0" smtClean="0"/>
              <a:t>হলো ব্যবহারকারীর পরিচয় যাচাই করার প্রক্রিয়া।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438400"/>
            <a:ext cx="533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b="1" dirty="0" smtClean="0"/>
              <a:t>উদাহরণ:</a:t>
            </a:r>
            <a:endParaRPr lang="as-IN" sz="2000" dirty="0" smtClean="0"/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Username + Password 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OTP 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Biometric 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Multi-Factor Authentication (MFA)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4114800"/>
            <a:ext cx="769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b="1" dirty="0" smtClean="0"/>
              <a:t>উদাহরণ:</a:t>
            </a:r>
            <a:r>
              <a:rPr lang="as-IN" sz="2000" dirty="0" smtClean="0"/>
              <a:t/>
            </a:r>
            <a:br>
              <a:rPr lang="as-IN" sz="2000" dirty="0" smtClean="0"/>
            </a:br>
            <a:r>
              <a:rPr lang="as-IN" sz="2000" dirty="0" smtClean="0"/>
              <a:t>একজন শিক্ষক </a:t>
            </a:r>
            <a:r>
              <a:rPr lang="en-US" sz="2000" dirty="0" smtClean="0"/>
              <a:t>Database System-</a:t>
            </a:r>
            <a:r>
              <a:rPr lang="as-IN" sz="2000" dirty="0" smtClean="0"/>
              <a:t>এ </a:t>
            </a:r>
            <a:r>
              <a:rPr lang="en-US" sz="2000" dirty="0" smtClean="0"/>
              <a:t>Login </a:t>
            </a:r>
            <a:r>
              <a:rPr lang="as-IN" sz="2000" dirty="0" smtClean="0"/>
              <a:t>করার সময় </a:t>
            </a:r>
            <a:r>
              <a:rPr lang="en-US" sz="2000" dirty="0" smtClean="0"/>
              <a:t>Username </a:t>
            </a:r>
            <a:r>
              <a:rPr lang="as-IN" sz="2000" dirty="0" smtClean="0"/>
              <a:t>ও </a:t>
            </a:r>
            <a:r>
              <a:rPr lang="en-US" sz="2000" dirty="0" smtClean="0"/>
              <a:t>Password </a:t>
            </a:r>
            <a:r>
              <a:rPr lang="as-IN" sz="2000" dirty="0" smtClean="0"/>
              <a:t>দেন।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5486400"/>
            <a:ext cx="3620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System </a:t>
            </a:r>
            <a:r>
              <a:rPr lang="as-IN" dirty="0" smtClean="0"/>
              <a:t>যাচাই করে: </a:t>
            </a:r>
            <a:r>
              <a:rPr lang="as-IN" b="1" dirty="0" smtClean="0"/>
              <a:t>“আপনি কে?”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Authorization </a:t>
            </a:r>
            <a:r>
              <a:rPr lang="as-IN" dirty="0" smtClean="0"/>
              <a:t>কী?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828800" y="2667000"/>
          <a:ext cx="5486400" cy="211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152400">
                <a:tc>
                  <a:txBody>
                    <a:bodyPr/>
                    <a:lstStyle/>
                    <a:p>
                      <a:r>
                        <a:rPr lang="as-IN" dirty="0"/>
                        <a:t>ব্যবহারকারী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অনুমতি</a:t>
                      </a: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/>
                        <a:t>Admin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সব তথ্য দেখা ও পরিবর্তন</a:t>
                      </a:r>
                    </a:p>
                  </a:txBody>
                  <a:tcPr anchor="ctr"/>
                </a:tc>
              </a:tr>
              <a:tr h="152400">
                <a:tc>
                  <a:txBody>
                    <a:bodyPr/>
                    <a:lstStyle/>
                    <a:p>
                      <a:r>
                        <a:rPr lang="en-US"/>
                        <a:t>Teacher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শিক্ষার্থীর ফলাফল দেখা/আপডেট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Student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 dirty="0"/>
                        <a:t>নিজের ফলাফল দেখা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Guest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 dirty="0"/>
                        <a:t>সীমিত তথ্য দেখা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15240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Authorization</a:t>
            </a:r>
            <a:r>
              <a:rPr lang="en-US" sz="2000" dirty="0" smtClean="0"/>
              <a:t> </a:t>
            </a:r>
            <a:r>
              <a:rPr lang="as-IN" sz="2000" dirty="0" smtClean="0"/>
              <a:t>হলো কোনো ব্যবহারকারী </a:t>
            </a:r>
            <a:r>
              <a:rPr lang="as-IN" sz="2000" b="1" dirty="0" smtClean="0"/>
              <a:t>কোন ডেটা বা কোন কাজ করার অনুমতি পাবে</a:t>
            </a:r>
            <a:r>
              <a:rPr lang="as-IN" sz="2000" dirty="0" smtClean="0"/>
              <a:t> তা নির্ধারণ করা।</a:t>
            </a:r>
            <a:endParaRPr lang="en-US" sz="2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676400" y="5334000"/>
            <a:ext cx="6975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Authorization-</a:t>
            </a:r>
            <a:r>
              <a:rPr lang="as-IN" sz="2000" dirty="0" smtClean="0"/>
              <a:t>এর প্রশ্ন: </a:t>
            </a:r>
            <a:r>
              <a:rPr lang="as-IN" sz="2000" b="1" dirty="0" smtClean="0"/>
              <a:t>“আপনি কী করতে পারবেন?”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22860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b="1" dirty="0" smtClean="0"/>
              <a:t>উদাহরণ: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uthentication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33400" y="990600"/>
            <a:ext cx="8382000" cy="5105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/>
              <a:t>Authentication </a:t>
            </a:r>
            <a:r>
              <a:rPr lang="as-IN" sz="4400" dirty="0" smtClean="0"/>
              <a:t>বনাম </a:t>
            </a:r>
            <a:r>
              <a:rPr lang="en-US" sz="4400" dirty="0" smtClean="0"/>
              <a:t>Authorization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as-IN" dirty="0"/>
                        <a:t>বিষয়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Authentication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Authorization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s-IN"/>
                        <a:t>অর্থ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পরিচয় যাচাই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অনুমতি নির্ধারণ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s-IN"/>
                        <a:t>প্রশ্ন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আপনি কে?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as-IN"/>
                        <a:t>আপনি কী করতে পারবেন?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s-IN"/>
                        <a:t>উদাহরণ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Password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Role/Permission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as-IN"/>
                        <a:t>কাজ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Login </a:t>
                      </a:r>
                      <a:r>
                        <a:rPr lang="as-IN"/>
                        <a:t>যাচাই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Access </a:t>
                      </a:r>
                      <a:r>
                        <a:rPr lang="as-IN" dirty="0"/>
                        <a:t>নিয়ন্ত্রণ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47800" y="4191000"/>
            <a:ext cx="52616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b="1" dirty="0" smtClean="0"/>
              <a:t>সহজ উদাহরণ:</a:t>
            </a:r>
            <a:r>
              <a:rPr lang="as-IN" dirty="0" smtClean="0"/>
              <a:t/>
            </a:r>
            <a:br>
              <a:rPr lang="as-IN" dirty="0" smtClean="0"/>
            </a:br>
            <a:r>
              <a:rPr lang="en-US" dirty="0" smtClean="0"/>
              <a:t>🔐 Password </a:t>
            </a:r>
            <a:r>
              <a:rPr lang="as-IN" dirty="0" smtClean="0"/>
              <a:t>দিয়ে দরজায় প্রবেশ = </a:t>
            </a:r>
            <a:r>
              <a:rPr lang="en-US" b="1" dirty="0" smtClean="0"/>
              <a:t>Authentication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🚪 </a:t>
            </a:r>
            <a:r>
              <a:rPr lang="as-IN" dirty="0" smtClean="0"/>
              <a:t>কোন কক্ষে ঢুকতে পারবেন = </a:t>
            </a:r>
            <a:r>
              <a:rPr lang="en-US" b="1" dirty="0" smtClean="0"/>
              <a:t>Authorization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09600" y="457200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/>
              <a:t>Encryption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219200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Encryption</a:t>
            </a:r>
            <a:r>
              <a:rPr lang="en-US" sz="2000" dirty="0" smtClean="0"/>
              <a:t> </a:t>
            </a:r>
            <a:r>
              <a:rPr lang="as-IN" sz="2000" dirty="0" smtClean="0"/>
              <a:t>হলো ডেটাকে এমন একটি রূপে পরিবর্তন করা যাতে অনুমোদিত ব্যক্তি ছাড়া অন্য কেউ সহজে বুঝতে না পারে।</a:t>
            </a:r>
            <a:endParaRPr lang="en-US" sz="2000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1828800" y="2209800"/>
          <a:ext cx="6096000" cy="436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F09719-D130-4257-9555-F27D0E1B4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graphicEl>
                                              <a:dgm id="{63F09719-D130-4257-9555-F27D0E1B4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graphicEl>
                                              <a:dgm id="{63F09719-D130-4257-9555-F27D0E1B4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0712FFE-F46E-426D-8C52-B03EFCCBB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graphicEl>
                                              <a:dgm id="{E0712FFE-F46E-426D-8C52-B03EFCCBB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>
                                            <p:graphicEl>
                                              <a:dgm id="{E0712FFE-F46E-426D-8C52-B03EFCCBB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FE18C94-8D41-43F0-80BF-F6A357D58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>
                                            <p:graphicEl>
                                              <a:dgm id="{DFE18C94-8D41-43F0-80BF-F6A357D58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>
                                            <p:graphicEl>
                                              <a:dgm id="{DFE18C94-8D41-43F0-80BF-F6A357D58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9AFD60-F0D4-4C61-A09E-5A96B393C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>
                                            <p:graphicEl>
                                              <a:dgm id="{749AFD60-F0D4-4C61-A09E-5A96B393C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>
                                            <p:graphicEl>
                                              <a:dgm id="{749AFD60-F0D4-4C61-A09E-5A96B393C5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7C9ADA1-0235-4C9E-BD70-40B674713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">
                                            <p:graphicEl>
                                              <a:dgm id="{57C9ADA1-0235-4C9E-BD70-40B674713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">
                                            <p:graphicEl>
                                              <a:dgm id="{57C9ADA1-0235-4C9E-BD70-40B674713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5334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/>
              <a:t>Backup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1447800"/>
            <a:ext cx="7415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Backup</a:t>
            </a:r>
            <a:r>
              <a:rPr lang="en-US" sz="2400" dirty="0" smtClean="0"/>
              <a:t> </a:t>
            </a:r>
            <a:r>
              <a:rPr lang="as-IN" sz="2400" dirty="0" smtClean="0"/>
              <a:t>হলো ডেটার অতিরিক্ত কপি সংরক্ষণ করে রাখা।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2667000"/>
            <a:ext cx="33409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as-IN" sz="2000" dirty="0" smtClean="0"/>
              <a:t>ডেটা ভুল করে মুছে গেলে </a:t>
            </a:r>
            <a:endParaRPr lang="en-US" sz="20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smtClean="0"/>
              <a:t>Hardware </a:t>
            </a:r>
            <a:r>
              <a:rPr lang="as-IN" sz="2000" dirty="0" smtClean="0"/>
              <a:t>নষ্ট হলে </a:t>
            </a:r>
            <a:endParaRPr lang="en-US" sz="20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smtClean="0"/>
              <a:t>Software </a:t>
            </a:r>
            <a:r>
              <a:rPr lang="as-IN" sz="2000" dirty="0" smtClean="0"/>
              <a:t>সমস্যা হলে </a:t>
            </a:r>
            <a:endParaRPr lang="en-US" sz="2000" dirty="0" smtClean="0"/>
          </a:p>
          <a:p>
            <a:pPr marL="342900" indent="-342900">
              <a:buFont typeface="Wingdings" pitchFamily="2" charset="2"/>
              <a:buChar char="v"/>
            </a:pPr>
            <a:r>
              <a:rPr lang="en-US" sz="2000" dirty="0" smtClean="0"/>
              <a:t>Cyber attack </a:t>
            </a:r>
            <a:r>
              <a:rPr lang="as-IN" sz="2000" dirty="0" smtClean="0"/>
              <a:t>হলে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2133600"/>
            <a:ext cx="32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b="1" dirty="0" smtClean="0"/>
              <a:t>কেন প্রয়োজন?</a:t>
            </a:r>
            <a:endParaRPr lang="as-IN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5334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Access Control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1" y="14478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Access Control</a:t>
            </a:r>
            <a:r>
              <a:rPr lang="en-US" sz="2400" dirty="0" smtClean="0"/>
              <a:t> </a:t>
            </a:r>
            <a:r>
              <a:rPr lang="as-IN" sz="2400" dirty="0" smtClean="0"/>
              <a:t>হলো কে কোন ডেটা দেখতে বা পরিবর্তন করতে পারবে তা নিয়ন্ত্রণ করা।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2667000"/>
            <a:ext cx="54634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2000" b="1" dirty="0" smtClean="0"/>
              <a:t>মূলনীতি:</a:t>
            </a:r>
            <a:endParaRPr lang="as-IN" sz="2000" dirty="0" smtClean="0"/>
          </a:p>
          <a:p>
            <a:r>
              <a:rPr lang="as-IN" sz="2000" dirty="0" smtClean="0"/>
              <a:t>প্রয়োজন অনুযায়ী প্রয়োজনীয় </a:t>
            </a:r>
            <a:r>
              <a:rPr lang="en-US" sz="2000" dirty="0" smtClean="0"/>
              <a:t>Access </a:t>
            </a:r>
            <a:r>
              <a:rPr lang="as-IN" sz="2000" dirty="0" smtClean="0"/>
              <a:t>প্রদান করা।</a:t>
            </a:r>
            <a:endParaRPr lang="as-IN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5334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Audit / Log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1" y="14478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dirty="0" smtClean="0"/>
              <a:t>ডাটাবেজে কে কখন কী কাজ করেছে তার তথ্য সংরক্ষণ করাকে </a:t>
            </a:r>
            <a:r>
              <a:rPr lang="en-US" sz="2400" b="1" dirty="0" smtClean="0"/>
              <a:t>Audit/Logging</a:t>
            </a:r>
            <a:r>
              <a:rPr lang="en-US" sz="2400" dirty="0" smtClean="0"/>
              <a:t> </a:t>
            </a:r>
            <a:r>
              <a:rPr lang="as-IN" sz="2400" dirty="0" smtClean="0"/>
              <a:t>বলা হয়।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2667000"/>
            <a:ext cx="276485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উদাহরণ</a:t>
            </a:r>
            <a:r>
              <a:rPr lang="en-US" sz="2000" b="1" dirty="0" smtClean="0"/>
              <a:t>:</a:t>
            </a:r>
            <a:endParaRPr lang="en-US" sz="2000" dirty="0" smtClean="0"/>
          </a:p>
          <a:p>
            <a:r>
              <a:rPr lang="en-US" sz="2000" dirty="0" smtClean="0"/>
              <a:t>User: Teacher01</a:t>
            </a:r>
          </a:p>
          <a:p>
            <a:r>
              <a:rPr lang="en-US" sz="2000" dirty="0" smtClean="0"/>
              <a:t>Time: 10:30 AM</a:t>
            </a:r>
          </a:p>
          <a:p>
            <a:r>
              <a:rPr lang="en-US" sz="2000" dirty="0" smtClean="0"/>
              <a:t>Action: Updated Result</a:t>
            </a:r>
          </a:p>
          <a:p>
            <a:r>
              <a:rPr lang="en-US" sz="2000" dirty="0" smtClean="0"/>
              <a:t>Table: </a:t>
            </a:r>
            <a:r>
              <a:rPr lang="en-US" sz="2000" dirty="0" err="1" smtClean="0"/>
              <a:t>StudentResult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953000" y="2819400"/>
            <a:ext cx="33201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b="1" dirty="0" smtClean="0"/>
              <a:t>উপকারিতা:</a:t>
            </a:r>
            <a:endParaRPr lang="as-IN" dirty="0" smtClean="0"/>
          </a:p>
          <a:p>
            <a:pPr>
              <a:buFont typeface="Wingdings" pitchFamily="2" charset="2"/>
              <a:buChar char="ü"/>
            </a:pPr>
            <a:r>
              <a:rPr lang="as-IN" dirty="0" smtClean="0"/>
              <a:t>সন্দেহজনক কাজ শনাক্ত করা 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as-IN" dirty="0" smtClean="0"/>
              <a:t>ভুলের কারণ খুঁজে বের করা 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as-IN" dirty="0" smtClean="0"/>
              <a:t>নিরাপত্তা পর্যবেক্ষণ করা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533400"/>
            <a:ext cx="8229600" cy="685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SQL Database Security-</a:t>
            </a:r>
            <a:r>
              <a:rPr lang="as-IN" sz="4000" dirty="0" smtClean="0"/>
              <a:t>এর উদাহরণ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1" y="1447800"/>
            <a:ext cx="7924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dirty="0" smtClean="0"/>
              <a:t>একটি </a:t>
            </a:r>
            <a:r>
              <a:rPr lang="en-US" sz="2400" dirty="0" smtClean="0"/>
              <a:t>Database-</a:t>
            </a:r>
            <a:r>
              <a:rPr lang="as-IN" sz="2400" dirty="0" smtClean="0"/>
              <a:t>এ বিভিন্ন </a:t>
            </a:r>
            <a:r>
              <a:rPr lang="en-US" sz="2400" dirty="0" smtClean="0"/>
              <a:t>User </a:t>
            </a:r>
            <a:r>
              <a:rPr lang="as-IN" sz="2400" dirty="0" smtClean="0"/>
              <a:t>তৈরি করা যায় এবং তাদের নির্দিষ্ট </a:t>
            </a:r>
            <a:r>
              <a:rPr lang="en-US" sz="2400" dirty="0" smtClean="0"/>
              <a:t>Permission </a:t>
            </a:r>
            <a:r>
              <a:rPr lang="as-IN" sz="2400" dirty="0" smtClean="0"/>
              <a:t>দেওয়া যায়।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2667000"/>
            <a:ext cx="19988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উদাহরণ</a:t>
            </a:r>
            <a:r>
              <a:rPr lang="en-US" sz="2000" b="1" dirty="0" smtClean="0"/>
              <a:t>:</a:t>
            </a:r>
            <a:endParaRPr lang="en-US" sz="2000" dirty="0" smtClean="0"/>
          </a:p>
          <a:p>
            <a:r>
              <a:rPr lang="en-US" sz="2000" dirty="0" smtClean="0"/>
              <a:t>GRANT SELECT</a:t>
            </a:r>
          </a:p>
          <a:p>
            <a:r>
              <a:rPr lang="en-US" sz="2000" dirty="0" smtClean="0"/>
              <a:t>ON Student</a:t>
            </a:r>
          </a:p>
          <a:p>
            <a:r>
              <a:rPr lang="en-US" sz="2000" dirty="0" smtClean="0"/>
              <a:t>TO Teacher;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61999" y="4343400"/>
            <a:ext cx="7467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000" dirty="0" smtClean="0"/>
              <a:t>এর মাধ্যমে </a:t>
            </a:r>
            <a:r>
              <a:rPr lang="en-US" sz="2000" dirty="0" smtClean="0"/>
              <a:t>Teacher-</a:t>
            </a:r>
            <a:r>
              <a:rPr lang="as-IN" sz="2000" dirty="0" smtClean="0"/>
              <a:t>কে </a:t>
            </a:r>
            <a:r>
              <a:rPr lang="en-US" sz="2000" dirty="0" smtClean="0"/>
              <a:t>Student Table-</a:t>
            </a:r>
            <a:r>
              <a:rPr lang="as-IN" sz="2000" dirty="0" smtClean="0"/>
              <a:t>এর তথ্য </a:t>
            </a:r>
            <a:r>
              <a:rPr lang="as-IN" sz="2000" b="1" dirty="0" smtClean="0"/>
              <a:t>দেখার অনুমতি</a:t>
            </a:r>
            <a:r>
              <a:rPr lang="as-IN" sz="2000" dirty="0" smtClean="0"/>
              <a:t> দেওয়া যেতে পারে।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pPr algn="ctr"/>
            <a:r>
              <a:rPr lang="as-IN" sz="4000" dirty="0" smtClean="0"/>
              <a:t>ডাটাবেজে সম্ভাব্য নিরাপত্তা ঝুঁকি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89120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dirty="0" smtClean="0"/>
              <a:t>Weak Password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Unauthorized Access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Malware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Phishing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SQL Injection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Data Leakage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Accidental Deletion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Hardware Failure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0" y="1524000"/>
            <a:ext cx="5715000" cy="3810000"/>
          </a:xfrm>
          <a:prstGeom prst="ellipse">
            <a:avLst/>
          </a:prstGeom>
          <a:gradFill flip="none" rotWithShape="1"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dirty="0" smtClean="0">
                <a:solidFill>
                  <a:schemeClr val="tx1"/>
                </a:solidFill>
              </a:rPr>
              <a:t>একটি স্কুলের </a:t>
            </a:r>
            <a:r>
              <a:rPr lang="en-US" sz="2400" dirty="0" smtClean="0">
                <a:solidFill>
                  <a:schemeClr val="tx1"/>
                </a:solidFill>
              </a:rPr>
              <a:t>Database-</a:t>
            </a:r>
            <a:r>
              <a:rPr lang="as-IN" sz="2400" dirty="0" smtClean="0">
                <a:solidFill>
                  <a:schemeClr val="tx1"/>
                </a:solidFill>
              </a:rPr>
              <a:t>এর </a:t>
            </a:r>
            <a:r>
              <a:rPr lang="en-US" sz="2400" dirty="0" smtClean="0">
                <a:solidFill>
                  <a:schemeClr val="tx1"/>
                </a:solidFill>
              </a:rPr>
              <a:t>Password </a:t>
            </a:r>
            <a:r>
              <a:rPr lang="as-IN" sz="2400" dirty="0" smtClean="0">
                <a:solidFill>
                  <a:schemeClr val="tx1"/>
                </a:solidFill>
              </a:rPr>
              <a:t>যদি সবাই জানে, কী কী সমস্যা হতে পারে?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as-IN" dirty="0" smtClean="0"/>
              <a:t>নিরাপত্তা নিশ্চিত করার উপায়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389120"/>
          </a:xfrm>
        </p:spPr>
        <p:txBody>
          <a:bodyPr/>
          <a:lstStyle/>
          <a:p>
            <a:r>
              <a:rPr lang="en-US" dirty="0" smtClean="0"/>
              <a:t>✅ </a:t>
            </a:r>
            <a:r>
              <a:rPr lang="as-IN" dirty="0" smtClean="0"/>
              <a:t>শক্তিশালী </a:t>
            </a:r>
            <a:r>
              <a:rPr lang="en-US" dirty="0" smtClean="0"/>
              <a:t>Password </a:t>
            </a:r>
            <a:r>
              <a:rPr lang="as-IN" dirty="0" smtClean="0"/>
              <a:t>ব্যবহার</a:t>
            </a:r>
            <a:endParaRPr lang="en-US" dirty="0" smtClean="0"/>
          </a:p>
          <a:p>
            <a:r>
              <a:rPr lang="en-US" dirty="0" smtClean="0"/>
              <a:t>✅ </a:t>
            </a:r>
            <a:r>
              <a:rPr lang="as-IN" dirty="0" smtClean="0"/>
              <a:t>প্রয়োজন অনুযায়ী </a:t>
            </a:r>
            <a:r>
              <a:rPr lang="en-US" dirty="0" smtClean="0"/>
              <a:t>User Permission </a:t>
            </a:r>
            <a:r>
              <a:rPr lang="as-IN" dirty="0" smtClean="0"/>
              <a:t>দেওয়া</a:t>
            </a:r>
            <a:endParaRPr lang="en-US" dirty="0" smtClean="0"/>
          </a:p>
          <a:p>
            <a:r>
              <a:rPr lang="en-US" dirty="0" smtClean="0"/>
              <a:t>✅ </a:t>
            </a:r>
            <a:r>
              <a:rPr lang="as-IN" dirty="0" smtClean="0"/>
              <a:t>নিয়মিত </a:t>
            </a:r>
            <a:r>
              <a:rPr lang="en-US" dirty="0" smtClean="0"/>
              <a:t>Backup </a:t>
            </a:r>
            <a:r>
              <a:rPr lang="as-IN" dirty="0" smtClean="0"/>
              <a:t>রাখা</a:t>
            </a:r>
            <a:endParaRPr lang="en-US" dirty="0" smtClean="0"/>
          </a:p>
          <a:p>
            <a:r>
              <a:rPr lang="en-US" dirty="0" smtClean="0"/>
              <a:t>✅ Encryption </a:t>
            </a:r>
            <a:r>
              <a:rPr lang="as-IN" dirty="0" smtClean="0"/>
              <a:t>ব্যবহার করা</a:t>
            </a:r>
            <a:endParaRPr lang="en-US" dirty="0" smtClean="0"/>
          </a:p>
          <a:p>
            <a:r>
              <a:rPr lang="en-US" dirty="0" smtClean="0"/>
              <a:t>✅ </a:t>
            </a:r>
            <a:r>
              <a:rPr lang="as-IN" dirty="0" smtClean="0"/>
              <a:t>নিয়মিত </a:t>
            </a:r>
            <a:r>
              <a:rPr lang="en-US" dirty="0" smtClean="0"/>
              <a:t>Security Update </a:t>
            </a:r>
            <a:r>
              <a:rPr lang="as-IN" dirty="0" smtClean="0"/>
              <a:t>করা</a:t>
            </a:r>
            <a:endParaRPr lang="en-US" dirty="0" smtClean="0"/>
          </a:p>
          <a:p>
            <a:r>
              <a:rPr lang="en-US" dirty="0" smtClean="0"/>
              <a:t>✅ Audit Log </a:t>
            </a:r>
            <a:r>
              <a:rPr lang="as-IN" dirty="0" smtClean="0"/>
              <a:t>পর্যবেক্ষণ করা</a:t>
            </a:r>
            <a:endParaRPr lang="en-US" dirty="0" smtClean="0"/>
          </a:p>
          <a:p>
            <a:r>
              <a:rPr lang="en-US" dirty="0" smtClean="0"/>
              <a:t>✅ </a:t>
            </a:r>
            <a:r>
              <a:rPr lang="as-IN" dirty="0" smtClean="0"/>
              <a:t>অপ্রয়োজনীয় </a:t>
            </a:r>
            <a:r>
              <a:rPr lang="en-US" dirty="0" smtClean="0"/>
              <a:t>User Account </a:t>
            </a:r>
            <a:r>
              <a:rPr lang="as-IN" dirty="0" smtClean="0"/>
              <a:t>বন্ধ করা</a:t>
            </a:r>
            <a:endParaRPr lang="en-US" dirty="0" smtClean="0"/>
          </a:p>
          <a:p>
            <a:r>
              <a:rPr lang="en-US" dirty="0" smtClean="0"/>
              <a:t>✅ </a:t>
            </a:r>
            <a:r>
              <a:rPr lang="as-IN" dirty="0" smtClean="0"/>
              <a:t>নিরাপদ </a:t>
            </a:r>
            <a:r>
              <a:rPr lang="en-US" dirty="0" smtClean="0"/>
              <a:t>Network </a:t>
            </a:r>
            <a:r>
              <a:rPr lang="as-IN" dirty="0" smtClean="0"/>
              <a:t>ব্যবহার করা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742950"/>
          </a:xfrm>
        </p:spPr>
        <p:txBody>
          <a:bodyPr>
            <a:normAutofit/>
          </a:bodyPr>
          <a:lstStyle/>
          <a:p>
            <a:pPr algn="ctr"/>
            <a:r>
              <a:rPr lang="as-IN" sz="4000" dirty="0" smtClean="0"/>
              <a:t>বাস্তব জীবনের উদাহরণ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295400"/>
            <a:ext cx="5826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800" dirty="0" smtClean="0"/>
              <a:t>একটি কলেজের </a:t>
            </a:r>
            <a:r>
              <a:rPr lang="en-US" sz="2800" dirty="0" smtClean="0"/>
              <a:t>Student Database</a:t>
            </a:r>
            <a:endParaRPr lang="en-US" sz="2800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914400" y="1981200"/>
          <a:ext cx="74676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BAE04F5-B6B4-4B2C-B2EA-D9935200D9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1BAE04F5-B6B4-4B2C-B2EA-D9935200D9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A926A6D-7969-4321-9818-5B6AE2FAFA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6">
                                            <p:graphicEl>
                                              <a:dgm id="{8A926A6D-7969-4321-9818-5B6AE2FAFA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F60F0BB-F2B6-4F41-AFD7-BD8E02C4C6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6">
                                            <p:graphicEl>
                                              <a:dgm id="{EF60F0BB-F2B6-4F41-AFD7-BD8E02C4C6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D358B3F-9604-484D-B5E1-96D072875E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1000"/>
                                        <p:tgtEl>
                                          <p:spTgt spid="6">
                                            <p:graphicEl>
                                              <a:dgm id="{6D358B3F-9604-484D-B5E1-96D072875E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9CAD830-A672-44DC-B08B-8B9CDBFA1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1000"/>
                                        <p:tgtEl>
                                          <p:spTgt spid="6">
                                            <p:graphicEl>
                                              <a:dgm id="{A9CAD830-A672-44DC-B08B-8B9CDBFA1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0182960-5B4C-4290-BB4E-256E0ABF0B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1000"/>
                                        <p:tgtEl>
                                          <p:spTgt spid="6">
                                            <p:graphicEl>
                                              <a:dgm id="{70182960-5B4C-4290-BB4E-256E0ABF0B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E7EC7F4-F931-4AD2-B632-099BE1A8C9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1000"/>
                                        <p:tgtEl>
                                          <p:spTgt spid="6">
                                            <p:graphicEl>
                                              <a:dgm id="{AE7EC7F4-F931-4AD2-B632-099BE1A8C9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474502B-AFBB-471A-9D23-2C9886B1B4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1000"/>
                                        <p:tgtEl>
                                          <p:spTgt spid="6">
                                            <p:graphicEl>
                                              <a:dgm id="{2474502B-AFBB-471A-9D23-2C9886B1B4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3883596-01A0-4D9E-BD0A-632CB6C481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1000"/>
                                        <p:tgtEl>
                                          <p:spTgt spid="6">
                                            <p:graphicEl>
                                              <a:dgm id="{53883596-01A0-4D9E-BD0A-632CB6C481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292039B-4657-4BBE-B4BC-0BC563B9E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1000"/>
                                        <p:tgtEl>
                                          <p:spTgt spid="6">
                                            <p:graphicEl>
                                              <a:dgm id="{4292039B-4657-4BBE-B4BC-0BC563B9E9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B1B21F4-6070-4DC4-9D80-0E4307573E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1000"/>
                                        <p:tgtEl>
                                          <p:spTgt spid="6">
                                            <p:graphicEl>
                                              <a:dgm id="{7B1B21F4-6070-4DC4-9D80-0E4307573E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54A0416-4C8A-40F8-8F44-31219AF44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1000"/>
                                        <p:tgtEl>
                                          <p:spTgt spid="6">
                                            <p:graphicEl>
                                              <a:dgm id="{954A0416-4C8A-40F8-8F44-31219AF44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0D858D-2D4C-4D35-8F34-000E93A201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5" dur="1000"/>
                                        <p:tgtEl>
                                          <p:spTgt spid="6">
                                            <p:graphicEl>
                                              <a:dgm id="{180D858D-2D4C-4D35-8F34-000E93A201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lvl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0" y="1524000"/>
            <a:ext cx="5715000" cy="3810000"/>
          </a:xfrm>
          <a:prstGeom prst="ellipse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dirty="0" smtClean="0">
                <a:solidFill>
                  <a:schemeClr val="tx1"/>
                </a:solidFill>
              </a:rPr>
              <a:t>একজন </a:t>
            </a:r>
            <a:r>
              <a:rPr lang="en-US" sz="2400" dirty="0" smtClean="0">
                <a:solidFill>
                  <a:schemeClr val="tx1"/>
                </a:solidFill>
              </a:rPr>
              <a:t>Student-</a:t>
            </a:r>
            <a:r>
              <a:rPr lang="as-IN" sz="2400" dirty="0" smtClean="0">
                <a:solidFill>
                  <a:schemeClr val="tx1"/>
                </a:solidFill>
              </a:rPr>
              <a:t>কে কেন অন্য শিক্ষার্থীর ফলাফল পরিবর্তনের অনুমতি দেওয়া উচিত নয়?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609600"/>
            <a:ext cx="8229600" cy="895350"/>
          </a:xfrm>
        </p:spPr>
        <p:txBody>
          <a:bodyPr/>
          <a:lstStyle/>
          <a:p>
            <a:pPr algn="ctr"/>
            <a:r>
              <a:rPr lang="en-US" dirty="0" smtClean="0"/>
              <a:t>Interactive Activity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6985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b="1" dirty="0" smtClean="0"/>
              <a:t>একটি স্কুলের </a:t>
            </a:r>
            <a:r>
              <a:rPr lang="en-US" sz="2400" b="1" dirty="0" smtClean="0"/>
              <a:t>Database-</a:t>
            </a:r>
            <a:r>
              <a:rPr lang="as-IN" sz="2400" b="1" dirty="0" smtClean="0"/>
              <a:t>এ—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400" dirty="0" smtClean="0"/>
              <a:t>Admin </a:t>
            </a:r>
            <a:r>
              <a:rPr lang="as-IN" sz="2400" dirty="0" smtClean="0"/>
              <a:t>সব তথ্য দেখতে পারেন। </a:t>
            </a:r>
            <a:endParaRPr lang="en-US" sz="2400" dirty="0" smtClean="0"/>
          </a:p>
          <a:p>
            <a:pPr marL="514350" indent="-514350">
              <a:buFont typeface="+mj-lt"/>
              <a:buAutoNum type="romanLcPeriod"/>
            </a:pPr>
            <a:r>
              <a:rPr lang="en-US" sz="2400" dirty="0" smtClean="0"/>
              <a:t>Teacher </a:t>
            </a:r>
            <a:r>
              <a:rPr lang="as-IN" sz="2400" dirty="0" smtClean="0"/>
              <a:t>শিক্ষার্থীর </a:t>
            </a:r>
            <a:r>
              <a:rPr lang="en-US" sz="2400" dirty="0" smtClean="0"/>
              <a:t>Result Update </a:t>
            </a:r>
            <a:r>
              <a:rPr lang="as-IN" sz="2400" dirty="0" smtClean="0"/>
              <a:t>করতে পারেন। </a:t>
            </a:r>
            <a:endParaRPr lang="en-US" sz="2400" dirty="0" smtClean="0"/>
          </a:p>
          <a:p>
            <a:pPr marL="514350" indent="-514350">
              <a:buFont typeface="+mj-lt"/>
              <a:buAutoNum type="romanLcPeriod"/>
            </a:pPr>
            <a:r>
              <a:rPr lang="en-US" sz="2400" dirty="0" smtClean="0"/>
              <a:t>Student </a:t>
            </a:r>
            <a:r>
              <a:rPr lang="as-IN" sz="2400" dirty="0" smtClean="0"/>
              <a:t>শুধু নিজের </a:t>
            </a:r>
            <a:r>
              <a:rPr lang="en-US" sz="2400" dirty="0" smtClean="0"/>
              <a:t>Result </a:t>
            </a:r>
            <a:r>
              <a:rPr lang="as-IN" sz="2400" dirty="0" smtClean="0"/>
              <a:t>দেখতে পারেন।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1" y="3733800"/>
            <a:ext cx="807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as-IN" sz="2000" dirty="0" smtClean="0"/>
              <a:t>কে সবচেয়ে বেশি </a:t>
            </a:r>
            <a:r>
              <a:rPr lang="en-US" sz="2000" dirty="0" smtClean="0"/>
              <a:t>Access </a:t>
            </a:r>
            <a:r>
              <a:rPr lang="as-IN" sz="2000" dirty="0" smtClean="0"/>
              <a:t>পেয়েছে?</a:t>
            </a:r>
            <a:endParaRPr lang="en-US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as-IN" sz="2000" dirty="0" smtClean="0"/>
              <a:t> </a:t>
            </a:r>
            <a:r>
              <a:rPr lang="en-US" sz="2000" dirty="0" smtClean="0"/>
              <a:t>Student </a:t>
            </a:r>
            <a:r>
              <a:rPr lang="as-IN" sz="2000" dirty="0" smtClean="0"/>
              <a:t>কেন </a:t>
            </a:r>
            <a:r>
              <a:rPr lang="en-US" sz="2000" dirty="0" smtClean="0"/>
              <a:t>Result Update </a:t>
            </a:r>
            <a:r>
              <a:rPr lang="as-IN" sz="2000" dirty="0" smtClean="0"/>
              <a:t>করতে পারবে না? </a:t>
            </a:r>
            <a:endParaRPr lang="en-US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Teacher-</a:t>
            </a:r>
            <a:r>
              <a:rPr lang="as-IN" sz="2000" dirty="0" smtClean="0"/>
              <a:t>এর </a:t>
            </a:r>
            <a:r>
              <a:rPr lang="en-US" sz="2000" dirty="0" smtClean="0"/>
              <a:t>Password </a:t>
            </a:r>
            <a:r>
              <a:rPr lang="as-IN" sz="2000" dirty="0" smtClean="0"/>
              <a:t>অন্যকে দেওয়া উচিত কি? </a:t>
            </a:r>
            <a:endParaRPr lang="en-US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Database-</a:t>
            </a:r>
            <a:r>
              <a:rPr lang="as-IN" sz="2000" dirty="0" smtClean="0"/>
              <a:t>এর </a:t>
            </a:r>
            <a:r>
              <a:rPr lang="en-US" sz="2000" dirty="0" smtClean="0"/>
              <a:t>Backup </a:t>
            </a:r>
            <a:r>
              <a:rPr lang="as-IN" sz="2000" dirty="0" smtClean="0"/>
              <a:t>কেন প্রয়োজন?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/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</a:rPr>
              <a:t>মূল্যায়ন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Authentication-</a:t>
            </a:r>
            <a:r>
              <a:rPr lang="as-IN" sz="2400" dirty="0" smtClean="0"/>
              <a:t>এর কাজ কী?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2590800"/>
            <a:ext cx="30389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A. Data Backup</a:t>
            </a:r>
            <a:br>
              <a:rPr lang="en-US" sz="2400" dirty="0" smtClean="0"/>
            </a:br>
            <a:r>
              <a:rPr lang="en-US" sz="2400" dirty="0" smtClean="0"/>
              <a:t>B. User Identity </a:t>
            </a:r>
            <a:r>
              <a:rPr lang="as-IN" sz="2400" dirty="0" smtClean="0"/>
              <a:t>যাচাই</a:t>
            </a:r>
            <a:br>
              <a:rPr lang="as-IN" sz="2400" dirty="0" smtClean="0"/>
            </a:br>
            <a:r>
              <a:rPr lang="en-US" sz="2400" dirty="0" smtClean="0"/>
              <a:t>C. Data Delete</a:t>
            </a:r>
            <a:br>
              <a:rPr lang="en-US" sz="2400" dirty="0" smtClean="0"/>
            </a:br>
            <a:r>
              <a:rPr lang="en-US" sz="2400" dirty="0" smtClean="0"/>
              <a:t>D. Data Encryption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/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</a:rPr>
              <a:t>মূল্যায়ন</a:t>
            </a:r>
            <a:r>
              <a:rPr lang="en-US" sz="4400" b="1" dirty="0" smtClean="0">
                <a:solidFill>
                  <a:srgbClr val="002060"/>
                </a:solidFill>
              </a:rPr>
              <a:t>....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dirty="0" smtClean="0"/>
              <a:t>ডেটার অখণ্ডতা বোঝায়—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2590800"/>
            <a:ext cx="25684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A. Availability</a:t>
            </a:r>
            <a:br>
              <a:rPr lang="en-US" sz="2400" dirty="0" smtClean="0"/>
            </a:br>
            <a:r>
              <a:rPr lang="en-US" sz="2400" dirty="0" smtClean="0"/>
              <a:t>B. Confidentiality</a:t>
            </a:r>
            <a:br>
              <a:rPr lang="en-US" sz="2400" dirty="0" smtClean="0"/>
            </a:br>
            <a:r>
              <a:rPr lang="en-US" sz="2400" dirty="0" smtClean="0"/>
              <a:t>C. Integrity</a:t>
            </a:r>
            <a:br>
              <a:rPr lang="en-US" sz="2400" dirty="0" smtClean="0"/>
            </a:br>
            <a:r>
              <a:rPr lang="en-US" sz="2400" dirty="0" smtClean="0"/>
              <a:t>D. Authentication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/>
          <a:lstStyle/>
          <a:p>
            <a:pPr algn="ctr"/>
            <a:r>
              <a:rPr lang="en-US" sz="4400" b="1" dirty="0" err="1" smtClean="0">
                <a:solidFill>
                  <a:srgbClr val="002060"/>
                </a:solidFill>
              </a:rPr>
              <a:t>মূল্যায়ন</a:t>
            </a:r>
            <a:r>
              <a:rPr lang="en-US" sz="4400" b="1" dirty="0" smtClean="0">
                <a:solidFill>
                  <a:srgbClr val="002060"/>
                </a:solidFill>
              </a:rPr>
              <a:t>....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8288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dirty="0" smtClean="0"/>
              <a:t>হারানো ডেটা পুনরুদ্ধারের জন্য কোনটি সবচেয়ে গুরুত্বপূর্ণ?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2590800"/>
            <a:ext cx="238661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A. Backup</a:t>
            </a:r>
            <a:br>
              <a:rPr lang="en-US" sz="2400" dirty="0" smtClean="0"/>
            </a:br>
            <a:r>
              <a:rPr lang="en-US" sz="2400" dirty="0" smtClean="0"/>
              <a:t>B. Authorization</a:t>
            </a:r>
            <a:br>
              <a:rPr lang="en-US" sz="2400" dirty="0" smtClean="0"/>
            </a:br>
            <a:r>
              <a:rPr lang="en-US" sz="2400" dirty="0" smtClean="0"/>
              <a:t>C. Username</a:t>
            </a:r>
            <a:br>
              <a:rPr lang="en-US" sz="2400" dirty="0" smtClean="0"/>
            </a:br>
            <a:r>
              <a:rPr lang="en-US" sz="2400" dirty="0" smtClean="0"/>
              <a:t>D. Audit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9912"/>
          </a:xfrm>
        </p:spPr>
        <p:txBody>
          <a:bodyPr>
            <a:normAutofit/>
          </a:bodyPr>
          <a:lstStyle/>
          <a:p>
            <a:pPr lvl="0" algn="ctr"/>
            <a:r>
              <a:rPr lang="as-IN" sz="3600" b="1" dirty="0" smtClean="0">
                <a:solidFill>
                  <a:srgbClr val="002060"/>
                </a:solidFill>
              </a:rPr>
              <a:t>আজ আমরা শিখেছি—</a:t>
            </a:r>
            <a:endParaRPr lang="en-US" sz="36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6D0534-9488-43CC-AA47-1A60C2CF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dgm id="{846D0534-9488-43CC-AA47-1A60C2CF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846D0534-9488-43CC-AA47-1A60C2CF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27A880-98DB-4B0C-A6BC-4EEE23E35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3527A880-98DB-4B0C-A6BC-4EEE23E35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3527A880-98DB-4B0C-A6BC-4EEE23E35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4B2C81-FA85-4A70-8B8B-56E1701B1C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C74B2C81-FA85-4A70-8B8B-56E1701B1C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C74B2C81-FA85-4A70-8B8B-56E1701B1C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BCFE-D67A-46CF-B626-6889DBEEF6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7864BCFE-D67A-46CF-B626-6889DBEEF6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7864BCFE-D67A-46CF-B626-6889DBEEF6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E80F6D-F5D8-4AA5-B6DE-F80D6D010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>
                                            <p:graphicEl>
                                              <a:dgm id="{7CE80F6D-F5D8-4AA5-B6DE-F80D6D010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7CE80F6D-F5D8-4AA5-B6DE-F80D6D010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B4954C-36EA-47A3-A0DD-1D704E62A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8BB4954C-36EA-47A3-A0DD-1D704E62A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8BB4954C-36EA-47A3-A0DD-1D704E62A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25DF9E-CEA9-4FD5-BA8C-28F82D89F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BF25DF9E-CEA9-4FD5-BA8C-28F82D89F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BF25DF9E-CEA9-4FD5-BA8C-28F82D89FD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3400" y="457200"/>
            <a:ext cx="82296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as-IN" sz="4400" b="1" dirty="0" smtClean="0">
                <a:solidFill>
                  <a:srgbClr val="002060"/>
                </a:solidFill>
              </a:rPr>
              <a:t>বাড়ির কাজ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219200"/>
            <a:ext cx="7924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400" b="1" dirty="0" smtClean="0"/>
              <a:t>কাজ:</a:t>
            </a:r>
            <a:r>
              <a:rPr lang="en-US" sz="2400" b="1" dirty="0" smtClean="0"/>
              <a:t> </a:t>
            </a:r>
            <a:r>
              <a:rPr lang="as-IN" sz="2400" dirty="0" smtClean="0"/>
              <a:t>একটি কাল্পনিক </a:t>
            </a:r>
            <a:r>
              <a:rPr lang="en-US" sz="2400" b="1" dirty="0" smtClean="0"/>
              <a:t>School Database</a:t>
            </a:r>
            <a:r>
              <a:rPr lang="en-US" sz="2400" dirty="0" smtClean="0"/>
              <a:t>-</a:t>
            </a:r>
            <a:r>
              <a:rPr lang="as-IN" sz="2400" dirty="0" smtClean="0"/>
              <a:t>এর জন্য </a:t>
            </a:r>
            <a:r>
              <a:rPr lang="en-US" sz="2400" dirty="0" smtClean="0"/>
              <a:t>Data Security Plan </a:t>
            </a:r>
            <a:r>
              <a:rPr lang="as-IN" sz="2400" dirty="0" smtClean="0"/>
              <a:t>তৈরি করো।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2362200"/>
            <a:ext cx="442954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2000" b="1" dirty="0" smtClean="0"/>
              <a:t>পরিকল্পনায় উল্লেখ করবে—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User </a:t>
            </a:r>
            <a:r>
              <a:rPr lang="as-IN" sz="2000" dirty="0" smtClean="0"/>
              <a:t>কারা হবে? 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as-IN" sz="2000" dirty="0" smtClean="0"/>
              <a:t>কে কী </a:t>
            </a:r>
            <a:r>
              <a:rPr lang="en-US" sz="2000" dirty="0" smtClean="0"/>
              <a:t>Access </a:t>
            </a:r>
            <a:r>
              <a:rPr lang="as-IN" sz="2000" dirty="0" smtClean="0"/>
              <a:t>পাবে? 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as-IN" sz="2000" dirty="0" smtClean="0"/>
              <a:t>কীভাবে </a:t>
            </a:r>
            <a:r>
              <a:rPr lang="en-US" sz="2000" dirty="0" smtClean="0"/>
              <a:t>Authentication </a:t>
            </a:r>
            <a:r>
              <a:rPr lang="as-IN" sz="2000" dirty="0" smtClean="0"/>
              <a:t>করা হবে? 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Backup </a:t>
            </a:r>
            <a:r>
              <a:rPr lang="as-IN" sz="2000" dirty="0" smtClean="0"/>
              <a:t>কীভাবে রাখা হবে? 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as-IN" sz="2000" dirty="0" smtClean="0"/>
              <a:t>ডেটা কীভাবে নিরাপদ রাখা হবে?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0" y="2667000"/>
            <a:ext cx="6400800" cy="1600200"/>
          </a:xfrm>
          <a:prstGeom prst="roundRect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Thank you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1143000" y="1371600"/>
            <a:ext cx="6934200" cy="4419600"/>
          </a:xfrm>
          <a:prstGeom prst="doubleWave">
            <a:avLst>
              <a:gd name="adj1" fmla="val 6250"/>
              <a:gd name="adj2" fmla="val 3500"/>
            </a:avLst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002060"/>
                </a:solidFill>
              </a:rPr>
              <a:t>কোন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প্রশ্ন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</a:rPr>
              <a:t>আছে</a:t>
            </a:r>
            <a:r>
              <a:rPr lang="en-US" sz="3600" b="1" dirty="0" smtClean="0">
                <a:solidFill>
                  <a:srgbClr val="002060"/>
                </a:solidFill>
              </a:rPr>
              <a:t>?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258</TotalTime>
  <Words>819</Words>
  <Application>Microsoft Office PowerPoint</Application>
  <PresentationFormat>On-screen Show (4:3)</PresentationFormat>
  <Paragraphs>190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Flow</vt:lpstr>
      <vt:lpstr>বিষয়: তথ্য ও যোগাযোগ প্রযুক্তি (ICT)</vt:lpstr>
      <vt:lpstr>Slide 2</vt:lpstr>
      <vt:lpstr>Slide 3</vt:lpstr>
      <vt:lpstr>Slide 4</vt:lpstr>
      <vt:lpstr>শিখনফল</vt:lpstr>
      <vt:lpstr>পূর্বজ্ঞান যাচাই</vt:lpstr>
      <vt:lpstr>ডেটা সিকিউরিটি কী?</vt:lpstr>
      <vt:lpstr>ডাটাবেজ কেন নিরাপদ রাখতে হবে?</vt:lpstr>
      <vt:lpstr>Slide 9</vt:lpstr>
      <vt:lpstr>ডেটা সিকিউরিটির প্রধান লক্ষ্য</vt:lpstr>
      <vt:lpstr>ডাটাবেজ নিরাপত্তার প্রধান ব্যবস্থা</vt:lpstr>
      <vt:lpstr>Authentication কী?</vt:lpstr>
      <vt:lpstr>Authorization কী?</vt:lpstr>
      <vt:lpstr>Slide 14</vt:lpstr>
      <vt:lpstr>Authentication বনাম Authorization</vt:lpstr>
      <vt:lpstr>Encryption</vt:lpstr>
      <vt:lpstr>Backup</vt:lpstr>
      <vt:lpstr>Access Control</vt:lpstr>
      <vt:lpstr>Audit / Log</vt:lpstr>
      <vt:lpstr>SQL Database Security-এর উদাহরণ</vt:lpstr>
      <vt:lpstr>ডাটাবেজে সম্ভাব্য নিরাপত্তা ঝুঁকি</vt:lpstr>
      <vt:lpstr>Slide 22</vt:lpstr>
      <vt:lpstr>নিরাপত্তা নিশ্চিত করার উপায়</vt:lpstr>
      <vt:lpstr>বাস্তব জীবনের উদাহরণ</vt:lpstr>
      <vt:lpstr>Slide 25</vt:lpstr>
      <vt:lpstr>Interactive Activity</vt:lpstr>
      <vt:lpstr>মূল্যায়ন</vt:lpstr>
      <vt:lpstr>মূল্যায়ন....</vt:lpstr>
      <vt:lpstr>মূল্যায়ন....</vt:lpstr>
      <vt:lpstr>আজ আমরা শিখেছি—</vt:lpstr>
      <vt:lpstr>বাড়ির কাজ</vt:lpstr>
      <vt:lpstr>Slide 32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বিষয়: তথ্য ও যোগাযোগ প্রযুক্তি (ICT)</dc:title>
  <dc:creator>ABDUS SALAM</dc:creator>
  <cp:lastModifiedBy>User</cp:lastModifiedBy>
  <cp:revision>83</cp:revision>
  <dcterms:created xsi:type="dcterms:W3CDTF">2006-08-16T00:00:00Z</dcterms:created>
  <dcterms:modified xsi:type="dcterms:W3CDTF">2026-08-24T02:04:44Z</dcterms:modified>
</cp:coreProperties>
</file>