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স্বাগতম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74320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400"/>
              </a:spcAft>
              <a:defRPr sz="2800">
                <a:solidFill>
                  <a:srgbClr val="000000"/>
                </a:solidFill>
                <a:latin typeface="Kalpurush"/>
              </a:defRPr>
            </a:pPr>
            <a:r>
              <a:t>শিখি প্রযুক্তিতে, এগিয়ে যাই শিক্ষায়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 algn="ctr">
              <a:spcAft>
                <a:spcPts val="1400"/>
              </a:spcAft>
              <a:defRPr sz="3200" b="1">
                <a:solidFill>
                  <a:srgbClr val="000000"/>
                </a:solidFill>
                <a:latin typeface="Kalpurush"/>
              </a:defRPr>
            </a:pPr>
            <a:r>
              <a:t>মঙ্গলসিদ্ধ শান্তিময়ী উচ্চ বিদ্যালয়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শিক্ষক পরিচিতি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8600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মোহাম্মদ দেলোয়ার হোসেন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সহকারী শিক্ষক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সাধারণ গণিত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মোবাইল: ০১৭০০৮৩৪৮২৩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পাঠ পরিচিতি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8600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গণিত (এসএসসি - ২০২৭ ইং)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৩য় অধ্যায়: বীজগাণিতিক রাশি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বিষয়বস্তু: সৃজনশীল প্রশ্ন ও অনুশীলন</a:t>
            </a:r>
          </a:p>
          <a:p>
            <a:pPr algn="ctr"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সময়: ৪০ মিনিট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পাঠ শেষে শিক্ষার্থীরা—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১) বিষয়টির মৌলিক ধারণা ব্যাখ্যা করতে পারবে।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২) সংশ্লিষ্ট সূত্রগুলো সঠিকভাবে প্রয়োগ করতে পারবে।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৩) গাণিতিক সমস্যার সমাধান করতে পারবে।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৪) বাস্তব জীবনের সমস্যায় গাণিতিক ধারণা প্রয়োগ করতে পারবে।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৫) দলীয় ও এককভাবে সমস্যা সমাধান করে যুক্তিসহ উত্তর উপস্থাপন করতে পারবে।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বর্গের সূত্রসমূহ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10362895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(i) (a + b)² = a² + 2ab + b²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(ii) (a - b)² = a² - 2ab + b²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(iii) (a + b)² = (a - b)² + 4ab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(iv) (a - b)² = (a + b)² - 4ab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(v) a² + b² = (a + b)² - 2ab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(vi) a² + b² = (a - b)² + 2ab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(vii) a² + b² = {(a + b)² + (a - b)²} / 2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(viii) ab = {(a + b)/2}² - {(a - b)/2}²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(ix) a² - b² = (a + b)(a - b)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(x) (x + a)(x + b) = x² + (a + b)x + ab</a:t>
            </a:r>
          </a:p>
          <a:p>
            <a:pPr>
              <a:spcAft>
                <a:spcPts val="400"/>
              </a:spcAft>
              <a:defRPr sz="1600">
                <a:solidFill>
                  <a:srgbClr val="000000"/>
                </a:solidFill>
                <a:latin typeface="Kalpurush"/>
              </a:defRPr>
            </a:pPr>
            <a:r>
              <a:t>(xi) (a + b + c)² = a² + b² + c² + 2ab + 2bc + 2ca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শ্রেণির পাঠ (প্রশ্ন ১)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উদ্দীপক: কোনো সংখ্যা ও ঐ সংখ্যার গুণাত্মক বিপরীত সংখ্যার সমষ্টি ৩।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(a) সংখ্যাটিকে x চলকে প্রকাশ করে উপরের তথ্যকে সমীকরণের মাধ্যমে প্রকাশ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(b) x³ - 1/x³ এর মান নির্ণয়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(c) প্রমাণ কর যে, x⁵ + 1/x⁵ = 123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একক কাজ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১: x² + 1/x² = 322 যেখানে, x &gt; 0.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(a) x - 1/x এর মান নির্ণয়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২: (a) x² + 14x + 48 কে দুইটি বর্গের বিয়োগফলরূপে প্রকাশ কর। [দি.বো.'২২]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৩: x - 1/x = √3 যেখানে x ≠ 0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(a) প্রমাণ কর যে, x² - √3x = 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দলীয় কাজ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১: f(y) = (7y - 1) / y²  [রা.বো.'২৬; সি.বো.'২৩; ঢা.বো., রা.বো.'১৯]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(c) f(a) = 1 হলে, প্রমাণ কর যে, a⁴ = 2207 - 1/a⁴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২: x - 1/x = √3 যেখানে x ≠ 0 [মূল বই]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(b) প্রমাণ কর যে, 23(x² + 1/x²) = 5(x⁴ + 1/x⁴)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উপস্থাপন ও আলোচনা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28600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দলীয় কাজের সমাধান ১-২টি দল শ্রেণির সামনে উপস্থাপন করবে।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অন্যান্য শিক্ষার্থী সমাধান যাচাই করবে এবং প্রয়োজনীয় মতামত দেবে।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শিক্ষক শিক্ষার্থীদের প্রশ্নের মাধ্যমে সঠিক ধারণাটি নিশ্চিত করবেন।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457200"/>
            <a:ext cx="11277295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3600" b="1">
                <a:solidFill>
                  <a:srgbClr val="800080"/>
                </a:solidFill>
                <a:latin typeface="Kalpurush"/>
              </a:defRPr>
            </a:pPr>
            <a:r>
              <a:t>বাড়ির কাজ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45920"/>
            <a:ext cx="1036289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১: m² - 2√30 = 11, যেখানে m &gt; 0. [দি.বো.'২৬; সি.বো.'২৪; রা.বো.'২৩]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(a) x² + 1 = 5x হলে x - 1/x এর মান নির্ণয়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(c) (m⁸ - 1) / m⁴ এর মান নির্ণয়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প্রশ্ন ২: x⁴ + 1/x⁴ = 194; x &gt; 1 [চ.বো.'২৬]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(a) (p + q)² = 5, (p - q)² = 3 হলে 5pq(p² + q²) এর মান নির্ণয় কর।</a:t>
            </a:r>
          </a:p>
          <a:p>
            <a:pPr>
              <a:spcAft>
                <a:spcPts val="1400"/>
              </a:spcAft>
              <a:defRPr sz="2200">
                <a:solidFill>
                  <a:srgbClr val="000000"/>
                </a:solidFill>
                <a:latin typeface="Kalpurush"/>
              </a:defRPr>
            </a:pPr>
            <a:r>
              <a:t>   (b) x এর মান নির্ণয় কর।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