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71" r:id="rId7"/>
    <p:sldId id="300" r:id="rId8"/>
    <p:sldId id="288" r:id="rId9"/>
    <p:sldId id="293" r:id="rId10"/>
    <p:sldId id="294" r:id="rId11"/>
    <p:sldId id="295" r:id="rId12"/>
    <p:sldId id="296" r:id="rId13"/>
    <p:sldId id="301" r:id="rId14"/>
    <p:sldId id="298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33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2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3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3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8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2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7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76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2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05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D4F5B-9661-4E01-811D-BB9EC3369808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85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5132070" y="1697622"/>
            <a:ext cx="5463540" cy="325701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28934" y="1697622"/>
            <a:ext cx="38698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78" y="1478619"/>
            <a:ext cx="4151368" cy="415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1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60" y="49319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949190" y="146861"/>
            <a:ext cx="2293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442372" y="1097620"/>
            <a:ext cx="5802468" cy="304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Open Book School Supply Icon 23221041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155" y="-104618"/>
            <a:ext cx="1564005" cy="129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198079" y="1982597"/>
            <a:ext cx="57943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অধ্যায়-৭(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-১০৫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পাঠঃ৭৪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330" y="1608462"/>
            <a:ext cx="2831665" cy="3795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2372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835565" y="345025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86300" y="486121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21" y="49826"/>
            <a:ext cx="1209688" cy="127157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105488" y="1394800"/>
            <a:ext cx="51812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74458" y="2186976"/>
            <a:ext cx="42017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দেবাশীষ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মধুখালী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ঝিকরগাছা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যশোর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84" y="1431465"/>
            <a:ext cx="3450015" cy="34500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9178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494206" y="284140"/>
            <a:ext cx="3203585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50179" y="381682"/>
            <a:ext cx="1691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028950" y="1385289"/>
            <a:ext cx="4895224" cy="1694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91" y="-163053"/>
            <a:ext cx="2571748" cy="1797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14445"/>
          <a:stretch/>
        </p:blipFill>
        <p:spPr>
          <a:xfrm>
            <a:off x="2295525" y="2512180"/>
            <a:ext cx="7322174" cy="219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8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645066" y="284141"/>
            <a:ext cx="4599773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0330" y="381682"/>
            <a:ext cx="3711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মজার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116" y="49826"/>
            <a:ext cx="606557" cy="119394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3109633" y="1271781"/>
            <a:ext cx="5272366" cy="20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777" y="2167756"/>
            <a:ext cx="7146458" cy="2472823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38996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52242" y="381683"/>
            <a:ext cx="3903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74" y="2335643"/>
            <a:ext cx="4187754" cy="259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 13"/>
          <p:cNvGrpSpPr/>
          <p:nvPr/>
        </p:nvGrpSpPr>
        <p:grpSpPr>
          <a:xfrm>
            <a:off x="1246413" y="1775028"/>
            <a:ext cx="2271338" cy="2267450"/>
            <a:chOff x="1094013" y="1622629"/>
            <a:chExt cx="1905000" cy="1833828"/>
          </a:xfrm>
        </p:grpSpPr>
        <p:sp>
          <p:nvSpPr>
            <p:cNvPr id="15" name="Oval Callout 14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08944"/>
                <a:gd name="adj2" fmla="val 3197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99067" y="2186975"/>
              <a:ext cx="1694892" cy="1269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যার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বেশি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আছে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,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তার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থেকে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যার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কম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আছে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তাকে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দিবো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282930" y="1529443"/>
            <a:ext cx="2480320" cy="1774372"/>
            <a:chOff x="4215492" y="1551215"/>
            <a:chExt cx="2480320" cy="1774372"/>
          </a:xfrm>
        </p:grpSpPr>
        <p:sp>
          <p:nvSpPr>
            <p:cNvPr id="18" name="Oval Callout 17"/>
            <p:cNvSpPr/>
            <p:nvPr/>
          </p:nvSpPr>
          <p:spPr>
            <a:xfrm flipH="1">
              <a:off x="4215492" y="1551215"/>
              <a:ext cx="2480320" cy="1774372"/>
            </a:xfrm>
            <a:prstGeom prst="wedgeEllipseCallout">
              <a:avLst>
                <a:gd name="adj1" fmla="val 67167"/>
                <a:gd name="adj2" fmla="val 40415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66150" y="1604777"/>
              <a:ext cx="1779003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আমরা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কিভাবে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সকলকে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সমানভাবে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দিতে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পারি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213429" y="3493268"/>
            <a:ext cx="2480320" cy="1774372"/>
            <a:chOff x="4230261" y="2146013"/>
            <a:chExt cx="2480320" cy="1774372"/>
          </a:xfrm>
        </p:grpSpPr>
        <p:sp>
          <p:nvSpPr>
            <p:cNvPr id="21" name="Oval Callout 20"/>
            <p:cNvSpPr/>
            <p:nvPr/>
          </p:nvSpPr>
          <p:spPr>
            <a:xfrm flipH="1">
              <a:off x="4230261" y="2146013"/>
              <a:ext cx="2480320" cy="1774372"/>
            </a:xfrm>
            <a:prstGeom prst="wedgeEllipseCallout">
              <a:avLst>
                <a:gd name="adj1" fmla="val 77576"/>
                <a:gd name="adj2" fmla="val -6022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69382" y="2438401"/>
              <a:ext cx="17790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সেটা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ঠিক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246413" y="3968963"/>
            <a:ext cx="2271338" cy="2193935"/>
            <a:chOff x="1094013" y="1622629"/>
            <a:chExt cx="1905000" cy="1774372"/>
          </a:xfrm>
        </p:grpSpPr>
        <p:sp>
          <p:nvSpPr>
            <p:cNvPr id="24" name="Oval Callout 23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58260"/>
                <a:gd name="adj2" fmla="val -51906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99067" y="2186975"/>
              <a:ext cx="1694892" cy="37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আর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কিভাবে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?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023610" y="4244656"/>
            <a:ext cx="2366744" cy="1918241"/>
            <a:chOff x="4230261" y="2146013"/>
            <a:chExt cx="2480320" cy="1774372"/>
          </a:xfrm>
        </p:grpSpPr>
        <p:sp>
          <p:nvSpPr>
            <p:cNvPr id="27" name="Oval Callout 26"/>
            <p:cNvSpPr/>
            <p:nvPr/>
          </p:nvSpPr>
          <p:spPr>
            <a:xfrm flipH="1">
              <a:off x="4230261" y="2146013"/>
              <a:ext cx="2480320" cy="1774372"/>
            </a:xfrm>
            <a:prstGeom prst="wedgeEllipseCallout">
              <a:avLst>
                <a:gd name="adj1" fmla="val -6456"/>
                <a:gd name="adj2" fmla="val -10193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663370" y="2749972"/>
              <a:ext cx="1779003" cy="483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হিসাব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031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52242" y="381683"/>
            <a:ext cx="3903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74" y="2335643"/>
            <a:ext cx="4187754" cy="259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 13"/>
          <p:cNvGrpSpPr/>
          <p:nvPr/>
        </p:nvGrpSpPr>
        <p:grpSpPr>
          <a:xfrm>
            <a:off x="1246413" y="1775028"/>
            <a:ext cx="2271338" cy="2193935"/>
            <a:chOff x="1094013" y="1622629"/>
            <a:chExt cx="1905000" cy="1774372"/>
          </a:xfrm>
        </p:grpSpPr>
        <p:sp>
          <p:nvSpPr>
            <p:cNvPr id="15" name="Oval Callout 14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08944"/>
                <a:gd name="adj2" fmla="val 3197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99067" y="1979267"/>
              <a:ext cx="1694892" cy="37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ঠিক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আছে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282930" y="1529443"/>
            <a:ext cx="2480320" cy="1774372"/>
            <a:chOff x="4215492" y="1551215"/>
            <a:chExt cx="2480320" cy="1774372"/>
          </a:xfrm>
        </p:grpSpPr>
        <p:sp>
          <p:nvSpPr>
            <p:cNvPr id="18" name="Oval Callout 17"/>
            <p:cNvSpPr/>
            <p:nvPr/>
          </p:nvSpPr>
          <p:spPr>
            <a:xfrm flipH="1">
              <a:off x="4215492" y="1551215"/>
              <a:ext cx="2480320" cy="1774372"/>
            </a:xfrm>
            <a:prstGeom prst="wedgeEllipseCallout">
              <a:avLst>
                <a:gd name="adj1" fmla="val 67167"/>
                <a:gd name="adj2" fmla="val 40415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66150" y="1604777"/>
              <a:ext cx="1779003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আমরা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বার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দেখি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কীভাবে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দি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পারি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833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7543" y="383693"/>
            <a:ext cx="3268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571957" y="2381276"/>
            <a:ext cx="5184744" cy="46166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আবীর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লতা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আয়ন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সুমীর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মার্বেলগুলো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একত্র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81414" y="3219476"/>
            <a:ext cx="1462136" cy="46166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51084" y="3920516"/>
            <a:ext cx="3630026" cy="46166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সকলের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সমানভাবে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73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011263" y="220882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37543" y="325842"/>
            <a:ext cx="3268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132" y="1768278"/>
            <a:ext cx="5581650" cy="13716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1132" y="3364764"/>
            <a:ext cx="5581650" cy="1104365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937510" y="3916946"/>
            <a:ext cx="66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১৮ </a:t>
            </a:r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74603" y="3916946"/>
            <a:ext cx="66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২২ </a:t>
            </a:r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36084" y="3916946"/>
            <a:ext cx="66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২৮ </a:t>
            </a:r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72952" y="3916946"/>
            <a:ext cx="66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 </a:t>
            </a:r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21397" y="3916946"/>
            <a:ext cx="66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৮৪ </a:t>
            </a:r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8199" y="4469129"/>
            <a:ext cx="5581649" cy="111179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2937510" y="4941301"/>
            <a:ext cx="66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৮৪ </a:t>
            </a:r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10487" y="4941301"/>
            <a:ext cx="66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২১ </a:t>
            </a:r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43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37543" y="383693"/>
            <a:ext cx="3268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3750"/>
          <a:stretch/>
        </p:blipFill>
        <p:spPr>
          <a:xfrm>
            <a:off x="1969682" y="1952921"/>
            <a:ext cx="8252633" cy="237904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47159" y="3142445"/>
            <a:ext cx="59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1280</a:t>
            </a:r>
            <a:endParaRPr lang="en-US" sz="1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05622" y="3142445"/>
            <a:ext cx="468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80</a:t>
            </a:r>
            <a:endParaRPr lang="en-US" sz="1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03228" y="3567930"/>
            <a:ext cx="468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100</a:t>
            </a:r>
            <a:endParaRPr lang="en-US" sz="1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34940" y="3363511"/>
            <a:ext cx="5756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1024</a:t>
            </a:r>
            <a:endParaRPr lang="en-US" sz="1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97980" y="2891790"/>
            <a:ext cx="1954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=১২৮০-১০২৪ </a:t>
            </a:r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82949" y="3261122"/>
            <a:ext cx="1394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=২৫৬ </a:t>
            </a:r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44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37543" y="383693"/>
            <a:ext cx="3268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835" y="2512259"/>
            <a:ext cx="9649990" cy="89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0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28808" y="381683"/>
            <a:ext cx="18861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439" y="1855810"/>
            <a:ext cx="7256364" cy="285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0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28808" y="381683"/>
            <a:ext cx="18861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466" y="2015830"/>
            <a:ext cx="7256364" cy="285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8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850045" y="381683"/>
            <a:ext cx="2491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924" y="2610099"/>
            <a:ext cx="8163469" cy="153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34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10281" y="390888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07717" y="3888521"/>
            <a:ext cx="2031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991" y="972634"/>
            <a:ext cx="4223922" cy="266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4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150</Words>
  <Application>Microsoft Office PowerPoint</Application>
  <PresentationFormat>Widescreen</PresentationFormat>
  <Paragraphs>50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125</cp:revision>
  <dcterms:created xsi:type="dcterms:W3CDTF">2026-06-17T13:44:11Z</dcterms:created>
  <dcterms:modified xsi:type="dcterms:W3CDTF">2026-08-26T14:34:19Z</dcterms:modified>
</cp:coreProperties>
</file>