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7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07EB6D-1F6E-47BB-9F10-C7836202544D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97B8C-B24E-4482-B23A-88E7A0DEA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326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97B8C-B24E-4482-B23A-88E7A0DEA2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500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8B0E1-840D-ABBF-476F-CCDE6A5C3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1627B6-4183-914B-1DA4-ED960CF7D3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E3734-B081-B41B-5CDB-B72F74F50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09F39-3CBD-127C-BBB1-37DF0EFFB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30E0F-1604-97BE-CDCB-AEC971FD6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70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4969B-A6D0-CDF4-61BB-741F69362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6EF68-8BBD-D59A-B2F5-EB19C8544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F620A-065D-E1A4-E631-CC02F47FF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E11F3-5A94-D426-1C02-31B04DCA0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0E79B-20F5-ED71-9951-E285D06B1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76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DC7D3-C050-10FD-C715-AD114BBFC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EE39A-7679-BBED-46BF-353EDD6DE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06F11-D01E-06BD-9ABE-D2A771A3C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22F02-7C71-32A8-E879-FE0083363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219E8-96CC-6CCC-AFFB-FB9D4F1AA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20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68780-A91F-1367-6892-F38E257A5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AEF77-30E9-905E-C3D6-017BA5F9F2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A4BE7-AB01-32E1-A0D1-661A0279E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2DABF1-883D-C122-FEE1-ACD16CCC4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D653B0-CC68-011F-FE8A-75C73407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106FE9-2BBE-C9B1-EFB6-6092D1E2B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9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B6492-2D7F-020D-CCB7-3CA763FD2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4C8A5-C591-72F6-86BA-053BD4557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CDD125-1064-A2C4-89C7-1A4472C8C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E5C890-8DF7-284B-398E-2AF2F13ACC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82C169-BD91-7D3E-82EF-634EEBC96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E44934-DE55-4ABF-9C6C-C3924D227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F06478-D1AD-53C2-6FC0-E894E974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03A099-B595-1DD1-9374-52789C967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330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9C271-2399-DACE-D10B-FAD29F2D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838950-284D-1A59-814D-509B2C609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2CE21-00BA-873F-5FB6-73112714C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80FDAF-4F59-1F28-CE21-4F10E5C2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0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59C98D-D983-839B-65DC-AC3681F5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52EBC3-3C76-AB58-2C21-E5A920DC4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3467D-40DE-1B73-696B-FE2D0A174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2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D4E3C-7FD1-E986-DCD2-084F46F66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CEA32-AC8C-8C56-7B0D-B1F6C3FB2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82530-4B3A-587A-083A-079CDC2E4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3551B-C0CF-457D-C6E9-DF6801DF4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C1BBA-BA7D-130B-5AEF-75965DCC5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3C5150-ABEF-E9CD-F323-E954A6D91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5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DEE44-EC2B-0FB3-53F6-E585BBFEB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E5390F-796E-2E1A-1A41-DA92122269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3B68A-2231-8EC1-0F89-59A700A15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09A85-277D-4E6D-A0D1-A5EC853B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74E82-3D12-2CE8-74EA-5A4CCB331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87CCBD-5A4B-9521-4224-5529E7DB7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9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0B352-299F-B057-E3BA-165203E64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BB2C54-3762-66F9-72D1-824521CE8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279ED-A89A-8D28-36DD-ED76C8371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DB197-6ECB-B7B4-8E10-53E6BD357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1F78C-6D8B-AD01-56D3-9D4AB0CE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97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BFF35E-31DD-6EEF-3487-A439B76157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C10A9-0F45-14A5-A89D-DD4973AF6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4B183-0265-1B76-7332-C7F9B6DD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AB2D5-317C-3042-03E0-23BE23FBB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D13EA-A078-986D-5BEF-EC5F79F77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77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F0DA2A-D6DD-42A5-A2D6-9E299A6AE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49E41-1360-8448-A74F-F9875B201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6D86D-8FC3-F889-BFEA-417808726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B4F66-8C57-43E8-A8F5-3389AEB1880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0B684-3764-0E6C-9387-5FA71BEC83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5C547-AD95-FE76-8107-BD1EB3DA4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1A3A5-61D3-428F-85A1-44BEAE84F6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57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6645D8D-97B3-8B44-3F2C-B9743EA4C52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C1244B-9E0F-E22A-33D9-7573E162E9F7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4B815CD-F64A-A991-9CBA-A9250E9F8370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E3764533-7D47-75ED-E9E0-A7C57B2589ED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DB8912AE-CC1B-58B6-43EF-D99DEEE2C5D3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D94431F-AE20-108E-5701-8EC7C5EC9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061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87A96-D445-F2C7-3FAD-09039F25C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2937C45-21BB-3231-85C2-7CC6F2835A78}"/>
              </a:ext>
            </a:extLst>
          </p:cNvPr>
          <p:cNvGrpSpPr/>
          <p:nvPr/>
        </p:nvGrpSpPr>
        <p:grpSpPr>
          <a:xfrm>
            <a:off x="104932" y="0"/>
            <a:ext cx="12087067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12B9633-8D24-0C65-4E5B-96F7A62C1B73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2A1D86C-B487-0E8E-484F-4571109AD804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3C3CE01E-3A9D-E464-9259-154CF177D922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8E9F986F-1F07-3BAB-6EE8-00933F5F0314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CC5409E-C534-5A83-8048-A17B7A46E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52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C4577-8B27-CD8D-CA12-FACF57F5F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FF4CCD2-7FC8-E05A-5B29-CCF6C42380D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E8C2B37-70AE-F523-D1BD-D05DDDB88AEE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ECEB0DB-3F71-BF69-4EB0-106952800CCC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805AC633-8E01-A2C0-848C-D67A5F3FF744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F4C6F649-7839-300F-EB3D-4885B0A5A286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97B7511-8C89-E25B-B007-30816D505B8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-4431092" y="382251"/>
            <a:chExt cx="11832567" cy="629586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B1B2270-38BE-355B-0BE1-B5EA00EA8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431092" y="382251"/>
              <a:ext cx="11832567" cy="629586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451029-1B14-AFBC-4FDD-29880B739F59}"/>
                </a:ext>
              </a:extLst>
            </p:cNvPr>
            <p:cNvSpPr txBox="1"/>
            <p:nvPr/>
          </p:nvSpPr>
          <p:spPr>
            <a:xfrm>
              <a:off x="-881163" y="2600920"/>
              <a:ext cx="6460761" cy="988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তৃতীয়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অধ্যায়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:-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আত্মকর্মসংস্থান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ক্লাস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-১)</a:t>
              </a:r>
            </a:p>
            <a:p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         </a:t>
              </a:r>
              <a:r>
                <a:rPr lang="en-US" sz="32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r>
                <a:rPr lang="en-US" sz="32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: ৫০মিনিট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7742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10187-2520-97E6-5BE3-E85CB8DDD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A6C1930-7F8D-CA45-3E45-C8D337E883E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CF98433-F943-D140-7D5A-5D886D07931B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C8A4D3-765C-AF54-2341-33B78BC1C75D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B13762D2-47CA-B4F1-C8B9-E6659159E463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386DCB96-6D60-EE32-567B-DC5D05C1B8DD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AE7FD53-B048-5517-EF93-D60BDB203343}"/>
              </a:ext>
            </a:extLst>
          </p:cNvPr>
          <p:cNvGrpSpPr/>
          <p:nvPr/>
        </p:nvGrpSpPr>
        <p:grpSpPr>
          <a:xfrm>
            <a:off x="1558975" y="457200"/>
            <a:ext cx="7762061" cy="4741515"/>
            <a:chOff x="1558975" y="457200"/>
            <a:chExt cx="7762061" cy="474151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38E7C39-4DAD-689A-03B9-717284AEA5FA}"/>
                </a:ext>
              </a:extLst>
            </p:cNvPr>
            <p:cNvSpPr txBox="1"/>
            <p:nvPr/>
          </p:nvSpPr>
          <p:spPr>
            <a:xfrm>
              <a:off x="1558975" y="1659285"/>
              <a:ext cx="7762061" cy="35394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১.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কর্মসংস্থান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বোঝ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উদ্যোক্তা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কাকে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৩.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নিজের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ব্যবসা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পরিচালনাকারী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ব্যক্তিকে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বলা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৪.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একজন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ব্যক্তি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নিজেই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নিজের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কর্মসংস্থান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পারে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918F287-8B45-49E3-BF5D-385DD69B2395}"/>
                </a:ext>
              </a:extLst>
            </p:cNvPr>
            <p:cNvSpPr txBox="1"/>
            <p:nvPr/>
          </p:nvSpPr>
          <p:spPr>
            <a:xfrm>
              <a:off x="4244006" y="457200"/>
              <a:ext cx="239200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পূর্বজ্ঞান</a:t>
              </a:r>
              <a:r>
                <a:rPr lang="en-US" sz="4000" b="1" dirty="0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যাচাই</a:t>
              </a:r>
              <a:endParaRPr lang="en-US" sz="4000" b="1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6429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8C502-631F-0AFA-AF9E-E88B06E63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7D124EB-BBA8-75D3-35B4-B75EFD221BA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D136643-F7A7-3742-C362-3528615E0A0B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88191A1-E5C6-DC29-31E4-33498D871628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B02DB60D-3E07-2876-A676-6E61FA2AED33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60FB4A74-2991-A820-ECFB-D73EFD3698E8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E4DE0A6-F346-D039-B617-EC62B5364513}"/>
              </a:ext>
            </a:extLst>
          </p:cNvPr>
          <p:cNvSpPr txBox="1"/>
          <p:nvPr/>
        </p:nvSpPr>
        <p:spPr>
          <a:xfrm>
            <a:off x="824459" y="2026544"/>
            <a:ext cx="1054308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আলিফ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লেখাপড়া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চাকরি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খুঁজছিল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করেও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চাকরি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পাচ্ছিল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একদিন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ভাবল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চাকরির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অপেক্ষা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?”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ভাবনা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গ্রাফিক্স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ডিজাইনের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ধীরে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ধীরে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দুজনকে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:👉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আলিফ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just"/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B4F1DB-58E4-636A-5F22-522AEF0A49B1}"/>
              </a:ext>
            </a:extLst>
          </p:cNvPr>
          <p:cNvSpPr txBox="1"/>
          <p:nvPr/>
        </p:nvSpPr>
        <p:spPr>
          <a:xfrm>
            <a:off x="4863130" y="1202085"/>
            <a:ext cx="24657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গল্পটি</a:t>
            </a:r>
            <a:r>
              <a:rPr lang="en-US" sz="36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endParaRPr lang="en-US" sz="36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843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19BFF-655D-66D1-7F31-CAD3A03CD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D0D2799-47A2-9C2E-7018-CF6AF5293F6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1475672-4EED-5825-FF93-F10E98A0A4B8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E7E14F6-FAB7-D53F-5B7B-3105A908BE1A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EB11A317-76B7-4881-36F4-3AC30FD2E072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D3EFAD86-0438-F15F-84B3-156BEA0B1BD8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73A1AAE-DC69-3063-C558-18B386261B19}"/>
              </a:ext>
            </a:extLst>
          </p:cNvPr>
          <p:cNvSpPr txBox="1"/>
          <p:nvPr/>
        </p:nvSpPr>
        <p:spPr>
          <a:xfrm>
            <a:off x="4910419" y="914400"/>
            <a:ext cx="23711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4000" b="1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269E40-CD79-F27F-F017-CDC04F05D799}"/>
              </a:ext>
            </a:extLst>
          </p:cNvPr>
          <p:cNvSpPr txBox="1"/>
          <p:nvPr/>
        </p:nvSpPr>
        <p:spPr>
          <a:xfrm>
            <a:off x="4182182" y="2505670"/>
            <a:ext cx="33666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endParaRPr lang="en-US" sz="5400" dirty="0"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56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347C0-ED71-D8F1-4A0E-C613FED30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C648A1D-D2C8-2096-606C-137F0FB44F1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1B9EDFE-D326-A539-D081-355AC930E236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A3BA811-98D2-EC41-D2B6-35C1FB5E670A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B5F2102D-F2CD-D254-4868-FC21531F116D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A87579C7-9350-935E-8E65-21D451EB2551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C148126-F933-49EB-53AD-A6EA70100E46}"/>
              </a:ext>
            </a:extLst>
          </p:cNvPr>
          <p:cNvSpPr txBox="1"/>
          <p:nvPr/>
        </p:nvSpPr>
        <p:spPr>
          <a:xfrm>
            <a:off x="989352" y="4305844"/>
            <a:ext cx="10827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200" b="1" dirty="0" err="1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আত্মকর্মসংস্থানের</a:t>
            </a:r>
            <a:r>
              <a:rPr lang="en-US" sz="3200" b="1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প্রশিক্ষণের</a:t>
            </a:r>
            <a:r>
              <a:rPr lang="en-US" sz="3200" b="1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প্রয়োজনীয়তা</a:t>
            </a:r>
            <a:r>
              <a:rPr lang="en-US" sz="3200" b="1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b="1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12A50A-23C0-A8CE-738B-CA0E7C8A253D}"/>
              </a:ext>
            </a:extLst>
          </p:cNvPr>
          <p:cNvSpPr txBox="1"/>
          <p:nvPr/>
        </p:nvSpPr>
        <p:spPr>
          <a:xfrm>
            <a:off x="2096802" y="822067"/>
            <a:ext cx="70839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000" b="1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(Learning Outcomes)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0AEB05-3003-F23B-2175-414EC0E2D4B3}"/>
              </a:ext>
            </a:extLst>
          </p:cNvPr>
          <p:cNvSpPr txBox="1"/>
          <p:nvPr/>
        </p:nvSpPr>
        <p:spPr>
          <a:xfrm>
            <a:off x="1206708" y="2217667"/>
            <a:ext cx="10235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6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আত্মকর্মসংস্থানের</a:t>
            </a:r>
            <a:r>
              <a:rPr lang="en-US" sz="36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6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6783CA-AD8A-6E1B-4899-5BB7C8370167}"/>
              </a:ext>
            </a:extLst>
          </p:cNvPr>
          <p:cNvSpPr txBox="1"/>
          <p:nvPr/>
        </p:nvSpPr>
        <p:spPr>
          <a:xfrm>
            <a:off x="1206708" y="3252864"/>
            <a:ext cx="10235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উদ্যোগের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12519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D11C4-0040-0375-89AD-1C808A35B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3F0BF52-6AD5-C765-0863-E8697F06743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787E68C-C1E0-5062-0682-7E501752390C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8A0DB30-3A0E-E36B-1254-84BDDDDF675E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DA176C40-0090-9C5D-8625-2B892451C87F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CC2BB84C-B722-0F57-5366-A8306C53F58B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1E2EDD3-7656-44A3-0AD4-6CFD5E273E87}"/>
              </a:ext>
            </a:extLst>
          </p:cNvPr>
          <p:cNvSpPr txBox="1"/>
          <p:nvPr/>
        </p:nvSpPr>
        <p:spPr>
          <a:xfrm>
            <a:off x="1001680" y="1289154"/>
            <a:ext cx="103009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(Self-employment):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অধীনে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চাকরি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উদ্যোগে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কর্মকাণ্ডে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🧑‍🌾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🐄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গবাদিপশু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🐟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চাষ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🧵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দর্জির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🍰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খাবারের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💻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ফ্রিল্যান্সিং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🛒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1F839C-2A4D-F40C-9C30-A40E270EDF51}"/>
              </a:ext>
            </a:extLst>
          </p:cNvPr>
          <p:cNvSpPr txBox="1"/>
          <p:nvPr/>
        </p:nvSpPr>
        <p:spPr>
          <a:xfrm>
            <a:off x="4092315" y="275401"/>
            <a:ext cx="33281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r>
              <a:rPr lang="en-US" sz="40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7609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B2B75-1B9B-AFA8-6C4F-C845E2272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5FD908B-4C3D-8AE0-0162-10C98CC14DD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D0A1634-4A22-E9D5-284E-E8D46F5F6B39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1A81C92-BBE5-DF30-5322-475F1B601CD0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90C1DD83-23A1-A6C3-ED37-7902328D67E8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AC826C9E-7AC1-DEFD-D103-B1A57E7D182A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49C37D5-727B-29B8-995C-DAC7152507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623921"/>
              </p:ext>
            </p:extLst>
          </p:nvPr>
        </p:nvGraphicFramePr>
        <p:xfrm>
          <a:off x="1853784" y="2036256"/>
          <a:ext cx="8504419" cy="36450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24858">
                  <a:extLst>
                    <a:ext uri="{9D8B030D-6E8A-4147-A177-3AD203B41FA5}">
                      <a16:colId xmlns:a16="http://schemas.microsoft.com/office/drawing/2014/main" val="3149263777"/>
                    </a:ext>
                  </a:extLst>
                </a:gridCol>
                <a:gridCol w="4779561">
                  <a:extLst>
                    <a:ext uri="{9D8B030D-6E8A-4147-A177-3AD203B41FA5}">
                      <a16:colId xmlns:a16="http://schemas.microsoft.com/office/drawing/2014/main" val="346528549"/>
                    </a:ext>
                  </a:extLst>
                </a:gridCol>
              </a:tblGrid>
              <a:tr h="7290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b="1" kern="1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চাকরি</a:t>
                      </a:r>
                      <a:endParaRPr lang="en-US" sz="3200" b="1" kern="100"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	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আত্মকর্মসংস্থান</a:t>
                      </a:r>
                      <a:endParaRPr lang="en-US" sz="3200" b="1" kern="100" dirty="0"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4050566"/>
                  </a:ext>
                </a:extLst>
              </a:tr>
              <a:tr h="7290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b="1" kern="1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অন্যের প্রতিষ্ঠানে কাজ</a:t>
                      </a:r>
                      <a:endParaRPr lang="en-US" sz="3200" b="1" kern="100"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	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নিজের</a:t>
                      </a: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কাজ</a:t>
                      </a: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/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উদ্যোগ</a:t>
                      </a:r>
                      <a:endParaRPr lang="en-US" sz="3200" b="1" kern="100" dirty="0"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74064"/>
                  </a:ext>
                </a:extLst>
              </a:tr>
              <a:tr h="7290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নির্দিষ্ট</a:t>
                      </a: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বেতন</a:t>
                      </a:r>
                      <a:endParaRPr lang="en-US" sz="3200" b="1" kern="100" dirty="0"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	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আয়</a:t>
                      </a: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/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লাভের</a:t>
                      </a: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ওপর</a:t>
                      </a: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নির্ভরশীল</a:t>
                      </a:r>
                      <a:endParaRPr lang="en-US" sz="3200" b="1" kern="100" dirty="0"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7062196"/>
                  </a:ext>
                </a:extLst>
              </a:tr>
              <a:tr h="7290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b="1" kern="1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চাকরিদাতার অধীনে কাজ</a:t>
                      </a:r>
                      <a:endParaRPr lang="en-US" sz="3200" b="1" kern="100"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b="1" kern="1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	নিজে সিদ্ধান্ত গ্রহণ</a:t>
                      </a:r>
                      <a:endParaRPr lang="en-US" sz="3200" b="1" kern="100"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4857900"/>
                  </a:ext>
                </a:extLst>
              </a:tr>
              <a:tr h="7290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পদ</a:t>
                      </a: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ও 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দায়িত্ব</a:t>
                      </a: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নির্ধারিত</a:t>
                      </a:r>
                      <a:endParaRPr lang="en-US" sz="3200" b="1" kern="100" dirty="0"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	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কাজের</a:t>
                      </a: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পরিধি</a:t>
                      </a: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নিজে</a:t>
                      </a:r>
                      <a:r>
                        <a:rPr lang="en-US" sz="3200" b="1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="1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নির্ধারণ</a:t>
                      </a:r>
                      <a:endParaRPr lang="en-US" sz="3200" b="1" kern="100" dirty="0"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843939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1FCF57A-FCFD-D6AB-4E2A-CBCC42631FFF}"/>
              </a:ext>
            </a:extLst>
          </p:cNvPr>
          <p:cNvSpPr txBox="1"/>
          <p:nvPr/>
        </p:nvSpPr>
        <p:spPr>
          <a:xfrm>
            <a:off x="3180413" y="560457"/>
            <a:ext cx="49142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4000" b="1" kern="100" dirty="0" err="1">
                <a:effectLst/>
                <a:highlight>
                  <a:srgbClr val="00FF00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চাকরি</a:t>
            </a:r>
            <a:r>
              <a:rPr lang="en-US" sz="4000" b="1" kern="100" dirty="0">
                <a:effectLst/>
                <a:highlight>
                  <a:srgbClr val="00FF00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4000" b="1" kern="100" dirty="0" err="1">
                <a:effectLst/>
                <a:highlight>
                  <a:srgbClr val="00FF00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বনাম</a:t>
            </a:r>
            <a:r>
              <a:rPr lang="en-US" sz="4000" b="1" kern="100" dirty="0">
                <a:effectLst/>
                <a:highlight>
                  <a:srgbClr val="00FF00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4000" b="1" kern="100" dirty="0" err="1">
                <a:effectLst/>
                <a:highlight>
                  <a:srgbClr val="00FF00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আত্মকর্মসংস্থান</a:t>
            </a:r>
            <a:endParaRPr lang="en-US" sz="4000" b="1" kern="100" dirty="0">
              <a:effectLst/>
              <a:highlight>
                <a:srgbClr val="00FF00"/>
              </a:highlight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96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83514-6C54-2064-EF71-DC96C52A9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2029FCB-1CE1-D9D2-6CBE-62E86658522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78F10F1-145D-5F72-7C9D-DA4A5061FB1B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9857C19-9966-808C-4A6C-98D337C79B5E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FFD3764B-ED50-679A-D3FA-E45DA5D950FB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80FAABB8-739B-9C09-6E9E-EB386435B208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7952B26-53E2-DDAB-0BC8-AB7D3FA9A072}"/>
              </a:ext>
            </a:extLst>
          </p:cNvPr>
          <p:cNvSpPr txBox="1"/>
          <p:nvPr/>
        </p:nvSpPr>
        <p:spPr>
          <a:xfrm>
            <a:off x="3205631" y="913523"/>
            <a:ext cx="441460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💡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🎯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উদ্যোগ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📋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পরিকল্পনা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💰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বিনিয়োগ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🏪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👤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👥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543F39-0060-9DCC-32FA-A96028D21919}"/>
              </a:ext>
            </a:extLst>
          </p:cNvPr>
          <p:cNvSpPr txBox="1"/>
          <p:nvPr/>
        </p:nvSpPr>
        <p:spPr>
          <a:xfrm>
            <a:off x="3065018" y="267192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r>
              <a:rPr lang="en-US" sz="3600" b="1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উদ্যোগের</a:t>
            </a:r>
            <a:r>
              <a:rPr lang="en-US" sz="3600" b="1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endParaRPr lang="en-US" sz="3600" b="1" dirty="0"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EBFE9A-ED9E-EF66-2217-C7B8706FB3F8}"/>
              </a:ext>
            </a:extLst>
          </p:cNvPr>
          <p:cNvSpPr txBox="1"/>
          <p:nvPr/>
        </p:nvSpPr>
        <p:spPr>
          <a:xfrm>
            <a:off x="749509" y="5800634"/>
            <a:ext cx="10938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উদ্যোগের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উদ্যোগ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সফল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অন্যদের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53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2EDF2-3E1E-F3FA-25CF-5D63335CF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AB4F540-2DF6-3042-51A2-13FB96834A8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2AEC17E-7493-E1E3-8746-7A549F71728B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8E5F934-3912-3EAC-B8CE-A83CA60E801F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45D45C69-31FB-4FE1-E95D-6D4692467B47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B7ECA8FB-7BC2-0E57-015B-9FCA0ED7F8EF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E2CD91E-1062-6929-5A4F-A735FE7C8894}"/>
              </a:ext>
            </a:extLst>
          </p:cNvPr>
          <p:cNvSpPr txBox="1"/>
          <p:nvPr/>
        </p:nvSpPr>
        <p:spPr>
          <a:xfrm>
            <a:off x="3032502" y="456247"/>
            <a:ext cx="840999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পোশাকের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→ 📱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পোশাক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👗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পোশাক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প্যাকেজিং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🚚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ডেলিভারি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↓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📈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সম্প্রসারণ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মিমের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?”</a:t>
            </a:r>
          </a:p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👉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পরোক্ষভাবে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অন্যদের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65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768C6-4492-5451-0E2C-3FAF9E08F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7EE2531-7F63-59EA-D0C0-4299D527579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8036DDF-B488-FE71-9E3C-9B3C1F993E6A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8713F55-0147-4D73-6D34-0E3843A07E1A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413B61A9-4D78-601E-1041-D5A5279D4291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99B33776-9B43-BA7A-5389-7C40A3959B04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1FD4423-67DD-D8C3-C68E-ABC073401DE5}"/>
              </a:ext>
            </a:extLst>
          </p:cNvPr>
          <p:cNvSpPr txBox="1"/>
          <p:nvPr/>
        </p:nvSpPr>
        <p:spPr>
          <a:xfrm>
            <a:off x="1534332" y="1274164"/>
            <a:ext cx="9144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আগ্রহ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সম্ভব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</a:p>
          <a:p>
            <a:pPr algn="ctr"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🧠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অর্জনে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🛠️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বৃদ্ধিতে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💡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পেতে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📊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শিখতে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💰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📱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🤝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গ্রাহকসেবা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62C6A1-7DFA-C31E-96A0-FCBA85B49EB8}"/>
              </a:ext>
            </a:extLst>
          </p:cNvPr>
          <p:cNvSpPr txBox="1"/>
          <p:nvPr/>
        </p:nvSpPr>
        <p:spPr>
          <a:xfrm>
            <a:off x="3998563" y="340963"/>
            <a:ext cx="3882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18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50D66-7CBE-6930-251D-53351B6E2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47C8087-CF6F-E056-3F93-19FB90C3502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11FC45-74F4-9D53-90E8-B5E873336445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E641050-5A46-5A5B-9AA2-DCBAD1D57F03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ADF0D566-C4CB-21A2-762D-319A98E58E11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86CCAD24-16E2-AE12-FE7A-ACA84CE6BFAA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4A4FE10-6B6A-D7B6-2430-74CDF6F068D7}"/>
              </a:ext>
            </a:extLst>
          </p:cNvPr>
          <p:cNvSpPr txBox="1"/>
          <p:nvPr/>
        </p:nvSpPr>
        <p:spPr>
          <a:xfrm>
            <a:off x="807003" y="1382443"/>
            <a:ext cx="42746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–১: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ফ্রিল্যান্সিং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–২: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মৎস্য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–৩: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খাবারের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–৪: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পোশাক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দর্জি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763E6E-E6F3-4A18-735F-AB9F88B697B6}"/>
              </a:ext>
            </a:extLst>
          </p:cNvPr>
          <p:cNvSpPr txBox="1"/>
          <p:nvPr/>
        </p:nvSpPr>
        <p:spPr>
          <a:xfrm>
            <a:off x="1336017" y="440536"/>
            <a:ext cx="2002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9D8652-A5A3-167E-62A9-AA678BCEFFFE}"/>
              </a:ext>
            </a:extLst>
          </p:cNvPr>
          <p:cNvSpPr txBox="1"/>
          <p:nvPr/>
        </p:nvSpPr>
        <p:spPr>
          <a:xfrm>
            <a:off x="3673908" y="457200"/>
            <a:ext cx="14077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৮মিনিট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6B8A33-58D4-DD1A-F88F-7BBAA9EC2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160" y="0"/>
            <a:ext cx="7052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19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9371E-6F35-449D-9414-95E4B67D9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123A5E8-5000-C907-1F9F-BBBCD2AB5A4D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025D41C-D319-EC2A-4309-5A4F3FE1B3EF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0F69BA5-F2A8-84FF-9CD8-614DD207E428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3995E472-AE5F-B790-B3F0-EC647F304B4C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1873B6B4-AF12-FB0B-DA66-DD9D158EA000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AED5153-CC7A-6BB1-23FC-9D603D84DB95}"/>
              </a:ext>
            </a:extLst>
          </p:cNvPr>
          <p:cNvSpPr txBox="1"/>
          <p:nvPr/>
        </p:nvSpPr>
        <p:spPr>
          <a:xfrm>
            <a:off x="1663909" y="1663908"/>
            <a:ext cx="9473784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দরকার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নিলে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নিলে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59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B2C4A-66D2-35AE-0CCF-1D73AD0D1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43705CC-FA1B-474E-E6FA-591AF24B480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BDEDBEA-5BFA-9791-57B1-8CC18BF7D7DA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4C89A7D-35B7-F282-DF21-96961F9007C6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33E30880-759D-552D-8B39-4341B487385D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58BA6591-4140-C369-2451-0B4D24D29756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4C3146D-8391-0EE3-8256-874DAC62738C}"/>
              </a:ext>
            </a:extLst>
          </p:cNvPr>
          <p:cNvSpPr txBox="1"/>
          <p:nvPr/>
        </p:nvSpPr>
        <p:spPr>
          <a:xfrm>
            <a:off x="1154243" y="2075503"/>
            <a:ext cx="111674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প্রশ্নটির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:“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চাও,তাহলে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কাজটি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বেছে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নেবে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?”</a:t>
            </a:r>
          </a:p>
          <a:p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7F360D-4D7A-0C18-FA10-2A5ED75A8982}"/>
              </a:ext>
            </a:extLst>
          </p:cNvPr>
          <p:cNvSpPr txBox="1"/>
          <p:nvPr/>
        </p:nvSpPr>
        <p:spPr>
          <a:xfrm>
            <a:off x="4126039" y="678069"/>
            <a:ext cx="19175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000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4F9984-8971-AD9B-1838-C1CCDD577029}"/>
              </a:ext>
            </a:extLst>
          </p:cNvPr>
          <p:cNvSpPr txBox="1"/>
          <p:nvPr/>
        </p:nvSpPr>
        <p:spPr>
          <a:xfrm>
            <a:off x="6939218" y="678069"/>
            <a:ext cx="1380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৫মিনিট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46899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9D4A7-20CE-52F2-BD9C-53904FD1E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7CF7C49-6339-3913-9386-8E1552010E1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89E32A5-6026-31D0-5C24-7AE70FA52777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178DF97-C6D6-FC1F-7FCA-8971032F184F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8AF7C349-72BD-D500-367E-02A633C033D2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CC3C7F91-E638-4326-21D6-4904DCFF2927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8BADB4E-6660-9B77-DBCC-8CDCEFE493E3}"/>
              </a:ext>
            </a:extLst>
          </p:cNvPr>
          <p:cNvSpPr txBox="1"/>
          <p:nvPr/>
        </p:nvSpPr>
        <p:spPr>
          <a:xfrm>
            <a:off x="2159515" y="2203553"/>
            <a:ext cx="7457491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উদ্যোগ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উদ্যোক্তার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বাড়াতে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A30725-8612-F69A-73EB-68FDDC6793BD}"/>
              </a:ext>
            </a:extLst>
          </p:cNvPr>
          <p:cNvSpPr txBox="1"/>
          <p:nvPr/>
        </p:nvSpPr>
        <p:spPr>
          <a:xfrm>
            <a:off x="4976734" y="824459"/>
            <a:ext cx="14029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D958E8-1020-61F7-FB32-749D624C107F}"/>
              </a:ext>
            </a:extLst>
          </p:cNvPr>
          <p:cNvSpPr txBox="1"/>
          <p:nvPr/>
        </p:nvSpPr>
        <p:spPr>
          <a:xfrm>
            <a:off x="7974766" y="824459"/>
            <a:ext cx="13853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৫মিনিট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2023997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47A0B-201F-C518-1F93-11D0A811C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9FB2E64-DA9A-1A55-4FC7-4396480F105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D6E1ACB-12E1-F67E-B545-023F6F374E26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3C880DE-4685-AF2E-6374-14453DE47DDE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7BD45CF8-4F03-7CC9-1079-DD3041A2DC06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DD9E5726-9C8E-E850-B18C-FCA7A5645690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64D004B-CBEB-6C5D-0648-554364B8625F}"/>
              </a:ext>
            </a:extLst>
          </p:cNvPr>
          <p:cNvSpPr txBox="1"/>
          <p:nvPr/>
        </p:nvSpPr>
        <p:spPr>
          <a:xfrm>
            <a:off x="749509" y="2203553"/>
            <a:ext cx="44820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এলাকায়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৫টি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।”</a:t>
            </a:r>
          </a:p>
          <a:p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B24818-E63B-BBB2-368B-13DB8051FDB9}"/>
              </a:ext>
            </a:extLst>
          </p:cNvPr>
          <p:cNvSpPr txBox="1"/>
          <p:nvPr/>
        </p:nvSpPr>
        <p:spPr>
          <a:xfrm>
            <a:off x="1598950" y="560457"/>
            <a:ext cx="19960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9A5704-091A-31B9-427E-76B681CD7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567" y="104931"/>
            <a:ext cx="6960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67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29650-E515-EE99-177C-13ADFB33A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C15760-CA19-B5F0-D426-261CB477772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AD78EA9-6C25-3100-25AC-72D22825FFD4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0CD02BA-CEE5-AC7D-1745-8943369B739D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C0ABD619-4B4F-C07B-5D5F-B8E873E413F3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B693C3FC-83C1-0876-98B7-B8B8115D7626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36A0A7F-7E0F-99B8-504A-5C22ED078E57}"/>
              </a:ext>
            </a:extLst>
          </p:cNvPr>
          <p:cNvSpPr txBox="1"/>
          <p:nvPr/>
        </p:nvSpPr>
        <p:spPr>
          <a:xfrm>
            <a:off x="1663908" y="1154242"/>
            <a:ext cx="8791189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+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+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+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সফলতার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সম্ভাবনা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🌟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চাকরি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কর্মজীবন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থেমে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?”</a:t>
            </a:r>
          </a:p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👉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সম্ভব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6A73D2-63D9-A560-E715-EE0037CA1CB2}"/>
              </a:ext>
            </a:extLst>
          </p:cNvPr>
          <p:cNvSpPr txBox="1"/>
          <p:nvPr/>
        </p:nvSpPr>
        <p:spPr>
          <a:xfrm>
            <a:off x="3942413" y="446356"/>
            <a:ext cx="40495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ক্লাসের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সারাংশ</a:t>
            </a:r>
            <a:endParaRPr lang="en-US" sz="4000" b="1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523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82BF3-D615-EE21-F61D-62D1B9856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DAF3186-D5F6-0FC0-C09F-9530B2E761E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2DE728F-DA77-B941-FAC9-2D3D1EDCC2F0}"/>
                </a:ext>
              </a:extLst>
            </p:cNvPr>
            <p:cNvSpPr/>
            <p:nvPr/>
          </p:nvSpPr>
          <p:spPr>
            <a:xfrm>
              <a:off x="0" y="0"/>
              <a:ext cx="749508" cy="6858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4797745-E431-2464-1766-D69B5A57829F}"/>
                </a:ext>
              </a:extLst>
            </p:cNvPr>
            <p:cNvSpPr/>
            <p:nvPr/>
          </p:nvSpPr>
          <p:spPr>
            <a:xfrm>
              <a:off x="11442492" y="0"/>
              <a:ext cx="749508" cy="68580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0651508C-2EFF-A07A-A90A-B3D14CA303C5}"/>
                </a:ext>
              </a:extLst>
            </p:cNvPr>
            <p:cNvSpPr/>
            <p:nvPr/>
          </p:nvSpPr>
          <p:spPr>
            <a:xfrm rot="5400000">
              <a:off x="749508" y="0"/>
              <a:ext cx="914400" cy="91440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EE323848-F5E3-6D7E-73CC-5BCAC27B5973}"/>
                </a:ext>
              </a:extLst>
            </p:cNvPr>
            <p:cNvSpPr/>
            <p:nvPr/>
          </p:nvSpPr>
          <p:spPr>
            <a:xfrm rot="16200000">
              <a:off x="10528092" y="5943600"/>
              <a:ext cx="914400" cy="91440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5ACDE64-A125-7A82-FF31-ABDFCFD84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18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606</Words>
  <Application>Microsoft Office PowerPoint</Application>
  <PresentationFormat>Widescreen</PresentationFormat>
  <Paragraphs>113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 IBRAHIM</dc:creator>
  <cp:lastModifiedBy>M IBRAHIM</cp:lastModifiedBy>
  <cp:revision>42</cp:revision>
  <dcterms:created xsi:type="dcterms:W3CDTF">2026-08-24T01:12:57Z</dcterms:created>
  <dcterms:modified xsi:type="dcterms:W3CDTF">2026-08-28T02:59:27Z</dcterms:modified>
</cp:coreProperties>
</file>