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8" r:id="rId2"/>
    <p:sldId id="285" r:id="rId3"/>
    <p:sldId id="292" r:id="rId4"/>
    <p:sldId id="291" r:id="rId5"/>
    <p:sldId id="302" r:id="rId6"/>
    <p:sldId id="293" r:id="rId7"/>
    <p:sldId id="303" r:id="rId8"/>
    <p:sldId id="289" r:id="rId9"/>
    <p:sldId id="29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25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1735F-077A-4D98-8E37-258808B4C684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31B61-67E1-4BF0-9751-8035787A7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58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11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3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86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1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4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8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11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 userDrawn="1"/>
        </p:nvSpPr>
        <p:spPr>
          <a:xfrm>
            <a:off x="-14989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 rot="19959880">
            <a:off x="31717" y="2875003"/>
            <a:ext cx="1212857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" y="6371950"/>
            <a:ext cx="453310" cy="45331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7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-14989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31717" y="2875003"/>
            <a:ext cx="1212857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1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809523" y="2079584"/>
            <a:ext cx="10743176" cy="4223246"/>
          </a:xfrm>
          <a:prstGeom prst="pentagon">
            <a:avLst/>
          </a:prstGeom>
          <a:noFill/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১ম  </a:t>
            </a:r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</a:p>
          <a:p>
            <a:pPr algn="ctr"/>
            <a:r>
              <a:rPr lang="en-US" sz="54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সৃজনশীল</a:t>
            </a:r>
            <a:r>
              <a:rPr lang="en-US" sz="5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প্রশ্ন</a:t>
            </a:r>
            <a:r>
              <a:rPr lang="en-US" sz="5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৬নং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20044"/>
              <a:gd name="adj2" fmla="val 7901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" r="3980" b="3846"/>
          <a:stretch/>
        </p:blipFill>
        <p:spPr>
          <a:xfrm>
            <a:off x="228600" y="1177668"/>
            <a:ext cx="2939143" cy="3320311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10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1--9ghUhwL._AC_SL1024_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8000"/>
          </a:blip>
          <a:stretch>
            <a:fillRect/>
          </a:stretch>
        </p:blipFill>
        <p:spPr>
          <a:xfrm>
            <a:off x="1317173" y="0"/>
            <a:ext cx="8763000" cy="47298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47257" y="5143500"/>
            <a:ext cx="6858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FF0000"/>
                </a:solidFill>
              </a:rPr>
              <a:t>স্বাগতম</a:t>
            </a:r>
            <a:r>
              <a:rPr lang="en-US" sz="6600" dirty="0">
                <a:solidFill>
                  <a:srgbClr val="FF0000"/>
                </a:solidFill>
              </a:rPr>
              <a:t> , </a:t>
            </a:r>
            <a:r>
              <a:rPr lang="en-US" sz="6600" dirty="0" err="1">
                <a:solidFill>
                  <a:srgbClr val="FF0000"/>
                </a:solidFill>
              </a:rPr>
              <a:t>wellcome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9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4"/>
          <a:stretch/>
        </p:blipFill>
        <p:spPr>
          <a:xfrm>
            <a:off x="0" y="555175"/>
            <a:ext cx="12192000" cy="5780994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59225" y="424536"/>
            <a:ext cx="734785" cy="73478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59808" y="57641"/>
            <a:ext cx="11332192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ভিডিওতে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শিখবে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54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040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203" y="1251227"/>
            <a:ext cx="120492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সংখ্যা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২টি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স্বাভাবিক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সংখ্যার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বর্গের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যোগফল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/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সমষ্টি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রুপে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প্রকাশ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করা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হলো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28421" y="2004927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২৯=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৪</a:t>
            </a:r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+২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৫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34470" y="3082613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২৯=২</a:t>
            </a:r>
            <a:r>
              <a:rPr lang="en-US" sz="4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</a:t>
            </a:r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৫</a:t>
            </a:r>
            <a:r>
              <a:rPr lang="en-US" sz="4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34470" y="442155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৩৭=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</a:t>
            </a:r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৩৬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40519" y="5499242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৩৭=১</a:t>
            </a:r>
            <a:r>
              <a:rPr lang="en-US" sz="4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</a:t>
            </a:r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৬</a:t>
            </a:r>
            <a:r>
              <a:rPr lang="en-US" sz="4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12670" y="3913610"/>
            <a:ext cx="8779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এবং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88493"/>
            <a:ext cx="8779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৬/ক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91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28312" y="182123"/>
            <a:ext cx="11763688" cy="14893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৬/খ     ৫,১৩,২১,২৯,৩৭---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তালিকার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৪টি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কর:</a:t>
            </a:r>
            <a:endParaRPr lang="en-US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28312" y="1648597"/>
            <a:ext cx="2690445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541018" y="2370032"/>
            <a:ext cx="11650982" cy="961306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তালিকার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৫,১৩,২১,২৯,৩৭----</a:t>
            </a:r>
            <a:endParaRPr lang="en-US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153193" y="3193063"/>
            <a:ext cx="6613488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153193" y="3828868"/>
            <a:ext cx="12038807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প্রতিবার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৮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153193" y="3977713"/>
            <a:ext cx="11375863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অতএব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৩৭+৮= ৪৫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7266214" y="4546689"/>
            <a:ext cx="4262842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এবং৪৫+৮=৫৩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7641770" y="5142035"/>
            <a:ext cx="3821970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৫৩+৮=৬১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8343900" y="5808097"/>
            <a:ext cx="3185156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৬১+৮=৬৯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604907" y="2817200"/>
            <a:ext cx="342900" cy="6358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947807" y="2928747"/>
            <a:ext cx="318407" cy="5371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6604907" y="3311931"/>
            <a:ext cx="524026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7586133" y="2817200"/>
            <a:ext cx="342900" cy="6358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929033" y="2928747"/>
            <a:ext cx="318407" cy="5371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7586133" y="3311931"/>
            <a:ext cx="524026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8509172" y="2837771"/>
            <a:ext cx="342900" cy="6358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8852072" y="2949318"/>
            <a:ext cx="318407" cy="5371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8509172" y="3332502"/>
            <a:ext cx="524026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9452968" y="2837771"/>
            <a:ext cx="342900" cy="6358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9795868" y="2949318"/>
            <a:ext cx="318407" cy="5371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9452968" y="3332502"/>
            <a:ext cx="524026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0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4" grpId="1"/>
      <p:bldP spid="15" grpId="0"/>
      <p:bldP spid="11" grpId="0"/>
      <p:bldP spid="16" grpId="0"/>
      <p:bldP spid="17" grpId="0"/>
      <p:bldP spid="20" grpId="0"/>
      <p:bldP spid="23" grpId="0"/>
      <p:bldP spid="26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09546" y="81670"/>
            <a:ext cx="11763688" cy="14893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৬/গ     ৫,১৩,২১,২৯,৩৭---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কর: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62998" y="1267719"/>
            <a:ext cx="2951702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62998" y="1928921"/>
            <a:ext cx="11650982" cy="961306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৮ 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362998" y="2724090"/>
            <a:ext cx="11375863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প্যাটার্নটির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বীজগানিতিক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৮ক-৩ 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1" y="3551429"/>
            <a:ext cx="12328070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প্যাটার্নটির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৫০তম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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৫০-৩ =৩৯৭  </a:t>
            </a: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209546" y="4778630"/>
            <a:ext cx="11375863" cy="1778991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৫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শেষপদ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৩৯৭</a:t>
            </a:r>
          </a:p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সংখ‌্যা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৫০        </a:t>
            </a:r>
          </a:p>
        </p:txBody>
      </p:sp>
    </p:spTree>
    <p:extLst>
      <p:ext uri="{BB962C8B-B14F-4D97-AF65-F5344CB8AC3E}">
        <p14:creationId xmlns:p14="http://schemas.microsoft.com/office/powerpoint/2010/main" val="144594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813704" y="1793228"/>
            <a:ext cx="4162120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209546" y="81670"/>
            <a:ext cx="11763688" cy="14893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৬/গ     ৫,১৩,২১,২৯,৩৭---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তালিকার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কর:</a:t>
            </a:r>
            <a:endParaRPr lang="en-US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975823" y="1515066"/>
                <a:ext cx="6771084" cy="1087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প্রথম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পদ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শেষপদ</m:t>
                          </m:r>
                          <m:r>
                            <a:rPr lang="en-US" sz="3600" b="1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পদ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সংখ্যা</m:t>
                          </m:r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২</m:t>
                          </m:r>
                        </m:den>
                      </m:f>
                    </m:oMath>
                  </m:oMathPara>
                </a14:m>
                <a:endParaRPr lang="en-US" sz="3600" b="1" dirty="0"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823" y="1515066"/>
                <a:ext cx="6771084" cy="10872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474095" y="2485545"/>
                <a:ext cx="3504164" cy="1074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৫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৩৯৭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৫০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২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095" y="2485545"/>
                <a:ext cx="3504164" cy="10743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474095" y="3839573"/>
                <a:ext cx="2115964" cy="933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36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৪০২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৫০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095" y="3839573"/>
                <a:ext cx="2115964" cy="933845"/>
              </a:xfrm>
              <a:prstGeom prst="rect">
                <a:avLst/>
              </a:prstGeom>
              <a:blipFill>
                <a:blip r:embed="rId4"/>
                <a:stretch>
                  <a:fillRect l="-12968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310809" y="4900461"/>
                <a:ext cx="286168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৪০২</m:t>
                      </m:r>
                      <m:r>
                        <a:rPr lang="en-U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২</m:t>
                      </m:r>
                      <m:r>
                        <a:rPr lang="en-U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৫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0809" y="4900461"/>
                <a:ext cx="2861681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0" y="2692660"/>
            <a:ext cx="7474095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7310809" y="5673835"/>
                <a:ext cx="223651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১০০৫০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0809" y="5673835"/>
                <a:ext cx="2236510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9682468" y="3703942"/>
                <a:ext cx="94288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২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৫</m:t>
                      </m:r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2468" y="3703942"/>
                <a:ext cx="942886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 flipH="1">
            <a:off x="9078686" y="3848035"/>
            <a:ext cx="425626" cy="64633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8512843" y="4238519"/>
            <a:ext cx="425626" cy="64633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699403" y="672063"/>
            <a:ext cx="3954239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94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2" grpId="0"/>
      <p:bldP spid="18" grpId="0"/>
      <p:bldP spid="19" grpId="0"/>
      <p:bldP spid="3" grpId="0"/>
      <p:bldP spid="21" grpId="0"/>
      <p:bldP spid="22" grpId="0"/>
      <p:bldP spid="2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1219200"/>
            <a:ext cx="6477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বাড়ির কাজ 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909"/>
          <a:stretch/>
        </p:blipFill>
        <p:spPr>
          <a:xfrm>
            <a:off x="397134" y="2327196"/>
            <a:ext cx="11321532" cy="388619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0" y="315873"/>
            <a:ext cx="12192000" cy="64665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endParaRPr lang="en-US" sz="3200" dirty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58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" t="37751" r="-221" b="6372"/>
          <a:stretch/>
        </p:blipFill>
        <p:spPr>
          <a:xfrm>
            <a:off x="0" y="159707"/>
            <a:ext cx="12192000" cy="615944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306777" y="1386420"/>
            <a:ext cx="5829300" cy="88174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8CE8D-168A-9185-DD53-503F3043FAB8}"/>
              </a:ext>
            </a:extLst>
          </p:cNvPr>
          <p:cNvSpPr txBox="1"/>
          <p:nvPr/>
        </p:nvSpPr>
        <p:spPr>
          <a:xfrm>
            <a:off x="4404000" y="1445330"/>
            <a:ext cx="3482700" cy="646331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ধন্যবাদ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BF4A1-198D-F278-566F-7650E6787A93}"/>
              </a:ext>
            </a:extLst>
          </p:cNvPr>
          <p:cNvSpPr txBox="1"/>
          <p:nvPr/>
        </p:nvSpPr>
        <p:spPr>
          <a:xfrm>
            <a:off x="3142318" y="2682293"/>
            <a:ext cx="6328919" cy="1200329"/>
          </a:xfrm>
          <a:prstGeom prst="rect">
            <a:avLst/>
          </a:prstGeom>
          <a:noFill/>
          <a:ln w="571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আগামী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ক্লাসে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আবার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দেখা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ইনশাআল্লাহ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567DFD-98D2-9A97-BE44-6EE00CED1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120" y="641759"/>
            <a:ext cx="2143125" cy="38548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5C8A8B-130D-4518-B23F-547F9A0B4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93" y="754880"/>
            <a:ext cx="2143125" cy="3854827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16966" y="263907"/>
            <a:ext cx="734785" cy="73478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25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242</Words>
  <Application>Microsoft Office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Cambria Math</vt:lpstr>
      <vt:lpstr>Nikosh</vt:lpstr>
      <vt:lpstr>NikoshBAN</vt:lpstr>
      <vt:lpstr>Nirmala UI</vt:lpstr>
      <vt:lpstr>Shonar Bangla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ICT_LAB</dc:creator>
  <cp:lastModifiedBy>ICT_LAB</cp:lastModifiedBy>
  <cp:revision>162</cp:revision>
  <dcterms:created xsi:type="dcterms:W3CDTF">2026-08-16T17:16:24Z</dcterms:created>
  <dcterms:modified xsi:type="dcterms:W3CDTF">2026-08-29T09:00:08Z</dcterms:modified>
</cp:coreProperties>
</file>