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0" r:id="rId2"/>
    <p:sldId id="301" r:id="rId3"/>
    <p:sldId id="31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29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1735F-077A-4D98-8E37-258808B4C684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31B61-67E1-4BF0-9751-8035787A7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5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1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4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1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5FBF2A-C64C-4898-A1BE-57D0EC4FEA46}" type="datetimeFigureOut">
              <a:rPr lang="en-US" smtClean="0"/>
              <a:t>29-08-2026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460FD6-8767-46DC-B2E2-3932A1C5A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-14989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31717" y="2875003"/>
            <a:ext cx="12128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10743176" cy="4223246"/>
          </a:xfrm>
          <a:prstGeom prst="pentagon">
            <a:avLst/>
          </a:prstGeom>
          <a:noFill/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১ম  </a:t>
            </a:r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সৃজনশীল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৭নং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20044"/>
              <a:gd name="adj2" fmla="val 7901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" r="3980" b="3846"/>
          <a:stretch/>
        </p:blipFill>
        <p:spPr>
          <a:xfrm>
            <a:off x="228600" y="1177668"/>
            <a:ext cx="2939143" cy="3320311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49"/>
          <a:stretch/>
        </p:blipFill>
        <p:spPr>
          <a:xfrm>
            <a:off x="163280" y="497534"/>
            <a:ext cx="11832775" cy="569167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79608" y="424536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59808" y="57641"/>
            <a:ext cx="1133219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54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7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2" r="84936"/>
          <a:stretch/>
        </p:blipFill>
        <p:spPr>
          <a:xfrm>
            <a:off x="4730176" y="5958843"/>
            <a:ext cx="1343709" cy="730837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92041" y="1182437"/>
            <a:ext cx="11763688" cy="659973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92041" y="1933973"/>
            <a:ext cx="11763688" cy="659973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৬৯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৯৬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09546" y="2685696"/>
            <a:ext cx="11763688" cy="1363790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৬৯+৯৬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402031" y="3367591"/>
            <a:ext cx="1864183" cy="681895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১৬৫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09546" y="3912026"/>
            <a:ext cx="1880511" cy="659973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881860" y="4571999"/>
            <a:ext cx="2396226" cy="703817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১৬৫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১১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055004" y="5121536"/>
            <a:ext cx="2396226" cy="676793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=১৫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1" r="49405" b="11173"/>
          <a:stretch/>
        </p:blipFill>
        <p:spPr>
          <a:xfrm>
            <a:off x="1578234" y="5475996"/>
            <a:ext cx="4513156" cy="6987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29" b="51002"/>
          <a:stretch/>
        </p:blipFill>
        <p:spPr>
          <a:xfrm>
            <a:off x="0" y="473529"/>
            <a:ext cx="11832775" cy="4641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3" r="62280" b="47205"/>
          <a:stretch/>
        </p:blipFill>
        <p:spPr>
          <a:xfrm>
            <a:off x="27547" y="912950"/>
            <a:ext cx="4463337" cy="375557"/>
          </a:xfrm>
          <a:prstGeom prst="rect">
            <a:avLst/>
          </a:prstGeom>
        </p:spPr>
      </p:pic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96634" y="231525"/>
            <a:ext cx="11763688" cy="659973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</p:spTree>
    <p:extLst>
      <p:ext uri="{BB962C8B-B14F-4D97-AF65-F5344CB8AC3E}">
        <p14:creationId xmlns:p14="http://schemas.microsoft.com/office/powerpoint/2010/main" val="233283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62998" y="1267719"/>
            <a:ext cx="29517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62998" y="1928921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362998" y="2724090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বীজগানিতিক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৩ক 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1" y="3551429"/>
            <a:ext cx="123280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২০তম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৩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=৬০  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209546" y="4778630"/>
            <a:ext cx="11375863" cy="1778991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শেষপদ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=৬০</a:t>
            </a:r>
          </a:p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সংখ‌্যা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২০      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3" b="54925"/>
          <a:stretch/>
        </p:blipFill>
        <p:spPr>
          <a:xfrm>
            <a:off x="-89237" y="114789"/>
            <a:ext cx="15606204" cy="7322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7" r="35656" b="42567"/>
          <a:stretch/>
        </p:blipFill>
        <p:spPr>
          <a:xfrm>
            <a:off x="-670986" y="756112"/>
            <a:ext cx="10228882" cy="6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813704" y="1793228"/>
            <a:ext cx="416212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209546" y="81670"/>
            <a:ext cx="11763688" cy="14893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৭/খ     ৩,৬,৯,১২,১৫---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২০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কর: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75823" y="1515066"/>
                <a:ext cx="6771084" cy="1087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প্রথম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পদ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শেষপদ</m:t>
                          </m:r>
                          <m:r>
                            <a:rPr lang="en-US" sz="3600" b="1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পদ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সংখ্যা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600" b="1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823" y="1515066"/>
                <a:ext cx="6771084" cy="1087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74095" y="2485545"/>
                <a:ext cx="3202800" cy="1074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৩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৬০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২০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095" y="2485545"/>
                <a:ext cx="3202800" cy="1074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74095" y="3839573"/>
                <a:ext cx="1902765" cy="933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36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৬৩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২০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095" y="3839573"/>
                <a:ext cx="1902765" cy="933845"/>
              </a:xfrm>
              <a:prstGeom prst="rect">
                <a:avLst/>
              </a:prstGeom>
              <a:blipFill>
                <a:blip r:embed="rId4"/>
                <a:stretch>
                  <a:fillRect l="-14423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10809" y="4900461"/>
                <a:ext cx="235994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৬৩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3600" dirty="0" smtClean="0"/>
                  <a:t>১০</a:t>
                </a:r>
                <a:endParaRPr lang="en-US" sz="3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809" y="4900461"/>
                <a:ext cx="2359941" cy="646331"/>
              </a:xfrm>
              <a:prstGeom prst="rect">
                <a:avLst/>
              </a:prstGeom>
              <a:blipFill>
                <a:blip r:embed="rId5"/>
                <a:stretch>
                  <a:fillRect t="-16981" r="-7235" b="-33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0" y="2692660"/>
            <a:ext cx="747409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7310809" y="5673835"/>
                <a:ext cx="179408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৬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৩০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809" y="5673835"/>
                <a:ext cx="1794081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682468" y="3703942"/>
                <a:ext cx="8258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১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০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468" y="3703942"/>
                <a:ext cx="82586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8866409" y="3782719"/>
            <a:ext cx="425626" cy="6463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512843" y="4238519"/>
            <a:ext cx="425626" cy="6463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699403" y="672063"/>
            <a:ext cx="3954239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2" grpId="0"/>
      <p:bldP spid="18" grpId="0"/>
      <p:bldP spid="19" grpId="0"/>
      <p:bldP spid="3" grpId="0"/>
      <p:bldP spid="21" grpId="0"/>
      <p:bldP spid="22" grpId="0"/>
      <p:bldP spid="2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09546" y="81670"/>
            <a:ext cx="552454" cy="614287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03266" y="1171245"/>
            <a:ext cx="29517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09546" y="1789297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৯, ১৫, ২১, ২৭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209546" y="3421117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বীজগানিতিক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৬ক+৩ 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0" y="4302542"/>
            <a:ext cx="12328070" cy="596029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ক-২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(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ক-২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)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+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03266" y="2705093"/>
            <a:ext cx="7471161" cy="634741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56961" r="7829" b="34149"/>
          <a:stretch/>
        </p:blipFill>
        <p:spPr>
          <a:xfrm>
            <a:off x="203266" y="126150"/>
            <a:ext cx="11988734" cy="10940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58185" y="1120050"/>
            <a:ext cx="6529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৩,৬,৯,১২,১৫-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endParaRPr lang="en-US" sz="40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310053" y="4981795"/>
            <a:ext cx="3154968" cy="626502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=৬ক-১২+৩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7310053" y="5607622"/>
            <a:ext cx="5018017" cy="557390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=৬ক-৯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7764232" y="2109013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8107132" y="2220560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7764232" y="2603744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2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30" grpId="0"/>
      <p:bldP spid="8" grpId="0"/>
      <p:bldP spid="2" grpId="0"/>
      <p:bldP spid="14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09546" y="81670"/>
            <a:ext cx="11763688" cy="765332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62998" y="1267719"/>
            <a:ext cx="29517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62998" y="1928921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ক= ১,২,৩,----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-72645" y="2887928"/>
            <a:ext cx="123280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৪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১-১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=৩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9" b="19799"/>
          <a:stretch/>
        </p:blipFill>
        <p:spPr>
          <a:xfrm>
            <a:off x="0" y="762828"/>
            <a:ext cx="16804947" cy="649317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617612" y="3482732"/>
            <a:ext cx="6979631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৪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২-১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=৭ 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617612" y="4140362"/>
            <a:ext cx="76491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৩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৪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৩-১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=১১  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0" y="5099369"/>
            <a:ext cx="123280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নির্ণেয়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৩,৭,১১,-------  </a:t>
            </a:r>
          </a:p>
        </p:txBody>
      </p:sp>
    </p:spTree>
    <p:extLst>
      <p:ext uri="{BB962C8B-B14F-4D97-AF65-F5344CB8AC3E}">
        <p14:creationId xmlns:p14="http://schemas.microsoft.com/office/powerpoint/2010/main" val="131634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30" grpId="0"/>
      <p:bldP spid="9" grpId="0"/>
      <p:bldP spid="1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62998" y="1267719"/>
            <a:ext cx="295170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99" b="15944"/>
          <a:stretch/>
        </p:blipFill>
        <p:spPr>
          <a:xfrm>
            <a:off x="-880533" y="488788"/>
            <a:ext cx="16804947" cy="5926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203" y="1996287"/>
            <a:ext cx="12049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১৩০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সংখ্যাটিকে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দুইভাবে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দুইটি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বর্গের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সমষ্টি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রুপে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প্রকাশ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করা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হলো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28421" y="274998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১৩০=১২১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৯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203" y="345555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১৩০=১১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৩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84250" y="4204524"/>
            <a:ext cx="8779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এবং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922" y="464775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১৩০=৪৯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৮১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9546" y="535332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১৩০=৭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+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৯</a:t>
            </a:r>
            <a:r>
              <a:rPr lang="en-US" sz="4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itchFamily="34" charset="0"/>
                <a:cs typeface="Shonar Bangla" pitchFamily="34" charset="0"/>
              </a:rPr>
              <a:t>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70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6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43646" y="1282560"/>
            <a:ext cx="269044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475702" y="1944250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১৪,১৭,২০----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87877" y="2767281"/>
            <a:ext cx="6613488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87877" y="3590312"/>
            <a:ext cx="12038807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153193" y="4320309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অতএব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২টি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২০+৩= ২৩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539591" y="5190156"/>
            <a:ext cx="426284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এবং২৩+৩=২৬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39591" y="2391418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882491" y="2502965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6539591" y="2886149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7520817" y="2391418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863717" y="2502965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7520817" y="2886149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443856" y="2411989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786756" y="2523536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8443856" y="2906720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74" b="10197"/>
          <a:stretch/>
        </p:blipFill>
        <p:spPr>
          <a:xfrm>
            <a:off x="-816341" y="334554"/>
            <a:ext cx="16804947" cy="745067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4476719" y="955506"/>
            <a:ext cx="7052337" cy="9972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23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4" grpId="1"/>
      <p:bldP spid="15" grpId="0"/>
      <p:bldP spid="11" grpId="0"/>
      <p:bldP spid="20" grpId="0"/>
      <p:bldP spid="23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43646" y="1061631"/>
            <a:ext cx="269044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00583" y="1792677"/>
            <a:ext cx="11650982" cy="961306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৫, ৭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, ১১,----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87877" y="2767281"/>
            <a:ext cx="6613488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87877" y="3590312"/>
            <a:ext cx="12038807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39591" y="2391418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882491" y="2502965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6539591" y="2886149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7520817" y="2391418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863717" y="2502965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7520817" y="2886149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443856" y="2411989"/>
            <a:ext cx="342900" cy="63580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786756" y="2523536"/>
            <a:ext cx="318407" cy="53717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8443856" y="2906720"/>
            <a:ext cx="524026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24" b="6128"/>
          <a:stretch/>
        </p:blipFill>
        <p:spPr>
          <a:xfrm>
            <a:off x="-1036474" y="125768"/>
            <a:ext cx="15887007" cy="643467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475702" y="4252002"/>
            <a:ext cx="1137586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বীজগানিতিক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ক+৩ </a:t>
            </a:r>
          </a:p>
        </p:txBody>
      </p:sp>
    </p:spTree>
    <p:extLst>
      <p:ext uri="{BB962C8B-B14F-4D97-AF65-F5344CB8AC3E}">
        <p14:creationId xmlns:p14="http://schemas.microsoft.com/office/powerpoint/2010/main" val="170450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4" grpId="1"/>
      <p:bldP spid="20" grpId="0"/>
      <p:bldP spid="23" grpId="0"/>
      <p:bldP spid="26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43646" y="1061631"/>
            <a:ext cx="2690445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86" b="1236"/>
          <a:stretch/>
        </p:blipFill>
        <p:spPr>
          <a:xfrm>
            <a:off x="-901810" y="119687"/>
            <a:ext cx="15887007" cy="660400"/>
          </a:xfrm>
          <a:prstGeom prst="rect">
            <a:avLst/>
          </a:prstGeom>
        </p:spPr>
      </p:pic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776360" y="1930029"/>
            <a:ext cx="12328070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৩ক+২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বীজগানিতিক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৫৫তম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883558" y="2798427"/>
            <a:ext cx="4145642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৩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৫৫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+২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846667" y="3666825"/>
            <a:ext cx="352213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১৬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৫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+২ 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846667" y="4584865"/>
            <a:ext cx="3522133" cy="586854"/>
          </a:xfrm>
          <a:prstGeom prst="rect">
            <a:avLst/>
          </a:prstGeom>
        </p:spPr>
        <p:txBody>
          <a:bodyPr/>
          <a:lstStyle/>
          <a:p>
            <a:pPr marL="67865" lvl="1" indent="-157159">
              <a:spcBef>
                <a:spcPct val="20000"/>
              </a:spcBef>
              <a:buClr>
                <a:srgbClr val="10CF9B"/>
              </a:buClr>
              <a:buSzPct val="65000"/>
              <a:defRPr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=১৬৭  </a:t>
            </a:r>
          </a:p>
        </p:txBody>
      </p:sp>
    </p:spTree>
    <p:extLst>
      <p:ext uri="{BB962C8B-B14F-4D97-AF65-F5344CB8AC3E}">
        <p14:creationId xmlns:p14="http://schemas.microsoft.com/office/powerpoint/2010/main" val="167914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4"/>
          <a:stretch/>
        </p:blipFill>
        <p:spPr>
          <a:xfrm>
            <a:off x="0" y="-2215140"/>
            <a:ext cx="12192000" cy="66627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426084" y="4737623"/>
            <a:ext cx="4090306" cy="9715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চ্যানেলটি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সাবস্ক্রাইব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0" y="537856"/>
            <a:ext cx="5829300" cy="8817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8CE8D-168A-9185-DD53-503F3043FAB8}"/>
              </a:ext>
            </a:extLst>
          </p:cNvPr>
          <p:cNvSpPr txBox="1"/>
          <p:nvPr/>
        </p:nvSpPr>
        <p:spPr>
          <a:xfrm>
            <a:off x="4404000" y="1445330"/>
            <a:ext cx="3482700" cy="646331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BF4A1-198D-F278-566F-7650E6787A93}"/>
              </a:ext>
            </a:extLst>
          </p:cNvPr>
          <p:cNvSpPr txBox="1"/>
          <p:nvPr/>
        </p:nvSpPr>
        <p:spPr>
          <a:xfrm>
            <a:off x="3142318" y="2682293"/>
            <a:ext cx="6328919" cy="1200329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আগামী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ইনশাআল্লাহ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567DFD-98D2-9A97-BE44-6EE00CED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20" y="641759"/>
            <a:ext cx="2143125" cy="38548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5C8A8B-130D-4518-B23F-547F9A0B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93" y="754880"/>
            <a:ext cx="2143125" cy="385482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49045" y="3793867"/>
            <a:ext cx="734785" cy="7347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33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386</Words>
  <Application>Microsoft Office PowerPoint</Application>
  <PresentationFormat>Widescreen</PresentationFormat>
  <Paragraphs>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Cambria Math</vt:lpstr>
      <vt:lpstr>Nikosh</vt:lpstr>
      <vt:lpstr>NikoshBAN</vt:lpstr>
      <vt:lpstr>Nirmala UI</vt:lpstr>
      <vt:lpstr>Shonar Bangla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172</cp:revision>
  <dcterms:created xsi:type="dcterms:W3CDTF">2026-08-16T17:16:24Z</dcterms:created>
  <dcterms:modified xsi:type="dcterms:W3CDTF">2026-08-29T16:14:45Z</dcterms:modified>
</cp:coreProperties>
</file>