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07" r:id="rId2"/>
  </p:sldMasterIdLst>
  <p:notesMasterIdLst>
    <p:notesMasterId r:id="rId16"/>
  </p:notesMasterIdLst>
  <p:sldIdLst>
    <p:sldId id="297" r:id="rId3"/>
    <p:sldId id="380" r:id="rId4"/>
    <p:sldId id="384" r:id="rId5"/>
    <p:sldId id="383" r:id="rId6"/>
    <p:sldId id="262" r:id="rId7"/>
    <p:sldId id="385" r:id="rId8"/>
    <p:sldId id="307" r:id="rId9"/>
    <p:sldId id="306" r:id="rId10"/>
    <p:sldId id="308" r:id="rId11"/>
    <p:sldId id="309" r:id="rId12"/>
    <p:sldId id="310" r:id="rId13"/>
    <p:sldId id="382" r:id="rId14"/>
    <p:sldId id="381" r:id="rId15"/>
  </p:sldIdLst>
  <p:sldSz cx="12192000" cy="6858000"/>
  <p:notesSz cx="6858000" cy="9144000"/>
  <p:embeddedFontLst>
    <p:embeddedFont>
      <p:font typeface="Concert One" pitchFamily="2" charset="0"/>
      <p:regular r:id="rId17"/>
    </p:embeddedFont>
    <p:embeddedFont>
      <p:font typeface="Lato" panose="020F0502020204030203" pitchFamily="34" charset="0"/>
      <p:regular r:id="rId18"/>
      <p:bold r:id="rId19"/>
    </p:embeddedFont>
    <p:embeddedFont>
      <p:font typeface="Nikosh" panose="02000000000000000000" pitchFamily="2" charset="0"/>
      <p:regular r:id="rId20"/>
    </p:embeddedFont>
    <p:embeddedFont>
      <p:font typeface="NikoshBAN" panose="02000000000000000000" pitchFamily="2" charset="0"/>
      <p:regular r:id="rId21"/>
    </p:embeddedFont>
    <p:embeddedFont>
      <p:font typeface="Patrick Hand" panose="00000500000000000000" pitchFamily="2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1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9F646-691B-4070-BA93-2DC0C0B1AB4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F08CC-E26B-4F83-897F-C9ACBF4E3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1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0" name="Google Shape;3610;gc4714fc6d7_0_4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611" name="Google Shape;3611;gc4714fc6d7_0_4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565967" y="591433"/>
            <a:ext cx="7074000" cy="7074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705900" y="5190567"/>
            <a:ext cx="2780400" cy="6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079467" y="1130563"/>
            <a:ext cx="4047600" cy="24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377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" name="Google Shape;14;p3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15" name="Google Shape;15;p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961200" y="172724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092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7440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45" name="Google Shape;45;p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46" name="Google Shape;46;p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8" name="Google Shape;48;p7"/>
          <p:cNvSpPr txBox="1">
            <a:spLocks noGrp="1"/>
          </p:cNvSpPr>
          <p:nvPr>
            <p:ph type="title" idx="2"/>
          </p:nvPr>
        </p:nvSpPr>
        <p:spPr>
          <a:xfrm>
            <a:off x="1931967" y="2498333"/>
            <a:ext cx="83284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092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850800" y="1578467"/>
            <a:ext cx="8490400" cy="34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52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789233" y="1644233"/>
            <a:ext cx="4370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ubTitle" idx="1"/>
          </p:nvPr>
        </p:nvSpPr>
        <p:spPr>
          <a:xfrm>
            <a:off x="789233" y="3737433"/>
            <a:ext cx="43704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74121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1219170" lvl="1" indent="-474121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2pPr>
            <a:lvl3pPr marL="1828754" lvl="2" indent="-474121">
              <a:spcBef>
                <a:spcPts val="2133"/>
              </a:spcBef>
              <a:spcAft>
                <a:spcPts val="0"/>
              </a:spcAft>
              <a:buSzPts val="2000"/>
              <a:buChar char="■"/>
              <a:defRPr/>
            </a:lvl3pPr>
            <a:lvl4pPr marL="2438339" lvl="3" indent="-474121">
              <a:spcBef>
                <a:spcPts val="2133"/>
              </a:spcBef>
              <a:spcAft>
                <a:spcPts val="0"/>
              </a:spcAft>
              <a:buSzPts val="2000"/>
              <a:buChar char="●"/>
              <a:defRPr/>
            </a:lvl4pPr>
            <a:lvl5pPr marL="3047924" lvl="4" indent="-474121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5pPr>
            <a:lvl6pPr marL="3657509" lvl="5" indent="-474121">
              <a:spcBef>
                <a:spcPts val="2133"/>
              </a:spcBef>
              <a:spcAft>
                <a:spcPts val="0"/>
              </a:spcAft>
              <a:buSzPts val="2000"/>
              <a:buChar char="■"/>
              <a:defRPr/>
            </a:lvl6pPr>
            <a:lvl7pPr marL="4267093" lvl="6" indent="-474121">
              <a:spcBef>
                <a:spcPts val="2133"/>
              </a:spcBef>
              <a:spcAft>
                <a:spcPts val="0"/>
              </a:spcAft>
              <a:buSzPts val="2000"/>
              <a:buChar char="●"/>
              <a:defRPr/>
            </a:lvl7pPr>
            <a:lvl8pPr marL="4876678" lvl="7" indent="-474121">
              <a:spcBef>
                <a:spcPts val="2133"/>
              </a:spcBef>
              <a:spcAft>
                <a:spcPts val="0"/>
              </a:spcAft>
              <a:buSzPts val="2000"/>
              <a:buChar char="○"/>
              <a:defRPr/>
            </a:lvl8pPr>
            <a:lvl9pPr marL="5486263" lvl="8" indent="-474121">
              <a:spcBef>
                <a:spcPts val="2133"/>
              </a:spcBef>
              <a:spcAft>
                <a:spcPts val="2133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334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745460" y="5372719"/>
            <a:ext cx="87136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459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3238367" y="2611800"/>
            <a:ext cx="5715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7333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11"/>
          <p:cNvSpPr txBox="1">
            <a:spLocks noGrp="1"/>
          </p:cNvSpPr>
          <p:nvPr>
            <p:ph type="title" idx="2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62" name="Google Shape;62;p11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63" name="Google Shape;63;p1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7279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40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bg>
      <p:bgPr>
        <a:solidFill>
          <a:schemeClr val="accent3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68" name="Google Shape;68;p13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961200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9" name="Google Shape;69;p13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3620233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0" name="Google Shape;70;p13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279267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1" name="Google Shape;71;p13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8938301" y="2326833"/>
            <a:ext cx="23044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2" name="Google Shape;72;p13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2132267" y="5344400"/>
            <a:ext cx="7942400" cy="7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411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Table of contents 2">
    <p:bg>
      <p:bgPr>
        <a:solidFill>
          <a:schemeClr val="accent3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250733" y="813000"/>
            <a:ext cx="78092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75" name="Google Shape;75;p14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3380572" y="2002333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6" name="Google Shape;76;p14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3379472" y="2929400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7" name="Google Shape;77;p14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3380572" y="3876867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8" name="Google Shape;78;p14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3380572" y="4824333"/>
            <a:ext cx="1582800" cy="3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1"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9" name="Google Shape;79;p14">
            <a:hlinkClick r:id="" action="ppaction://noaction"/>
          </p:cNvPr>
          <p:cNvSpPr txBox="1">
            <a:spLocks noGrp="1"/>
          </p:cNvSpPr>
          <p:nvPr>
            <p:ph type="subTitle" idx="1"/>
          </p:nvPr>
        </p:nvSpPr>
        <p:spPr>
          <a:xfrm>
            <a:off x="3344000" y="5542233"/>
            <a:ext cx="7942400" cy="7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3491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4">
  <p:cSld name="Title only  4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1981000" y="813000"/>
            <a:ext cx="82300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83" name="Google Shape;83;p15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84" name="Google Shape;84;p1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9139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 rot="-5400000">
            <a:off x="1939667" y="1930967"/>
            <a:ext cx="12213200" cy="636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8" name="Google Shape;88;p16"/>
          <p:cNvGrpSpPr/>
          <p:nvPr/>
        </p:nvGrpSpPr>
        <p:grpSpPr>
          <a:xfrm rot="-5400000">
            <a:off x="4986272" y="3649169"/>
            <a:ext cx="12213291" cy="2933304"/>
            <a:chOff x="6554546" y="4623503"/>
            <a:chExt cx="7127825" cy="824332"/>
          </a:xfrm>
        </p:grpSpPr>
        <p:sp>
          <p:nvSpPr>
            <p:cNvPr id="89" name="Google Shape;89;p16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1" name="Google Shape;91;p16"/>
          <p:cNvSpPr txBox="1">
            <a:spLocks noGrp="1"/>
          </p:cNvSpPr>
          <p:nvPr>
            <p:ph type="subTitle" idx="1"/>
          </p:nvPr>
        </p:nvSpPr>
        <p:spPr>
          <a:xfrm>
            <a:off x="4724933" y="27458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4724933" y="1758535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6127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96" name="Google Shape;96;p1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97" name="Google Shape;97;p1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1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9" name="Google Shape;99;p17"/>
          <p:cNvSpPr txBox="1">
            <a:spLocks noGrp="1"/>
          </p:cNvSpPr>
          <p:nvPr>
            <p:ph type="title" idx="2"/>
          </p:nvPr>
        </p:nvSpPr>
        <p:spPr>
          <a:xfrm>
            <a:off x="814700" y="3114333"/>
            <a:ext cx="3479200" cy="16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7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7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7">
            <a:hlinkClick r:id="" action="ppaction://noaction"/>
          </p:cNvPr>
          <p:cNvSpPr txBox="1">
            <a:spLocks noGrp="1"/>
          </p:cNvSpPr>
          <p:nvPr>
            <p:ph type="title" idx="5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4384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713597" y="2801733"/>
            <a:ext cx="6130800" cy="23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1219170" lvl="1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2pPr>
            <a:lvl3pPr marL="1828754" lvl="2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algn="ctr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algn="ctr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07" name="Google Shape;107;p18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08" name="Google Shape;108;p1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1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38930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2" name="Google Shape;112;p19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13" name="Google Shape;113;p1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5" name="Google Shape;115;p19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616800" y="2856000"/>
            <a:ext cx="3280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737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964933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subTitle" idx="1"/>
          </p:nvPr>
        </p:nvSpPr>
        <p:spPr>
          <a:xfrm>
            <a:off x="965104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title" idx="2"/>
          </p:nvPr>
        </p:nvSpPr>
        <p:spPr>
          <a:xfrm>
            <a:off x="3643433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3"/>
          </p:nvPr>
        </p:nvSpPr>
        <p:spPr>
          <a:xfrm>
            <a:off x="3643443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title" idx="4"/>
          </p:nvPr>
        </p:nvSpPr>
        <p:spPr>
          <a:xfrm>
            <a:off x="6321767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5"/>
          </p:nvPr>
        </p:nvSpPr>
        <p:spPr>
          <a:xfrm>
            <a:off x="6321769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 idx="6"/>
          </p:nvPr>
        </p:nvSpPr>
        <p:spPr>
          <a:xfrm>
            <a:off x="9000100" y="3454800"/>
            <a:ext cx="2226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3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ubTitle" idx="7"/>
          </p:nvPr>
        </p:nvSpPr>
        <p:spPr>
          <a:xfrm>
            <a:off x="9000096" y="4349211"/>
            <a:ext cx="2226800" cy="7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 idx="8"/>
          </p:nvPr>
        </p:nvSpPr>
        <p:spPr>
          <a:xfrm>
            <a:off x="1742600" y="813000"/>
            <a:ext cx="8706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28" name="Google Shape;128;p20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29" name="Google Shape;129;p2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2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09632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3" name="Google Shape;133;p21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134" name="Google Shape;134;p2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2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ubTitle" idx="1"/>
          </p:nvPr>
        </p:nvSpPr>
        <p:spPr>
          <a:xfrm>
            <a:off x="961200" y="1727108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9968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/>
          <p:nvPr/>
        </p:nvSpPr>
        <p:spPr>
          <a:xfrm rot="5400000" flipH="1">
            <a:off x="-2116632" y="1930967"/>
            <a:ext cx="12213200" cy="636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0" name="Google Shape;140;p22"/>
          <p:cNvGrpSpPr/>
          <p:nvPr/>
        </p:nvGrpSpPr>
        <p:grpSpPr>
          <a:xfrm rot="5400000" flipH="1">
            <a:off x="-5597252" y="4082729"/>
            <a:ext cx="12213291" cy="2065887"/>
            <a:chOff x="6554546" y="4623503"/>
            <a:chExt cx="7127825" cy="824332"/>
          </a:xfrm>
        </p:grpSpPr>
        <p:sp>
          <p:nvSpPr>
            <p:cNvPr id="141" name="Google Shape;141;p22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22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3" name="Google Shape;143;p22"/>
          <p:cNvSpPr txBox="1">
            <a:spLocks noGrp="1"/>
          </p:cNvSpPr>
          <p:nvPr>
            <p:ph type="subTitle" idx="1"/>
          </p:nvPr>
        </p:nvSpPr>
        <p:spPr>
          <a:xfrm>
            <a:off x="1509600" y="146254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1509600" y="4752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3339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1">
  <p:cSld name="Title only  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" name="Google Shape;147;p2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48" name="Google Shape;148;p23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49" name="Google Shape;149;p2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97864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1_Title and text 4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54" name="Google Shape;154;p24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55" name="Google Shape;155;p2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7" name="Google Shape;157;p24"/>
          <p:cNvSpPr txBox="1">
            <a:spLocks noGrp="1"/>
          </p:cNvSpPr>
          <p:nvPr>
            <p:ph type="title" idx="2"/>
          </p:nvPr>
        </p:nvSpPr>
        <p:spPr>
          <a:xfrm>
            <a:off x="2120467" y="2862015"/>
            <a:ext cx="7951200" cy="9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159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0" name="Google Shape;160;p25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61" name="Google Shape;161;p2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3" name="Google Shape;163;p25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491800" y="2967468"/>
            <a:ext cx="35160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3233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7" name="Google Shape;167;p26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68" name="Google Shape;168;p26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0" name="Google Shape;170;p26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8282367" y="2273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72" name="Google Shape;172;p26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1108500" y="2273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08429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title" hasCustomPrompt="1"/>
          </p:nvPr>
        </p:nvSpPr>
        <p:spPr>
          <a:xfrm>
            <a:off x="4222095" y="2281981"/>
            <a:ext cx="2190000" cy="9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5" name="Google Shape;175;p27"/>
          <p:cNvSpPr txBox="1">
            <a:spLocks noGrp="1"/>
          </p:cNvSpPr>
          <p:nvPr>
            <p:ph type="subTitle" idx="1"/>
          </p:nvPr>
        </p:nvSpPr>
        <p:spPr>
          <a:xfrm>
            <a:off x="6485027" y="2397500"/>
            <a:ext cx="2542800" cy="7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title" idx="2" hasCustomPrompt="1"/>
          </p:nvPr>
        </p:nvSpPr>
        <p:spPr>
          <a:xfrm>
            <a:off x="4222095" y="3433164"/>
            <a:ext cx="2190000" cy="9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7" name="Google Shape;177;p27"/>
          <p:cNvSpPr txBox="1">
            <a:spLocks noGrp="1"/>
          </p:cNvSpPr>
          <p:nvPr>
            <p:ph type="subTitle" idx="3"/>
          </p:nvPr>
        </p:nvSpPr>
        <p:spPr>
          <a:xfrm>
            <a:off x="6485027" y="3548667"/>
            <a:ext cx="2542800" cy="7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title" idx="4" hasCustomPrompt="1"/>
          </p:nvPr>
        </p:nvSpPr>
        <p:spPr>
          <a:xfrm>
            <a:off x="4222095" y="4584347"/>
            <a:ext cx="2190000" cy="9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9" name="Google Shape;179;p27"/>
          <p:cNvSpPr txBox="1">
            <a:spLocks noGrp="1"/>
          </p:cNvSpPr>
          <p:nvPr>
            <p:ph type="subTitle" idx="5"/>
          </p:nvPr>
        </p:nvSpPr>
        <p:spPr>
          <a:xfrm>
            <a:off x="6485027" y="4699867"/>
            <a:ext cx="2595200" cy="7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7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7"/>
          <p:cNvSpPr txBox="1">
            <a:spLocks noGrp="1"/>
          </p:cNvSpPr>
          <p:nvPr>
            <p:ph type="title" idx="6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182" name="Google Shape;182;p2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183" name="Google Shape;183;p2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62C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854045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/>
          <p:nvPr/>
        </p:nvSpPr>
        <p:spPr>
          <a:xfrm rot="5400000" flipH="1">
            <a:off x="4035" y="1497267"/>
            <a:ext cx="12213200" cy="636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7" name="Google Shape;187;p28"/>
          <p:cNvGrpSpPr/>
          <p:nvPr/>
        </p:nvGrpSpPr>
        <p:grpSpPr>
          <a:xfrm rot="5400000" flipH="1">
            <a:off x="-4508371" y="2661563"/>
            <a:ext cx="13521333" cy="1513608"/>
            <a:chOff x="6554537" y="4843884"/>
            <a:chExt cx="7891215" cy="603961"/>
          </a:xfrm>
        </p:grpSpPr>
        <p:sp>
          <p:nvSpPr>
            <p:cNvPr id="188" name="Google Shape;188;p28"/>
            <p:cNvSpPr/>
            <p:nvPr/>
          </p:nvSpPr>
          <p:spPr>
            <a:xfrm>
              <a:off x="6554537" y="4843884"/>
              <a:ext cx="7891215" cy="603961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0" name="Google Shape;190;p28"/>
          <p:cNvSpPr txBox="1">
            <a:spLocks noGrp="1"/>
          </p:cNvSpPr>
          <p:nvPr>
            <p:ph type="subTitle" idx="1"/>
          </p:nvPr>
        </p:nvSpPr>
        <p:spPr>
          <a:xfrm>
            <a:off x="3659500" y="14841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3659500" y="496835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grpSp>
        <p:nvGrpSpPr>
          <p:cNvPr id="192" name="Google Shape;192;p28"/>
          <p:cNvGrpSpPr/>
          <p:nvPr/>
        </p:nvGrpSpPr>
        <p:grpSpPr>
          <a:xfrm rot="5400000" flipH="1">
            <a:off x="3026163" y="-515771"/>
            <a:ext cx="13521333" cy="1513608"/>
            <a:chOff x="6554537" y="4843884"/>
            <a:chExt cx="7891215" cy="603961"/>
          </a:xfrm>
        </p:grpSpPr>
        <p:sp>
          <p:nvSpPr>
            <p:cNvPr id="193" name="Google Shape;193;p28"/>
            <p:cNvSpPr/>
            <p:nvPr/>
          </p:nvSpPr>
          <p:spPr>
            <a:xfrm>
              <a:off x="6554537" y="4843884"/>
              <a:ext cx="7891215" cy="603961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28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7183289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4" name="Google Shape;204;p30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05" name="Google Shape;205;p3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7" name="Google Shape;207;p30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806500" y="2957600"/>
            <a:ext cx="28864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0418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2">
  <p:cSld name="Title only  2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1876000" y="813000"/>
            <a:ext cx="84400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grpSp>
        <p:nvGrpSpPr>
          <p:cNvPr id="212" name="Google Shape;212;p31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13" name="Google Shape;213;p3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3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245814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7" name="Google Shape;217;p32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18" name="Google Shape;218;p32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19" name="Google Shape;219;p32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20" name="Google Shape;220;p3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3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686406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Title and text 8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26" name="Google Shape;226;p33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27" name="Google Shape;227;p3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3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67706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3">
  <p:cSld name="Title and text 13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1" name="Google Shape;231;p34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32" name="Google Shape;232;p34"/>
          <p:cNvSpPr txBox="1">
            <a:spLocks noGrp="1"/>
          </p:cNvSpPr>
          <p:nvPr>
            <p:ph type="title" idx="2"/>
          </p:nvPr>
        </p:nvSpPr>
        <p:spPr>
          <a:xfrm>
            <a:off x="3247600" y="2863384"/>
            <a:ext cx="57120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33" name="Google Shape;233;p34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34" name="Google Shape;234;p34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34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01282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/>
          <p:nvPr/>
        </p:nvSpPr>
        <p:spPr>
          <a:xfrm>
            <a:off x="-1600" y="3429000"/>
            <a:ext cx="12213200" cy="246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8" name="Google Shape;238;p35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239" name="Google Shape;239;p35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35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961200" y="7399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42" name="Google Shape;242;p35"/>
          <p:cNvSpPr txBox="1">
            <a:spLocks noGrp="1"/>
          </p:cNvSpPr>
          <p:nvPr>
            <p:ph type="subTitle" idx="1"/>
          </p:nvPr>
        </p:nvSpPr>
        <p:spPr>
          <a:xfrm>
            <a:off x="961200" y="17473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7470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7">
  <p:cSld name="Section header 7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/>
          <p:nvPr/>
        </p:nvSpPr>
        <p:spPr>
          <a:xfrm rot="-5400000">
            <a:off x="1939667" y="1930967"/>
            <a:ext cx="12213200" cy="636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5" name="Google Shape;245;p36"/>
          <p:cNvGrpSpPr/>
          <p:nvPr/>
        </p:nvGrpSpPr>
        <p:grpSpPr>
          <a:xfrm rot="-5400000">
            <a:off x="5385432" y="2891891"/>
            <a:ext cx="12213291" cy="1885963"/>
            <a:chOff x="6554546" y="4623503"/>
            <a:chExt cx="7127825" cy="824332"/>
          </a:xfrm>
        </p:grpSpPr>
        <p:sp>
          <p:nvSpPr>
            <p:cNvPr id="246" name="Google Shape;246;p36"/>
            <p:cNvSpPr/>
            <p:nvPr/>
          </p:nvSpPr>
          <p:spPr>
            <a:xfrm>
              <a:off x="6554546" y="4623503"/>
              <a:ext cx="7127825" cy="824332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36"/>
            <p:cNvSpPr/>
            <p:nvPr/>
          </p:nvSpPr>
          <p:spPr>
            <a:xfrm>
              <a:off x="6554546" y="4906019"/>
              <a:ext cx="7127825" cy="438388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8" name="Google Shape;248;p36"/>
          <p:cNvSpPr txBox="1">
            <a:spLocks noGrp="1"/>
          </p:cNvSpPr>
          <p:nvPr>
            <p:ph type="subTitle" idx="1"/>
          </p:nvPr>
        </p:nvSpPr>
        <p:spPr>
          <a:xfrm>
            <a:off x="5130633" y="2065341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49" name="Google Shape;249;p36"/>
          <p:cNvSpPr txBox="1">
            <a:spLocks noGrp="1"/>
          </p:cNvSpPr>
          <p:nvPr>
            <p:ph type="title"/>
          </p:nvPr>
        </p:nvSpPr>
        <p:spPr>
          <a:xfrm>
            <a:off x="5130633" y="1078001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5156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Title and text 9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2" name="Google Shape;252;p37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53" name="Google Shape;253;p37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37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5" name="Google Shape;255;p37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6437500" y="3002467"/>
            <a:ext cx="3450800" cy="15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4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7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37701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4">
  <p:cSld name="Title and text 14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/>
          <p:nvPr/>
        </p:nvSpPr>
        <p:spPr>
          <a:xfrm>
            <a:off x="-9633" y="851033"/>
            <a:ext cx="12211200" cy="733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9" name="Google Shape;259;p38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60" name="Google Shape;260;p38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2" name="Google Shape;262;p38">
            <a:hlinkClick r:id="" action="ppaction://noaction"/>
          </p:cNvPr>
          <p:cNvSpPr txBox="1">
            <a:spLocks noGrp="1"/>
          </p:cNvSpPr>
          <p:nvPr>
            <p:ph type="title"/>
          </p:nvPr>
        </p:nvSpPr>
        <p:spPr>
          <a:xfrm>
            <a:off x="7112500" y="3002467"/>
            <a:ext cx="2776000" cy="15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29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3" name="Google Shape;263;p38"/>
          <p:cNvSpPr txBox="1">
            <a:spLocks noGrp="1"/>
          </p:cNvSpPr>
          <p:nvPr>
            <p:ph type="subTitle" idx="1"/>
          </p:nvPr>
        </p:nvSpPr>
        <p:spPr>
          <a:xfrm>
            <a:off x="2115800" y="853833"/>
            <a:ext cx="7960400" cy="7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0924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0">
  <p:cSld name="Title and text 10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39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66" name="Google Shape;266;p39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39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8" name="Google Shape;268;p39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70" name="Google Shape;270;p39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2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4338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3">
  <p:cSld name="Title only  3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40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73" name="Google Shape;273;p40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40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5" name="Google Shape;275;p40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6" name="Google Shape;276;p40"/>
          <p:cNvSpPr txBox="1">
            <a:spLocks noGrp="1"/>
          </p:cNvSpPr>
          <p:nvPr>
            <p:ph type="title"/>
          </p:nvPr>
        </p:nvSpPr>
        <p:spPr>
          <a:xfrm>
            <a:off x="663000" y="813000"/>
            <a:ext cx="108660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06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1">
  <p:cSld name="Title and text 11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41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79" name="Google Shape;279;p41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1" name="Google Shape;281;p41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2" name="Google Shape;282;p41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83" name="Google Shape;283;p41">
            <a:hlinkClick r:id="" action="ppaction://noaction"/>
          </p:cNvPr>
          <p:cNvSpPr txBox="1">
            <a:spLocks noGrp="1"/>
          </p:cNvSpPr>
          <p:nvPr>
            <p:ph type="title" idx="2"/>
          </p:nvPr>
        </p:nvSpPr>
        <p:spPr>
          <a:xfrm>
            <a:off x="6319400" y="2524367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41">
            <a:hlinkClick r:id="" action="ppaction://noaction"/>
          </p:cNvPr>
          <p:cNvSpPr txBox="1">
            <a:spLocks noGrp="1"/>
          </p:cNvSpPr>
          <p:nvPr>
            <p:ph type="title" idx="3"/>
          </p:nvPr>
        </p:nvSpPr>
        <p:spPr>
          <a:xfrm>
            <a:off x="6319400" y="3509933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41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6319400" y="4495500"/>
            <a:ext cx="1891200" cy="8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7632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2">
  <p:cSld name="Title and text 12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42"/>
          <p:cNvGrpSpPr/>
          <p:nvPr/>
        </p:nvGrpSpPr>
        <p:grpSpPr>
          <a:xfrm>
            <a:off x="-1600" y="5896807"/>
            <a:ext cx="12192383" cy="961207"/>
            <a:chOff x="6554556" y="4623505"/>
            <a:chExt cx="7127825" cy="720905"/>
          </a:xfrm>
        </p:grpSpPr>
        <p:sp>
          <p:nvSpPr>
            <p:cNvPr id="288" name="Google Shape;288;p42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rgbClr val="F79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42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0" name="Google Shape;290;p42"/>
          <p:cNvSpPr/>
          <p:nvPr/>
        </p:nvSpPr>
        <p:spPr>
          <a:xfrm>
            <a:off x="-900" y="489200"/>
            <a:ext cx="12194000" cy="1445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1" name="Google Shape;291;p42"/>
          <p:cNvSpPr txBox="1">
            <a:spLocks noGrp="1"/>
          </p:cNvSpPr>
          <p:nvPr>
            <p:ph type="title"/>
          </p:nvPr>
        </p:nvSpPr>
        <p:spPr>
          <a:xfrm>
            <a:off x="961200" y="813012"/>
            <a:ext cx="10284800" cy="7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AutoNum type="arabicPeriod"/>
              <a:defRPr sz="5333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AutoNum type="arabicPeriod"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AutoNum type="alphaLcPeriod"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AutoNum type="romanLcPeriod"/>
              <a:defRPr sz="5600"/>
            </a:lvl9pPr>
          </a:lstStyle>
          <a:p>
            <a:endParaRPr/>
          </a:p>
        </p:txBody>
      </p:sp>
      <p:sp>
        <p:nvSpPr>
          <p:cNvPr id="292" name="Google Shape;292;p42"/>
          <p:cNvSpPr txBox="1">
            <a:spLocks noGrp="1"/>
          </p:cNvSpPr>
          <p:nvPr>
            <p:ph type="title" idx="2"/>
          </p:nvPr>
        </p:nvSpPr>
        <p:spPr>
          <a:xfrm>
            <a:off x="2120467" y="2498333"/>
            <a:ext cx="79512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 b="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7446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2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3"/>
          <p:cNvSpPr/>
          <p:nvPr/>
        </p:nvSpPr>
        <p:spPr>
          <a:xfrm>
            <a:off x="785233" y="2720933"/>
            <a:ext cx="5962800" cy="6079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95" name="Google Shape;295;p43"/>
          <p:cNvGrpSpPr/>
          <p:nvPr/>
        </p:nvGrpSpPr>
        <p:grpSpPr>
          <a:xfrm>
            <a:off x="-2044" y="5896843"/>
            <a:ext cx="12200936" cy="961207"/>
            <a:chOff x="6554556" y="4623505"/>
            <a:chExt cx="7127825" cy="720905"/>
          </a:xfrm>
        </p:grpSpPr>
        <p:sp>
          <p:nvSpPr>
            <p:cNvPr id="296" name="Google Shape;296;p43"/>
            <p:cNvSpPr/>
            <p:nvPr/>
          </p:nvSpPr>
          <p:spPr>
            <a:xfrm>
              <a:off x="6554556" y="4623505"/>
              <a:ext cx="7127825" cy="588345"/>
            </a:xfrm>
            <a:custGeom>
              <a:avLst/>
              <a:gdLst/>
              <a:ahLst/>
              <a:cxnLst/>
              <a:rect l="l" t="t" r="r" b="b"/>
              <a:pathLst>
                <a:path w="285113" h="18815" extrusionOk="0">
                  <a:moveTo>
                    <a:pt x="1" y="0"/>
                  </a:moveTo>
                  <a:lnTo>
                    <a:pt x="1" y="4711"/>
                  </a:lnTo>
                  <a:cubicBezTo>
                    <a:pt x="83923" y="10243"/>
                    <a:pt x="167876" y="10517"/>
                    <a:pt x="252467" y="16353"/>
                  </a:cubicBezTo>
                  <a:cubicBezTo>
                    <a:pt x="263380" y="17052"/>
                    <a:pt x="274261" y="17903"/>
                    <a:pt x="285112" y="18815"/>
                  </a:cubicBezTo>
                  <a:lnTo>
                    <a:pt x="2851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43"/>
            <p:cNvSpPr/>
            <p:nvPr/>
          </p:nvSpPr>
          <p:spPr>
            <a:xfrm>
              <a:off x="6554556" y="4761756"/>
              <a:ext cx="7127825" cy="582654"/>
            </a:xfrm>
            <a:custGeom>
              <a:avLst/>
              <a:gdLst/>
              <a:ahLst/>
              <a:cxnLst/>
              <a:rect l="l" t="t" r="r" b="b"/>
              <a:pathLst>
                <a:path w="285113" h="18633" extrusionOk="0">
                  <a:moveTo>
                    <a:pt x="1" y="0"/>
                  </a:moveTo>
                  <a:lnTo>
                    <a:pt x="1" y="18633"/>
                  </a:lnTo>
                  <a:lnTo>
                    <a:pt x="285112" y="18633"/>
                  </a:lnTo>
                  <a:lnTo>
                    <a:pt x="285112" y="14104"/>
                  </a:lnTo>
                  <a:cubicBezTo>
                    <a:pt x="274261" y="13192"/>
                    <a:pt x="263380" y="12341"/>
                    <a:pt x="252467" y="11642"/>
                  </a:cubicBezTo>
                  <a:cubicBezTo>
                    <a:pt x="167876" y="5806"/>
                    <a:pt x="83923" y="5532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8" name="Google Shape;298;p43"/>
          <p:cNvSpPr txBox="1">
            <a:spLocks noGrp="1"/>
          </p:cNvSpPr>
          <p:nvPr>
            <p:ph type="title"/>
          </p:nvPr>
        </p:nvSpPr>
        <p:spPr>
          <a:xfrm>
            <a:off x="6298567" y="1007133"/>
            <a:ext cx="5145200" cy="7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99" name="Google Shape;299;p43"/>
          <p:cNvSpPr txBox="1">
            <a:spLocks noGrp="1"/>
          </p:cNvSpPr>
          <p:nvPr>
            <p:ph type="subTitle" idx="1"/>
          </p:nvPr>
        </p:nvSpPr>
        <p:spPr>
          <a:xfrm>
            <a:off x="7134367" y="5030333"/>
            <a:ext cx="3473600" cy="4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300" name="Google Shape;300;p43"/>
          <p:cNvSpPr txBox="1">
            <a:spLocks noGrp="1"/>
          </p:cNvSpPr>
          <p:nvPr>
            <p:ph type="subTitle" idx="2"/>
          </p:nvPr>
        </p:nvSpPr>
        <p:spPr>
          <a:xfrm>
            <a:off x="6298567" y="1864400"/>
            <a:ext cx="5145200" cy="1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301" name="Google Shape;301;p43"/>
          <p:cNvSpPr/>
          <p:nvPr/>
        </p:nvSpPr>
        <p:spPr>
          <a:xfrm>
            <a:off x="3742402" y="1223367"/>
            <a:ext cx="753717" cy="601627"/>
          </a:xfrm>
          <a:custGeom>
            <a:avLst/>
            <a:gdLst/>
            <a:ahLst/>
            <a:cxnLst/>
            <a:rect l="l" t="t" r="r" b="b"/>
            <a:pathLst>
              <a:path w="61461" h="49059" extrusionOk="0">
                <a:moveTo>
                  <a:pt x="23010" y="0"/>
                </a:moveTo>
                <a:cubicBezTo>
                  <a:pt x="16201" y="0"/>
                  <a:pt x="10669" y="5502"/>
                  <a:pt x="10669" y="12311"/>
                </a:cubicBezTo>
                <a:cubicBezTo>
                  <a:pt x="10669" y="13374"/>
                  <a:pt x="10821" y="14408"/>
                  <a:pt x="11065" y="15381"/>
                </a:cubicBezTo>
                <a:lnTo>
                  <a:pt x="10669" y="15381"/>
                </a:lnTo>
                <a:cubicBezTo>
                  <a:pt x="4773" y="15381"/>
                  <a:pt x="1" y="20153"/>
                  <a:pt x="1" y="26049"/>
                </a:cubicBezTo>
                <a:cubicBezTo>
                  <a:pt x="1" y="31399"/>
                  <a:pt x="3922" y="35837"/>
                  <a:pt x="9058" y="36627"/>
                </a:cubicBezTo>
                <a:cubicBezTo>
                  <a:pt x="9058" y="36657"/>
                  <a:pt x="9058" y="36718"/>
                  <a:pt x="9058" y="36749"/>
                </a:cubicBezTo>
                <a:cubicBezTo>
                  <a:pt x="9058" y="43557"/>
                  <a:pt x="14560" y="49059"/>
                  <a:pt x="21369" y="49059"/>
                </a:cubicBezTo>
                <a:cubicBezTo>
                  <a:pt x="25503" y="49059"/>
                  <a:pt x="29150" y="47022"/>
                  <a:pt x="31399" y="43892"/>
                </a:cubicBezTo>
                <a:cubicBezTo>
                  <a:pt x="33101" y="46080"/>
                  <a:pt x="35776" y="47478"/>
                  <a:pt x="38755" y="47478"/>
                </a:cubicBezTo>
                <a:cubicBezTo>
                  <a:pt x="43740" y="47478"/>
                  <a:pt x="47813" y="43588"/>
                  <a:pt x="48117" y="38694"/>
                </a:cubicBezTo>
                <a:cubicBezTo>
                  <a:pt x="49302" y="39271"/>
                  <a:pt x="50670" y="39575"/>
                  <a:pt x="52099" y="39575"/>
                </a:cubicBezTo>
                <a:cubicBezTo>
                  <a:pt x="57266" y="39575"/>
                  <a:pt x="61461" y="35381"/>
                  <a:pt x="61461" y="30214"/>
                </a:cubicBezTo>
                <a:cubicBezTo>
                  <a:pt x="61461" y="25593"/>
                  <a:pt x="58087" y="21733"/>
                  <a:pt x="53649" y="21004"/>
                </a:cubicBezTo>
                <a:cubicBezTo>
                  <a:pt x="53892" y="20031"/>
                  <a:pt x="54044" y="18967"/>
                  <a:pt x="54044" y="17903"/>
                </a:cubicBezTo>
                <a:cubicBezTo>
                  <a:pt x="54044" y="11125"/>
                  <a:pt x="48542" y="5593"/>
                  <a:pt x="41734" y="5593"/>
                </a:cubicBezTo>
                <a:cubicBezTo>
                  <a:pt x="39029" y="5593"/>
                  <a:pt x="36536" y="6475"/>
                  <a:pt x="34500" y="7934"/>
                </a:cubicBezTo>
                <a:cubicBezTo>
                  <a:pt x="32737" y="3283"/>
                  <a:pt x="28269" y="0"/>
                  <a:pt x="230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2" name="Google Shape;302;p43"/>
          <p:cNvSpPr/>
          <p:nvPr/>
        </p:nvSpPr>
        <p:spPr>
          <a:xfrm>
            <a:off x="630067" y="719334"/>
            <a:ext cx="1755936" cy="1019807"/>
          </a:xfrm>
          <a:custGeom>
            <a:avLst/>
            <a:gdLst/>
            <a:ahLst/>
            <a:cxnLst/>
            <a:rect l="l" t="t" r="r" b="b"/>
            <a:pathLst>
              <a:path w="61218" h="35554" extrusionOk="0">
                <a:moveTo>
                  <a:pt x="19770" y="1"/>
                </a:moveTo>
                <a:cubicBezTo>
                  <a:pt x="19565" y="1"/>
                  <a:pt x="19358" y="8"/>
                  <a:pt x="19150" y="22"/>
                </a:cubicBezTo>
                <a:cubicBezTo>
                  <a:pt x="14256" y="386"/>
                  <a:pt x="10578" y="4642"/>
                  <a:pt x="10913" y="9535"/>
                </a:cubicBezTo>
                <a:cubicBezTo>
                  <a:pt x="10913" y="9657"/>
                  <a:pt x="10943" y="9748"/>
                  <a:pt x="10943" y="9839"/>
                </a:cubicBezTo>
                <a:cubicBezTo>
                  <a:pt x="10424" y="9736"/>
                  <a:pt x="9904" y="9688"/>
                  <a:pt x="9366" y="9688"/>
                </a:cubicBezTo>
                <a:cubicBezTo>
                  <a:pt x="9116" y="9688"/>
                  <a:pt x="8862" y="9699"/>
                  <a:pt x="8602" y="9718"/>
                </a:cubicBezTo>
                <a:cubicBezTo>
                  <a:pt x="3709" y="10052"/>
                  <a:pt x="0" y="14308"/>
                  <a:pt x="365" y="19201"/>
                </a:cubicBezTo>
                <a:cubicBezTo>
                  <a:pt x="685" y="23917"/>
                  <a:pt x="4602" y="27490"/>
                  <a:pt x="9258" y="27490"/>
                </a:cubicBezTo>
                <a:cubicBezTo>
                  <a:pt x="9464" y="27490"/>
                  <a:pt x="9671" y="27483"/>
                  <a:pt x="9879" y="27469"/>
                </a:cubicBezTo>
                <a:cubicBezTo>
                  <a:pt x="10335" y="27438"/>
                  <a:pt x="10791" y="27378"/>
                  <a:pt x="11217" y="27256"/>
                </a:cubicBezTo>
                <a:cubicBezTo>
                  <a:pt x="12486" y="32103"/>
                  <a:pt x="16878" y="35554"/>
                  <a:pt x="21974" y="35554"/>
                </a:cubicBezTo>
                <a:cubicBezTo>
                  <a:pt x="22246" y="35554"/>
                  <a:pt x="22521" y="35544"/>
                  <a:pt x="22797" y="35524"/>
                </a:cubicBezTo>
                <a:cubicBezTo>
                  <a:pt x="26870" y="35250"/>
                  <a:pt x="30275" y="32818"/>
                  <a:pt x="31977" y="29445"/>
                </a:cubicBezTo>
                <a:cubicBezTo>
                  <a:pt x="33299" y="32348"/>
                  <a:pt x="36226" y="34328"/>
                  <a:pt x="39549" y="34328"/>
                </a:cubicBezTo>
                <a:cubicBezTo>
                  <a:pt x="39739" y="34328"/>
                  <a:pt x="39930" y="34321"/>
                  <a:pt x="40123" y="34308"/>
                </a:cubicBezTo>
                <a:cubicBezTo>
                  <a:pt x="43010" y="34095"/>
                  <a:pt x="45412" y="32454"/>
                  <a:pt x="46749" y="30113"/>
                </a:cubicBezTo>
                <a:cubicBezTo>
                  <a:pt x="48147" y="31001"/>
                  <a:pt x="49831" y="31507"/>
                  <a:pt x="51589" y="31507"/>
                </a:cubicBezTo>
                <a:cubicBezTo>
                  <a:pt x="51819" y="31507"/>
                  <a:pt x="52049" y="31499"/>
                  <a:pt x="52281" y="31481"/>
                </a:cubicBezTo>
                <a:cubicBezTo>
                  <a:pt x="57388" y="31116"/>
                  <a:pt x="61217" y="26709"/>
                  <a:pt x="60853" y="21633"/>
                </a:cubicBezTo>
                <a:cubicBezTo>
                  <a:pt x="60518" y="17013"/>
                  <a:pt x="56810" y="13426"/>
                  <a:pt x="52311" y="13092"/>
                </a:cubicBezTo>
                <a:cubicBezTo>
                  <a:pt x="52342" y="12666"/>
                  <a:pt x="52372" y="12241"/>
                  <a:pt x="52342" y="11815"/>
                </a:cubicBezTo>
                <a:cubicBezTo>
                  <a:pt x="52021" y="7445"/>
                  <a:pt x="48378" y="4137"/>
                  <a:pt x="44062" y="4137"/>
                </a:cubicBezTo>
                <a:cubicBezTo>
                  <a:pt x="43875" y="4137"/>
                  <a:pt x="43686" y="4143"/>
                  <a:pt x="43497" y="4155"/>
                </a:cubicBezTo>
                <a:cubicBezTo>
                  <a:pt x="41916" y="4277"/>
                  <a:pt x="40457" y="4855"/>
                  <a:pt x="39241" y="5736"/>
                </a:cubicBezTo>
                <a:cubicBezTo>
                  <a:pt x="37384" y="4316"/>
                  <a:pt x="35062" y="3485"/>
                  <a:pt x="32581" y="3485"/>
                </a:cubicBezTo>
                <a:cubicBezTo>
                  <a:pt x="32300" y="3485"/>
                  <a:pt x="32018" y="3496"/>
                  <a:pt x="31734" y="3517"/>
                </a:cubicBezTo>
                <a:cubicBezTo>
                  <a:pt x="30244" y="3608"/>
                  <a:pt x="28846" y="4003"/>
                  <a:pt x="27600" y="4611"/>
                </a:cubicBezTo>
                <a:cubicBezTo>
                  <a:pt x="26082" y="1834"/>
                  <a:pt x="23108" y="1"/>
                  <a:pt x="1977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3" name="Google Shape;303;p43"/>
          <p:cNvSpPr txBox="1"/>
          <p:nvPr/>
        </p:nvSpPr>
        <p:spPr>
          <a:xfrm>
            <a:off x="6878767" y="4342217"/>
            <a:ext cx="3984800" cy="6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</a:t>
            </a: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333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622534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2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1066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2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1517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dk2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1108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1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1296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3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0504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D50E-14E6-2F9B-62DC-566E444BA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923B9A-4482-014E-90D9-B1F36AA06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0DF12-C7E1-4089-D1E0-2EAA8F2E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B7978-0AD8-2CFE-42F1-D2CAC5B66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D5F53-FD98-94BE-C17E-5336F94B5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901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2635-55E5-C10E-4747-AFA05C1F1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49483-B406-9D25-9BC6-DDB5CA12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EBF79-9866-248F-B273-6393DF0F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C1972-9368-6483-D95E-0B841E3C7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F54C5-6BCB-539B-6FEB-C8CFC8C7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596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106BC-AC5B-EF7D-8377-BFEA4923B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E85-830F-24C0-C7B4-1F91F14F9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88CE1-1BCB-D32F-E7AB-47B2FC3A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01B46-250D-4322-692A-CDF666461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A93AE-EBB6-30C5-3627-A44F2F64D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911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4AE9C-27BB-4555-C778-EE1F38082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8C21-F261-3E31-1231-875CDBE2D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A5D11-5DEE-3F3D-3791-9EFEF0EEA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95D6A-ADB1-3397-9604-E70195CA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CFA78-3B5B-2854-84F4-4B0397BF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F1DEB-831C-398A-0D01-CD5D3D1E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337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2BAAA-6C12-E0BD-EDA4-7FDCE5539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EDDCF-E5CE-1E8D-98F6-13B8372C1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2194ED-9FA5-27A6-7671-D7EE323E5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C5F061-D3F8-AC3B-8DFA-932790423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FAB264-DF87-2F1A-3D32-B9EB8F4DF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819D97-4995-DD51-8BB0-E677FF57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A8AA-D079-0BDC-0B7C-AE35A8FEC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F8C526-FC70-26B1-4CC7-49109310E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248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05F49-9F8D-A383-D1D3-CF9A5E06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F9A179-305E-21B9-D8D6-BE301E518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74ACCB-2AC2-D285-B2EA-81C67584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31EC44-AAF8-7CB1-DB0C-0E9A94DD4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802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110860-78A3-FCCF-B327-0C042677C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E3339B-DE78-84C6-E4FF-04858A37F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50A07-5903-EC9F-F900-DBC7D15FA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709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8A6EC-8A87-AB25-493C-A1626372E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74482-6E6A-6622-36C5-8F34AE6F1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1FB6E-E1E3-2A98-8981-F217B0DE7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54802-8CBD-E618-3DAE-D862B0C6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D75A5-DE85-A847-025E-97092689D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B6A18-522F-0322-00EE-C75A615C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768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C9BBD-3A25-052D-6FEC-103E15F5E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F7E0CE-EFA6-8D90-1F47-CC00864942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5417A-4192-11A0-0349-1F41A1FD05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5093B-08A0-35AD-C789-1014D054D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A2867-76FB-C691-3ADB-B566F5A54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E83781-CDB4-E6C3-F27A-0F1417AB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884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15D9-15EE-015E-6A81-6CD9858C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A6DF1-BAD6-AAAD-73EF-216C85B1F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75F23-6122-9E80-78E2-542C60E6E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16B89-8756-C33F-E447-278022E5D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A54F1-CE16-B2F8-3883-7AF9826D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148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5C8B1D-6A28-7A79-D330-C5363D7F8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A9D87B-C52C-8069-A90D-65EE21B98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50B8A-3959-BB37-CEFC-7E85C8C92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87F51-2DE1-818C-37AB-AE116CA8C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D4A6A-B8B5-685C-5443-11EE3B233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08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●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Char char="○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Lato"/>
              <a:buChar char="■"/>
              <a:defRPr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72036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68E9F0-C8C5-7CAB-A82D-D57C379B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072ED-F2A4-DE83-DEC6-94A0F74D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EF7FE-4399-B00D-9B97-310A460FF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25F346-8647-4559-84F1-979C7FFEBFA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A565A-F6E1-7797-2C20-70A8707DC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EE904-1A03-CF8A-C5A1-9D0381041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FF8BE5-6AE6-4E6D-A302-96E2EE808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8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turalesenelalvar.blogspot.com/2012/05/la-tierra-caracteristicas-y-movimientos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3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0" name="Google Shape;3620;p95"/>
          <p:cNvGrpSpPr/>
          <p:nvPr/>
        </p:nvGrpSpPr>
        <p:grpSpPr>
          <a:xfrm rot="404566">
            <a:off x="6201111" y="1533460"/>
            <a:ext cx="947709" cy="1846288"/>
            <a:chOff x="3902562" y="3201953"/>
            <a:chExt cx="344425" cy="670996"/>
          </a:xfrm>
        </p:grpSpPr>
        <p:sp>
          <p:nvSpPr>
            <p:cNvPr id="3621" name="Google Shape;3621;p95"/>
            <p:cNvSpPr/>
            <p:nvPr/>
          </p:nvSpPr>
          <p:spPr>
            <a:xfrm>
              <a:off x="4180759" y="3511365"/>
              <a:ext cx="39770" cy="37784"/>
            </a:xfrm>
            <a:custGeom>
              <a:avLst/>
              <a:gdLst/>
              <a:ahLst/>
              <a:cxnLst/>
              <a:rect l="l" t="t" r="r" b="b"/>
              <a:pathLst>
                <a:path w="1302" h="1237" extrusionOk="0">
                  <a:moveTo>
                    <a:pt x="801" y="367"/>
                  </a:moveTo>
                  <a:lnTo>
                    <a:pt x="868" y="400"/>
                  </a:lnTo>
                  <a:lnTo>
                    <a:pt x="901" y="400"/>
                  </a:lnTo>
                  <a:cubicBezTo>
                    <a:pt x="901" y="400"/>
                    <a:pt x="901" y="434"/>
                    <a:pt x="901" y="434"/>
                  </a:cubicBezTo>
                  <a:cubicBezTo>
                    <a:pt x="968" y="500"/>
                    <a:pt x="1001" y="600"/>
                    <a:pt x="1035" y="667"/>
                  </a:cubicBezTo>
                  <a:cubicBezTo>
                    <a:pt x="1035" y="767"/>
                    <a:pt x="1001" y="867"/>
                    <a:pt x="968" y="934"/>
                  </a:cubicBezTo>
                  <a:cubicBezTo>
                    <a:pt x="866" y="1036"/>
                    <a:pt x="745" y="1080"/>
                    <a:pt x="619" y="1080"/>
                  </a:cubicBezTo>
                  <a:cubicBezTo>
                    <a:pt x="580" y="1080"/>
                    <a:pt x="540" y="1075"/>
                    <a:pt x="501" y="1067"/>
                  </a:cubicBezTo>
                  <a:cubicBezTo>
                    <a:pt x="401" y="1034"/>
                    <a:pt x="368" y="967"/>
                    <a:pt x="301" y="901"/>
                  </a:cubicBezTo>
                  <a:cubicBezTo>
                    <a:pt x="301" y="834"/>
                    <a:pt x="301" y="801"/>
                    <a:pt x="267" y="767"/>
                  </a:cubicBezTo>
                  <a:cubicBezTo>
                    <a:pt x="267" y="734"/>
                    <a:pt x="267" y="734"/>
                    <a:pt x="267" y="701"/>
                  </a:cubicBezTo>
                  <a:cubicBezTo>
                    <a:pt x="267" y="701"/>
                    <a:pt x="267" y="667"/>
                    <a:pt x="267" y="634"/>
                  </a:cubicBezTo>
                  <a:cubicBezTo>
                    <a:pt x="301" y="534"/>
                    <a:pt x="334" y="467"/>
                    <a:pt x="401" y="400"/>
                  </a:cubicBezTo>
                  <a:cubicBezTo>
                    <a:pt x="434" y="434"/>
                    <a:pt x="468" y="450"/>
                    <a:pt x="501" y="450"/>
                  </a:cubicBezTo>
                  <a:cubicBezTo>
                    <a:pt x="534" y="450"/>
                    <a:pt x="568" y="434"/>
                    <a:pt x="601" y="400"/>
                  </a:cubicBezTo>
                  <a:lnTo>
                    <a:pt x="601" y="367"/>
                  </a:lnTo>
                  <a:cubicBezTo>
                    <a:pt x="601" y="400"/>
                    <a:pt x="634" y="400"/>
                    <a:pt x="634" y="400"/>
                  </a:cubicBezTo>
                  <a:cubicBezTo>
                    <a:pt x="662" y="414"/>
                    <a:pt x="690" y="422"/>
                    <a:pt x="713" y="422"/>
                  </a:cubicBezTo>
                  <a:cubicBezTo>
                    <a:pt x="745" y="422"/>
                    <a:pt x="768" y="406"/>
                    <a:pt x="768" y="367"/>
                  </a:cubicBezTo>
                  <a:close/>
                  <a:moveTo>
                    <a:pt x="768" y="0"/>
                  </a:moveTo>
                  <a:cubicBezTo>
                    <a:pt x="668" y="0"/>
                    <a:pt x="601" y="33"/>
                    <a:pt x="501" y="67"/>
                  </a:cubicBezTo>
                  <a:cubicBezTo>
                    <a:pt x="501" y="67"/>
                    <a:pt x="501" y="67"/>
                    <a:pt x="501" y="100"/>
                  </a:cubicBezTo>
                  <a:lnTo>
                    <a:pt x="401" y="100"/>
                  </a:lnTo>
                  <a:cubicBezTo>
                    <a:pt x="234" y="133"/>
                    <a:pt x="101" y="267"/>
                    <a:pt x="67" y="434"/>
                  </a:cubicBezTo>
                  <a:cubicBezTo>
                    <a:pt x="1" y="567"/>
                    <a:pt x="1" y="734"/>
                    <a:pt x="101" y="867"/>
                  </a:cubicBezTo>
                  <a:cubicBezTo>
                    <a:pt x="167" y="1001"/>
                    <a:pt x="234" y="1101"/>
                    <a:pt x="368" y="1168"/>
                  </a:cubicBezTo>
                  <a:cubicBezTo>
                    <a:pt x="450" y="1215"/>
                    <a:pt x="541" y="1237"/>
                    <a:pt x="633" y="1237"/>
                  </a:cubicBezTo>
                  <a:cubicBezTo>
                    <a:pt x="801" y="1237"/>
                    <a:pt x="972" y="1163"/>
                    <a:pt x="1101" y="1034"/>
                  </a:cubicBezTo>
                  <a:cubicBezTo>
                    <a:pt x="1201" y="934"/>
                    <a:pt x="1235" y="834"/>
                    <a:pt x="1268" y="701"/>
                  </a:cubicBezTo>
                  <a:cubicBezTo>
                    <a:pt x="1302" y="567"/>
                    <a:pt x="1268" y="400"/>
                    <a:pt x="1168" y="267"/>
                  </a:cubicBezTo>
                  <a:cubicBezTo>
                    <a:pt x="1101" y="133"/>
                    <a:pt x="935" y="33"/>
                    <a:pt x="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2" name="Google Shape;3622;p95"/>
            <p:cNvSpPr/>
            <p:nvPr/>
          </p:nvSpPr>
          <p:spPr>
            <a:xfrm>
              <a:off x="3902562" y="3445776"/>
              <a:ext cx="344425" cy="427172"/>
            </a:xfrm>
            <a:custGeom>
              <a:avLst/>
              <a:gdLst/>
              <a:ahLst/>
              <a:cxnLst/>
              <a:rect l="l" t="t" r="r" b="b"/>
              <a:pathLst>
                <a:path w="11276" h="13985" extrusionOk="0">
                  <a:moveTo>
                    <a:pt x="6112" y="1"/>
                  </a:moveTo>
                  <a:cubicBezTo>
                    <a:pt x="5708" y="1"/>
                    <a:pt x="5389" y="58"/>
                    <a:pt x="5304" y="195"/>
                  </a:cubicBezTo>
                  <a:cubicBezTo>
                    <a:pt x="5004" y="629"/>
                    <a:pt x="5638" y="1062"/>
                    <a:pt x="5638" y="1062"/>
                  </a:cubicBezTo>
                  <a:cubicBezTo>
                    <a:pt x="5638" y="1062"/>
                    <a:pt x="5104" y="5065"/>
                    <a:pt x="4837" y="5732"/>
                  </a:cubicBezTo>
                  <a:cubicBezTo>
                    <a:pt x="4537" y="6433"/>
                    <a:pt x="1" y="12003"/>
                    <a:pt x="434" y="12837"/>
                  </a:cubicBezTo>
                  <a:cubicBezTo>
                    <a:pt x="746" y="13437"/>
                    <a:pt x="5664" y="13985"/>
                    <a:pt x="8600" y="13985"/>
                  </a:cubicBezTo>
                  <a:cubicBezTo>
                    <a:pt x="9747" y="13985"/>
                    <a:pt x="10592" y="13901"/>
                    <a:pt x="10742" y="13705"/>
                  </a:cubicBezTo>
                  <a:cubicBezTo>
                    <a:pt x="11275" y="13004"/>
                    <a:pt x="8040" y="6433"/>
                    <a:pt x="7806" y="6166"/>
                  </a:cubicBezTo>
                  <a:cubicBezTo>
                    <a:pt x="7606" y="5899"/>
                    <a:pt x="7806" y="1496"/>
                    <a:pt x="7806" y="1396"/>
                  </a:cubicBezTo>
                  <a:cubicBezTo>
                    <a:pt x="7840" y="1296"/>
                    <a:pt x="8607" y="996"/>
                    <a:pt x="8407" y="562"/>
                  </a:cubicBezTo>
                  <a:cubicBezTo>
                    <a:pt x="8247" y="266"/>
                    <a:pt x="6982" y="1"/>
                    <a:pt x="61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3" name="Google Shape;3623;p95"/>
            <p:cNvSpPr/>
            <p:nvPr/>
          </p:nvSpPr>
          <p:spPr>
            <a:xfrm>
              <a:off x="4076786" y="3457445"/>
              <a:ext cx="68299" cy="12004"/>
            </a:xfrm>
            <a:custGeom>
              <a:avLst/>
              <a:gdLst/>
              <a:ahLst/>
              <a:cxnLst/>
              <a:rect l="l" t="t" r="r" b="b"/>
              <a:pathLst>
                <a:path w="2236" h="393" extrusionOk="0">
                  <a:moveTo>
                    <a:pt x="690" y="1"/>
                  </a:moveTo>
                  <a:cubicBezTo>
                    <a:pt x="282" y="1"/>
                    <a:pt x="1" y="38"/>
                    <a:pt x="1" y="113"/>
                  </a:cubicBezTo>
                  <a:cubicBezTo>
                    <a:pt x="1" y="213"/>
                    <a:pt x="501" y="313"/>
                    <a:pt x="1101" y="380"/>
                  </a:cubicBezTo>
                  <a:cubicBezTo>
                    <a:pt x="1260" y="388"/>
                    <a:pt x="1410" y="393"/>
                    <a:pt x="1546" y="393"/>
                  </a:cubicBezTo>
                  <a:cubicBezTo>
                    <a:pt x="1954" y="393"/>
                    <a:pt x="2236" y="355"/>
                    <a:pt x="2236" y="280"/>
                  </a:cubicBezTo>
                  <a:cubicBezTo>
                    <a:pt x="2236" y="180"/>
                    <a:pt x="1735" y="46"/>
                    <a:pt x="1135" y="13"/>
                  </a:cubicBezTo>
                  <a:cubicBezTo>
                    <a:pt x="976" y="5"/>
                    <a:pt x="826" y="1"/>
                    <a:pt x="6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4" name="Google Shape;3624;p95"/>
            <p:cNvSpPr/>
            <p:nvPr/>
          </p:nvSpPr>
          <p:spPr>
            <a:xfrm>
              <a:off x="4070677" y="3497580"/>
              <a:ext cx="34669" cy="8919"/>
            </a:xfrm>
            <a:custGeom>
              <a:avLst/>
              <a:gdLst/>
              <a:ahLst/>
              <a:cxnLst/>
              <a:rect l="l" t="t" r="r" b="b"/>
              <a:pathLst>
                <a:path w="1135" h="292" extrusionOk="0">
                  <a:moveTo>
                    <a:pt x="34" y="0"/>
                  </a:moveTo>
                  <a:cubicBezTo>
                    <a:pt x="1" y="33"/>
                    <a:pt x="1" y="67"/>
                    <a:pt x="34" y="67"/>
                  </a:cubicBezTo>
                  <a:cubicBezTo>
                    <a:pt x="101" y="133"/>
                    <a:pt x="201" y="167"/>
                    <a:pt x="267" y="200"/>
                  </a:cubicBezTo>
                  <a:cubicBezTo>
                    <a:pt x="367" y="234"/>
                    <a:pt x="468" y="234"/>
                    <a:pt x="534" y="267"/>
                  </a:cubicBezTo>
                  <a:cubicBezTo>
                    <a:pt x="634" y="284"/>
                    <a:pt x="726" y="292"/>
                    <a:pt x="814" y="292"/>
                  </a:cubicBezTo>
                  <a:cubicBezTo>
                    <a:pt x="901" y="292"/>
                    <a:pt x="985" y="284"/>
                    <a:pt x="1068" y="267"/>
                  </a:cubicBezTo>
                  <a:cubicBezTo>
                    <a:pt x="1101" y="234"/>
                    <a:pt x="1101" y="234"/>
                    <a:pt x="1101" y="200"/>
                  </a:cubicBezTo>
                  <a:cubicBezTo>
                    <a:pt x="1135" y="200"/>
                    <a:pt x="1101" y="167"/>
                    <a:pt x="1068" y="167"/>
                  </a:cubicBezTo>
                  <a:cubicBezTo>
                    <a:pt x="901" y="133"/>
                    <a:pt x="734" y="100"/>
                    <a:pt x="568" y="67"/>
                  </a:cubicBezTo>
                  <a:lnTo>
                    <a:pt x="334" y="3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5" name="Google Shape;3625;p95"/>
            <p:cNvSpPr/>
            <p:nvPr/>
          </p:nvSpPr>
          <p:spPr>
            <a:xfrm>
              <a:off x="4068631" y="3522016"/>
              <a:ext cx="29598" cy="7667"/>
            </a:xfrm>
            <a:custGeom>
              <a:avLst/>
              <a:gdLst/>
              <a:ahLst/>
              <a:cxnLst/>
              <a:rect l="l" t="t" r="r" b="b"/>
              <a:pathLst>
                <a:path w="969" h="251" extrusionOk="0">
                  <a:moveTo>
                    <a:pt x="68" y="1"/>
                  </a:moveTo>
                  <a:cubicBezTo>
                    <a:pt x="34" y="1"/>
                    <a:pt x="34" y="1"/>
                    <a:pt x="34" y="34"/>
                  </a:cubicBezTo>
                  <a:cubicBezTo>
                    <a:pt x="1" y="34"/>
                    <a:pt x="1" y="67"/>
                    <a:pt x="34" y="101"/>
                  </a:cubicBezTo>
                  <a:cubicBezTo>
                    <a:pt x="101" y="134"/>
                    <a:pt x="168" y="167"/>
                    <a:pt x="234" y="201"/>
                  </a:cubicBezTo>
                  <a:cubicBezTo>
                    <a:pt x="351" y="234"/>
                    <a:pt x="468" y="251"/>
                    <a:pt x="585" y="251"/>
                  </a:cubicBezTo>
                  <a:cubicBezTo>
                    <a:pt x="701" y="251"/>
                    <a:pt x="818" y="23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lnTo>
                    <a:pt x="701" y="67"/>
                  </a:lnTo>
                  <a:lnTo>
                    <a:pt x="501" y="34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6" name="Google Shape;3626;p95"/>
            <p:cNvSpPr/>
            <p:nvPr/>
          </p:nvSpPr>
          <p:spPr>
            <a:xfrm>
              <a:off x="4063561" y="3547490"/>
              <a:ext cx="31614" cy="7820"/>
            </a:xfrm>
            <a:custGeom>
              <a:avLst/>
              <a:gdLst/>
              <a:ahLst/>
              <a:cxnLst/>
              <a:rect l="l" t="t" r="r" b="b"/>
              <a:pathLst>
                <a:path w="1035" h="256" extrusionOk="0">
                  <a:moveTo>
                    <a:pt x="33" y="1"/>
                  </a:moveTo>
                  <a:cubicBezTo>
                    <a:pt x="33" y="1"/>
                    <a:pt x="0" y="1"/>
                    <a:pt x="0" y="34"/>
                  </a:cubicBezTo>
                  <a:cubicBezTo>
                    <a:pt x="0" y="67"/>
                    <a:pt x="0" y="67"/>
                    <a:pt x="33" y="101"/>
                  </a:cubicBezTo>
                  <a:cubicBezTo>
                    <a:pt x="100" y="134"/>
                    <a:pt x="167" y="167"/>
                    <a:pt x="267" y="201"/>
                  </a:cubicBezTo>
                  <a:cubicBezTo>
                    <a:pt x="334" y="201"/>
                    <a:pt x="400" y="234"/>
                    <a:pt x="500" y="234"/>
                  </a:cubicBezTo>
                  <a:cubicBezTo>
                    <a:pt x="569" y="248"/>
                    <a:pt x="639" y="256"/>
                    <a:pt x="708" y="256"/>
                  </a:cubicBezTo>
                  <a:cubicBezTo>
                    <a:pt x="805" y="256"/>
                    <a:pt x="903" y="240"/>
                    <a:pt x="1001" y="201"/>
                  </a:cubicBezTo>
                  <a:cubicBezTo>
                    <a:pt x="1001" y="201"/>
                    <a:pt x="1034" y="201"/>
                    <a:pt x="1034" y="167"/>
                  </a:cubicBezTo>
                  <a:cubicBezTo>
                    <a:pt x="1034" y="134"/>
                    <a:pt x="1001" y="101"/>
                    <a:pt x="1001" y="101"/>
                  </a:cubicBezTo>
                  <a:cubicBezTo>
                    <a:pt x="834" y="67"/>
                    <a:pt x="667" y="67"/>
                    <a:pt x="534" y="34"/>
                  </a:cubicBezTo>
                  <a:lnTo>
                    <a:pt x="3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7" name="Google Shape;3627;p95"/>
            <p:cNvSpPr/>
            <p:nvPr/>
          </p:nvSpPr>
          <p:spPr>
            <a:xfrm>
              <a:off x="4060476" y="3576019"/>
              <a:ext cx="29598" cy="7575"/>
            </a:xfrm>
            <a:custGeom>
              <a:avLst/>
              <a:gdLst/>
              <a:ahLst/>
              <a:cxnLst/>
              <a:rect l="l" t="t" r="r" b="b"/>
              <a:pathLst>
                <a:path w="969" h="248" extrusionOk="0">
                  <a:moveTo>
                    <a:pt x="1" y="1"/>
                  </a:moveTo>
                  <a:cubicBezTo>
                    <a:pt x="1" y="34"/>
                    <a:pt x="1" y="67"/>
                    <a:pt x="1" y="67"/>
                  </a:cubicBezTo>
                  <a:cubicBezTo>
                    <a:pt x="68" y="134"/>
                    <a:pt x="168" y="167"/>
                    <a:pt x="234" y="167"/>
                  </a:cubicBezTo>
                  <a:cubicBezTo>
                    <a:pt x="301" y="201"/>
                    <a:pt x="368" y="234"/>
                    <a:pt x="468" y="234"/>
                  </a:cubicBezTo>
                  <a:cubicBezTo>
                    <a:pt x="517" y="244"/>
                    <a:pt x="563" y="248"/>
                    <a:pt x="608" y="248"/>
                  </a:cubicBezTo>
                  <a:cubicBezTo>
                    <a:pt x="716" y="248"/>
                    <a:pt x="817" y="22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cubicBezTo>
                    <a:pt x="802" y="67"/>
                    <a:pt x="635" y="67"/>
                    <a:pt x="501" y="34"/>
                  </a:cubicBezTo>
                  <a:cubicBezTo>
                    <a:pt x="435" y="1"/>
                    <a:pt x="33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8" name="Google Shape;3628;p95"/>
            <p:cNvSpPr/>
            <p:nvPr/>
          </p:nvSpPr>
          <p:spPr>
            <a:xfrm>
              <a:off x="4053359" y="3601493"/>
              <a:ext cx="33661" cy="6140"/>
            </a:xfrm>
            <a:custGeom>
              <a:avLst/>
              <a:gdLst/>
              <a:ahLst/>
              <a:cxnLst/>
              <a:rect l="l" t="t" r="r" b="b"/>
              <a:pathLst>
                <a:path w="1102" h="201" extrusionOk="0">
                  <a:moveTo>
                    <a:pt x="67" y="0"/>
                  </a:moveTo>
                  <a:cubicBezTo>
                    <a:pt x="34" y="0"/>
                    <a:pt x="34" y="0"/>
                    <a:pt x="34" y="34"/>
                  </a:cubicBezTo>
                  <a:cubicBezTo>
                    <a:pt x="0" y="34"/>
                    <a:pt x="0" y="67"/>
                    <a:pt x="34" y="101"/>
                  </a:cubicBezTo>
                  <a:cubicBezTo>
                    <a:pt x="201" y="167"/>
                    <a:pt x="367" y="201"/>
                    <a:pt x="568" y="201"/>
                  </a:cubicBezTo>
                  <a:lnTo>
                    <a:pt x="834" y="201"/>
                  </a:lnTo>
                  <a:cubicBezTo>
                    <a:pt x="901" y="201"/>
                    <a:pt x="1001" y="201"/>
                    <a:pt x="1068" y="167"/>
                  </a:cubicBezTo>
                  <a:cubicBezTo>
                    <a:pt x="1101" y="167"/>
                    <a:pt x="1101" y="134"/>
                    <a:pt x="1101" y="101"/>
                  </a:cubicBezTo>
                  <a:cubicBezTo>
                    <a:pt x="1101" y="67"/>
                    <a:pt x="1101" y="67"/>
                    <a:pt x="1068" y="34"/>
                  </a:cubicBezTo>
                  <a:cubicBezTo>
                    <a:pt x="1001" y="34"/>
                    <a:pt x="901" y="34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9" name="Google Shape;3629;p95"/>
            <p:cNvSpPr/>
            <p:nvPr/>
          </p:nvSpPr>
          <p:spPr>
            <a:xfrm>
              <a:off x="3941292" y="3672937"/>
              <a:ext cx="262901" cy="171144"/>
            </a:xfrm>
            <a:custGeom>
              <a:avLst/>
              <a:gdLst/>
              <a:ahLst/>
              <a:cxnLst/>
              <a:rect l="l" t="t" r="r" b="b"/>
              <a:pathLst>
                <a:path w="8607" h="5603" extrusionOk="0">
                  <a:moveTo>
                    <a:pt x="3323" y="0"/>
                  </a:moveTo>
                  <a:cubicBezTo>
                    <a:pt x="3251" y="0"/>
                    <a:pt x="3178" y="18"/>
                    <a:pt x="3102" y="63"/>
                  </a:cubicBezTo>
                  <a:cubicBezTo>
                    <a:pt x="2869" y="197"/>
                    <a:pt x="0" y="4433"/>
                    <a:pt x="234" y="4700"/>
                  </a:cubicBezTo>
                  <a:cubicBezTo>
                    <a:pt x="561" y="5167"/>
                    <a:pt x="4232" y="5602"/>
                    <a:pt x="6547" y="5602"/>
                  </a:cubicBezTo>
                  <a:cubicBezTo>
                    <a:pt x="7535" y="5602"/>
                    <a:pt x="8276" y="5523"/>
                    <a:pt x="8406" y="5334"/>
                  </a:cubicBezTo>
                  <a:cubicBezTo>
                    <a:pt x="8606" y="5033"/>
                    <a:pt x="6605" y="130"/>
                    <a:pt x="6338" y="97"/>
                  </a:cubicBezTo>
                  <a:cubicBezTo>
                    <a:pt x="6323" y="95"/>
                    <a:pt x="6308" y="95"/>
                    <a:pt x="6294" y="95"/>
                  </a:cubicBezTo>
                  <a:cubicBezTo>
                    <a:pt x="5933" y="95"/>
                    <a:pt x="5764" y="444"/>
                    <a:pt x="5546" y="444"/>
                  </a:cubicBezTo>
                  <a:cubicBezTo>
                    <a:pt x="5522" y="444"/>
                    <a:pt x="5497" y="440"/>
                    <a:pt x="5471" y="430"/>
                  </a:cubicBezTo>
                  <a:cubicBezTo>
                    <a:pt x="5237" y="330"/>
                    <a:pt x="5137" y="63"/>
                    <a:pt x="4704" y="63"/>
                  </a:cubicBezTo>
                  <a:cubicBezTo>
                    <a:pt x="4678" y="61"/>
                    <a:pt x="4654" y="60"/>
                    <a:pt x="4631" y="60"/>
                  </a:cubicBezTo>
                  <a:cubicBezTo>
                    <a:pt x="4292" y="60"/>
                    <a:pt x="4257" y="266"/>
                    <a:pt x="4048" y="266"/>
                  </a:cubicBezTo>
                  <a:cubicBezTo>
                    <a:pt x="4034" y="266"/>
                    <a:pt x="4019" y="265"/>
                    <a:pt x="4003" y="263"/>
                  </a:cubicBezTo>
                  <a:cubicBezTo>
                    <a:pt x="3796" y="212"/>
                    <a:pt x="3570" y="0"/>
                    <a:pt x="3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0" name="Google Shape;3630;p95"/>
            <p:cNvSpPr/>
            <p:nvPr/>
          </p:nvSpPr>
          <p:spPr>
            <a:xfrm>
              <a:off x="4112462" y="3320513"/>
              <a:ext cx="68299" cy="67077"/>
            </a:xfrm>
            <a:custGeom>
              <a:avLst/>
              <a:gdLst/>
              <a:ahLst/>
              <a:cxnLst/>
              <a:rect l="l" t="t" r="r" b="b"/>
              <a:pathLst>
                <a:path w="2236" h="2196" extrusionOk="0">
                  <a:moveTo>
                    <a:pt x="1092" y="0"/>
                  </a:moveTo>
                  <a:cubicBezTo>
                    <a:pt x="887" y="0"/>
                    <a:pt x="679" y="68"/>
                    <a:pt x="501" y="193"/>
                  </a:cubicBezTo>
                  <a:cubicBezTo>
                    <a:pt x="134" y="427"/>
                    <a:pt x="0" y="894"/>
                    <a:pt x="100" y="1294"/>
                  </a:cubicBezTo>
                  <a:cubicBezTo>
                    <a:pt x="234" y="1727"/>
                    <a:pt x="601" y="2061"/>
                    <a:pt x="1034" y="2161"/>
                  </a:cubicBezTo>
                  <a:cubicBezTo>
                    <a:pt x="1105" y="2185"/>
                    <a:pt x="1180" y="2196"/>
                    <a:pt x="1257" y="2196"/>
                  </a:cubicBezTo>
                  <a:cubicBezTo>
                    <a:pt x="1396" y="2196"/>
                    <a:pt x="1539" y="2159"/>
                    <a:pt x="1668" y="2094"/>
                  </a:cubicBezTo>
                  <a:cubicBezTo>
                    <a:pt x="1868" y="1994"/>
                    <a:pt x="2035" y="1794"/>
                    <a:pt x="2102" y="1594"/>
                  </a:cubicBezTo>
                  <a:cubicBezTo>
                    <a:pt x="2202" y="1327"/>
                    <a:pt x="2235" y="1027"/>
                    <a:pt x="2202" y="760"/>
                  </a:cubicBezTo>
                  <a:cubicBezTo>
                    <a:pt x="2202" y="527"/>
                    <a:pt x="2168" y="226"/>
                    <a:pt x="1868" y="126"/>
                  </a:cubicBezTo>
                  <a:cubicBezTo>
                    <a:pt x="1801" y="126"/>
                    <a:pt x="1735" y="226"/>
                    <a:pt x="1801" y="293"/>
                  </a:cubicBezTo>
                  <a:cubicBezTo>
                    <a:pt x="1902" y="427"/>
                    <a:pt x="1968" y="593"/>
                    <a:pt x="1935" y="760"/>
                  </a:cubicBezTo>
                  <a:cubicBezTo>
                    <a:pt x="1968" y="960"/>
                    <a:pt x="1968" y="1160"/>
                    <a:pt x="1902" y="1361"/>
                  </a:cubicBezTo>
                  <a:cubicBezTo>
                    <a:pt x="1870" y="1704"/>
                    <a:pt x="1576" y="1931"/>
                    <a:pt x="1237" y="1931"/>
                  </a:cubicBezTo>
                  <a:cubicBezTo>
                    <a:pt x="1214" y="1931"/>
                    <a:pt x="1191" y="1930"/>
                    <a:pt x="1168" y="1928"/>
                  </a:cubicBezTo>
                  <a:cubicBezTo>
                    <a:pt x="801" y="1894"/>
                    <a:pt x="501" y="1661"/>
                    <a:pt x="367" y="1327"/>
                  </a:cubicBezTo>
                  <a:cubicBezTo>
                    <a:pt x="267" y="994"/>
                    <a:pt x="334" y="660"/>
                    <a:pt x="567" y="427"/>
                  </a:cubicBezTo>
                  <a:cubicBezTo>
                    <a:pt x="753" y="264"/>
                    <a:pt x="1002" y="167"/>
                    <a:pt x="1260" y="167"/>
                  </a:cubicBezTo>
                  <a:cubicBezTo>
                    <a:pt x="1374" y="167"/>
                    <a:pt x="1489" y="186"/>
                    <a:pt x="1601" y="226"/>
                  </a:cubicBezTo>
                  <a:cubicBezTo>
                    <a:pt x="1635" y="226"/>
                    <a:pt x="1668" y="160"/>
                    <a:pt x="1601" y="160"/>
                  </a:cubicBezTo>
                  <a:cubicBezTo>
                    <a:pt x="1446" y="51"/>
                    <a:pt x="1270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1" name="Google Shape;3631;p95"/>
            <p:cNvSpPr/>
            <p:nvPr/>
          </p:nvSpPr>
          <p:spPr>
            <a:xfrm>
              <a:off x="4048771" y="3346861"/>
              <a:ext cx="61182" cy="58005"/>
            </a:xfrm>
            <a:custGeom>
              <a:avLst/>
              <a:gdLst/>
              <a:ahLst/>
              <a:cxnLst/>
              <a:rect l="l" t="t" r="r" b="b"/>
              <a:pathLst>
                <a:path w="2003" h="1899" extrusionOk="0">
                  <a:moveTo>
                    <a:pt x="1202" y="172"/>
                  </a:moveTo>
                  <a:cubicBezTo>
                    <a:pt x="1235" y="239"/>
                    <a:pt x="1268" y="306"/>
                    <a:pt x="1335" y="339"/>
                  </a:cubicBezTo>
                  <a:cubicBezTo>
                    <a:pt x="1402" y="406"/>
                    <a:pt x="1435" y="472"/>
                    <a:pt x="1502" y="539"/>
                  </a:cubicBezTo>
                  <a:cubicBezTo>
                    <a:pt x="1568" y="639"/>
                    <a:pt x="1635" y="806"/>
                    <a:pt x="1635" y="939"/>
                  </a:cubicBezTo>
                  <a:cubicBezTo>
                    <a:pt x="1669" y="1206"/>
                    <a:pt x="1502" y="1473"/>
                    <a:pt x="1235" y="1540"/>
                  </a:cubicBezTo>
                  <a:cubicBezTo>
                    <a:pt x="1154" y="1563"/>
                    <a:pt x="1052" y="1578"/>
                    <a:pt x="948" y="1578"/>
                  </a:cubicBezTo>
                  <a:cubicBezTo>
                    <a:pt x="755" y="1578"/>
                    <a:pt x="555" y="1525"/>
                    <a:pt x="468" y="1373"/>
                  </a:cubicBezTo>
                  <a:cubicBezTo>
                    <a:pt x="334" y="1140"/>
                    <a:pt x="368" y="806"/>
                    <a:pt x="534" y="606"/>
                  </a:cubicBezTo>
                  <a:cubicBezTo>
                    <a:pt x="668" y="339"/>
                    <a:pt x="935" y="206"/>
                    <a:pt x="1202" y="172"/>
                  </a:cubicBezTo>
                  <a:close/>
                  <a:moveTo>
                    <a:pt x="1028" y="0"/>
                  </a:moveTo>
                  <a:cubicBezTo>
                    <a:pt x="800" y="0"/>
                    <a:pt x="573" y="100"/>
                    <a:pt x="401" y="272"/>
                  </a:cubicBezTo>
                  <a:cubicBezTo>
                    <a:pt x="134" y="573"/>
                    <a:pt x="1" y="973"/>
                    <a:pt x="101" y="1373"/>
                  </a:cubicBezTo>
                  <a:cubicBezTo>
                    <a:pt x="267" y="1705"/>
                    <a:pt x="593" y="1899"/>
                    <a:pt x="927" y="1899"/>
                  </a:cubicBezTo>
                  <a:cubicBezTo>
                    <a:pt x="996" y="1899"/>
                    <a:pt x="1066" y="1891"/>
                    <a:pt x="1135" y="1873"/>
                  </a:cubicBezTo>
                  <a:cubicBezTo>
                    <a:pt x="1568" y="1873"/>
                    <a:pt x="1902" y="1540"/>
                    <a:pt x="1969" y="1140"/>
                  </a:cubicBezTo>
                  <a:cubicBezTo>
                    <a:pt x="2002" y="906"/>
                    <a:pt x="1935" y="673"/>
                    <a:pt x="1835" y="472"/>
                  </a:cubicBezTo>
                  <a:cubicBezTo>
                    <a:pt x="1769" y="372"/>
                    <a:pt x="1702" y="272"/>
                    <a:pt x="1635" y="206"/>
                  </a:cubicBezTo>
                  <a:cubicBezTo>
                    <a:pt x="1576" y="116"/>
                    <a:pt x="1463" y="0"/>
                    <a:pt x="1344" y="0"/>
                  </a:cubicBezTo>
                  <a:cubicBezTo>
                    <a:pt x="1330" y="0"/>
                    <a:pt x="1316" y="2"/>
                    <a:pt x="1302" y="5"/>
                  </a:cubicBezTo>
                  <a:cubicBezTo>
                    <a:pt x="1302" y="5"/>
                    <a:pt x="1268" y="39"/>
                    <a:pt x="1268" y="39"/>
                  </a:cubicBezTo>
                  <a:cubicBezTo>
                    <a:pt x="1190" y="13"/>
                    <a:pt x="1109" y="0"/>
                    <a:pt x="10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2" name="Google Shape;3632;p95"/>
            <p:cNvSpPr/>
            <p:nvPr/>
          </p:nvSpPr>
          <p:spPr>
            <a:xfrm>
              <a:off x="4053374" y="3201953"/>
              <a:ext cx="51988" cy="52201"/>
            </a:xfrm>
            <a:custGeom>
              <a:avLst/>
              <a:gdLst/>
              <a:ahLst/>
              <a:cxnLst/>
              <a:rect l="l" t="t" r="r" b="b"/>
              <a:pathLst>
                <a:path w="1702" h="1709" extrusionOk="0">
                  <a:moveTo>
                    <a:pt x="968" y="279"/>
                  </a:moveTo>
                  <a:cubicBezTo>
                    <a:pt x="1001" y="279"/>
                    <a:pt x="1034" y="287"/>
                    <a:pt x="1068" y="304"/>
                  </a:cubicBezTo>
                  <a:cubicBezTo>
                    <a:pt x="1201" y="404"/>
                    <a:pt x="1301" y="504"/>
                    <a:pt x="1334" y="637"/>
                  </a:cubicBezTo>
                  <a:cubicBezTo>
                    <a:pt x="1435" y="871"/>
                    <a:pt x="1401" y="1104"/>
                    <a:pt x="1234" y="1304"/>
                  </a:cubicBezTo>
                  <a:cubicBezTo>
                    <a:pt x="1127" y="1423"/>
                    <a:pt x="988" y="1475"/>
                    <a:pt x="851" y="1475"/>
                  </a:cubicBezTo>
                  <a:cubicBezTo>
                    <a:pt x="562" y="1475"/>
                    <a:pt x="278" y="1243"/>
                    <a:pt x="300" y="904"/>
                  </a:cubicBezTo>
                  <a:cubicBezTo>
                    <a:pt x="334" y="637"/>
                    <a:pt x="534" y="437"/>
                    <a:pt x="801" y="404"/>
                  </a:cubicBezTo>
                  <a:cubicBezTo>
                    <a:pt x="834" y="404"/>
                    <a:pt x="867" y="370"/>
                    <a:pt x="867" y="304"/>
                  </a:cubicBezTo>
                  <a:cubicBezTo>
                    <a:pt x="901" y="287"/>
                    <a:pt x="934" y="279"/>
                    <a:pt x="968" y="279"/>
                  </a:cubicBezTo>
                  <a:close/>
                  <a:moveTo>
                    <a:pt x="948" y="1"/>
                  </a:moveTo>
                  <a:cubicBezTo>
                    <a:pt x="815" y="1"/>
                    <a:pt x="687" y="74"/>
                    <a:pt x="601" y="203"/>
                  </a:cubicBezTo>
                  <a:cubicBezTo>
                    <a:pt x="601" y="203"/>
                    <a:pt x="601" y="237"/>
                    <a:pt x="601" y="270"/>
                  </a:cubicBezTo>
                  <a:cubicBezTo>
                    <a:pt x="334" y="337"/>
                    <a:pt x="134" y="537"/>
                    <a:pt x="67" y="771"/>
                  </a:cubicBezTo>
                  <a:cubicBezTo>
                    <a:pt x="0" y="1104"/>
                    <a:pt x="134" y="1438"/>
                    <a:pt x="434" y="1604"/>
                  </a:cubicBezTo>
                  <a:cubicBezTo>
                    <a:pt x="559" y="1674"/>
                    <a:pt x="696" y="1709"/>
                    <a:pt x="829" y="1709"/>
                  </a:cubicBezTo>
                  <a:cubicBezTo>
                    <a:pt x="1017" y="1709"/>
                    <a:pt x="1198" y="1641"/>
                    <a:pt x="1334" y="1504"/>
                  </a:cubicBezTo>
                  <a:cubicBezTo>
                    <a:pt x="1601" y="1271"/>
                    <a:pt x="1701" y="904"/>
                    <a:pt x="1601" y="570"/>
                  </a:cubicBezTo>
                  <a:cubicBezTo>
                    <a:pt x="1535" y="370"/>
                    <a:pt x="1368" y="170"/>
                    <a:pt x="1168" y="70"/>
                  </a:cubicBezTo>
                  <a:cubicBezTo>
                    <a:pt x="1097" y="23"/>
                    <a:pt x="1022" y="1"/>
                    <a:pt x="9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633" name="Google Shape;3633;p95"/>
          <p:cNvGrpSpPr/>
          <p:nvPr/>
        </p:nvGrpSpPr>
        <p:grpSpPr>
          <a:xfrm rot="-1033034">
            <a:off x="3149112" y="1867570"/>
            <a:ext cx="2565595" cy="1472239"/>
            <a:chOff x="0" y="2826300"/>
            <a:chExt cx="1307514" cy="750302"/>
          </a:xfrm>
        </p:grpSpPr>
        <p:sp>
          <p:nvSpPr>
            <p:cNvPr id="3634" name="Google Shape;3634;p95"/>
            <p:cNvSpPr/>
            <p:nvPr/>
          </p:nvSpPr>
          <p:spPr>
            <a:xfrm>
              <a:off x="251852" y="2830662"/>
              <a:ext cx="741577" cy="741003"/>
            </a:xfrm>
            <a:custGeom>
              <a:avLst/>
              <a:gdLst/>
              <a:ahLst/>
              <a:cxnLst/>
              <a:rect l="l" t="t" r="r" b="b"/>
              <a:pathLst>
                <a:path w="38755" h="38725" extrusionOk="0">
                  <a:moveTo>
                    <a:pt x="38724" y="18633"/>
                  </a:moveTo>
                  <a:cubicBezTo>
                    <a:pt x="38755" y="26141"/>
                    <a:pt x="34256" y="32919"/>
                    <a:pt x="27326" y="35837"/>
                  </a:cubicBezTo>
                  <a:cubicBezTo>
                    <a:pt x="20396" y="38724"/>
                    <a:pt x="12402" y="37205"/>
                    <a:pt x="7052" y="31946"/>
                  </a:cubicBezTo>
                  <a:cubicBezTo>
                    <a:pt x="1672" y="26688"/>
                    <a:pt x="0" y="18724"/>
                    <a:pt x="2766" y="11733"/>
                  </a:cubicBezTo>
                  <a:cubicBezTo>
                    <a:pt x="5563" y="4742"/>
                    <a:pt x="12250" y="122"/>
                    <a:pt x="19788" y="0"/>
                  </a:cubicBezTo>
                  <a:lnTo>
                    <a:pt x="20122" y="0"/>
                  </a:lnTo>
                  <a:cubicBezTo>
                    <a:pt x="30396" y="0"/>
                    <a:pt x="38724" y="8329"/>
                    <a:pt x="38724" y="186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5" name="Google Shape;3635;p95"/>
            <p:cNvSpPr/>
            <p:nvPr/>
          </p:nvSpPr>
          <p:spPr>
            <a:xfrm>
              <a:off x="280344" y="3188947"/>
              <a:ext cx="612" cy="25029"/>
            </a:xfrm>
            <a:custGeom>
              <a:avLst/>
              <a:gdLst/>
              <a:ahLst/>
              <a:cxnLst/>
              <a:rect l="l" t="t" r="r" b="b"/>
              <a:pathLst>
                <a:path w="32" h="1308" extrusionOk="0">
                  <a:moveTo>
                    <a:pt x="31" y="1307"/>
                  </a:moveTo>
                  <a:cubicBezTo>
                    <a:pt x="1" y="882"/>
                    <a:pt x="1" y="426"/>
                    <a:pt x="1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6" name="Google Shape;3636;p95"/>
            <p:cNvSpPr/>
            <p:nvPr/>
          </p:nvSpPr>
          <p:spPr>
            <a:xfrm>
              <a:off x="293719" y="3202323"/>
              <a:ext cx="699135" cy="162858"/>
            </a:xfrm>
            <a:custGeom>
              <a:avLst/>
              <a:gdLst/>
              <a:ahLst/>
              <a:cxnLst/>
              <a:rect l="l" t="t" r="r" b="b"/>
              <a:pathLst>
                <a:path w="36537" h="8511" extrusionOk="0">
                  <a:moveTo>
                    <a:pt x="36536" y="0"/>
                  </a:moveTo>
                  <a:cubicBezTo>
                    <a:pt x="36476" y="1459"/>
                    <a:pt x="36232" y="2918"/>
                    <a:pt x="35837" y="4316"/>
                  </a:cubicBezTo>
                  <a:cubicBezTo>
                    <a:pt x="35837" y="4347"/>
                    <a:pt x="35807" y="4377"/>
                    <a:pt x="35807" y="4377"/>
                  </a:cubicBezTo>
                  <a:cubicBezTo>
                    <a:pt x="30792" y="5471"/>
                    <a:pt x="24986" y="6444"/>
                    <a:pt x="18785" y="7204"/>
                  </a:cubicBezTo>
                  <a:cubicBezTo>
                    <a:pt x="12615" y="7933"/>
                    <a:pt x="6779" y="8389"/>
                    <a:pt x="1794" y="8511"/>
                  </a:cubicBezTo>
                  <a:cubicBezTo>
                    <a:pt x="1004" y="7174"/>
                    <a:pt x="426" y="5775"/>
                    <a:pt x="1" y="4316"/>
                  </a:cubicBezTo>
                  <a:lnTo>
                    <a:pt x="31" y="4316"/>
                  </a:lnTo>
                  <a:cubicBezTo>
                    <a:pt x="4925" y="4195"/>
                    <a:pt x="11521" y="3678"/>
                    <a:pt x="18785" y="2797"/>
                  </a:cubicBezTo>
                  <a:cubicBezTo>
                    <a:pt x="25594" y="1976"/>
                    <a:pt x="31764" y="1003"/>
                    <a:pt x="36536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7" name="Google Shape;3637;p95"/>
            <p:cNvSpPr/>
            <p:nvPr/>
          </p:nvSpPr>
          <p:spPr>
            <a:xfrm>
              <a:off x="982362" y="3099376"/>
              <a:ext cx="5243" cy="25603"/>
            </a:xfrm>
            <a:custGeom>
              <a:avLst/>
              <a:gdLst/>
              <a:ahLst/>
              <a:cxnLst/>
              <a:rect l="l" t="t" r="r" b="b"/>
              <a:pathLst>
                <a:path w="274" h="1338" extrusionOk="0">
                  <a:moveTo>
                    <a:pt x="274" y="1338"/>
                  </a:moveTo>
                  <a:cubicBezTo>
                    <a:pt x="213" y="882"/>
                    <a:pt x="91" y="456"/>
                    <a:pt x="0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8" name="Google Shape;3638;p95"/>
            <p:cNvSpPr/>
            <p:nvPr/>
          </p:nvSpPr>
          <p:spPr>
            <a:xfrm>
              <a:off x="487402" y="3450180"/>
              <a:ext cx="365287" cy="93474"/>
            </a:xfrm>
            <a:custGeom>
              <a:avLst/>
              <a:gdLst/>
              <a:ahLst/>
              <a:cxnLst/>
              <a:rect l="l" t="t" r="r" b="b"/>
              <a:pathLst>
                <a:path w="19090" h="4885" extrusionOk="0">
                  <a:moveTo>
                    <a:pt x="11668" y="0"/>
                  </a:moveTo>
                  <a:cubicBezTo>
                    <a:pt x="5763" y="0"/>
                    <a:pt x="1659" y="2118"/>
                    <a:pt x="1" y="3157"/>
                  </a:cubicBezTo>
                  <a:cubicBezTo>
                    <a:pt x="2474" y="4309"/>
                    <a:pt x="5146" y="4885"/>
                    <a:pt x="7827" y="4885"/>
                  </a:cubicBezTo>
                  <a:cubicBezTo>
                    <a:pt x="9955" y="4885"/>
                    <a:pt x="12090" y="4522"/>
                    <a:pt x="14135" y="3795"/>
                  </a:cubicBezTo>
                  <a:cubicBezTo>
                    <a:pt x="15320" y="3339"/>
                    <a:pt x="16475" y="2792"/>
                    <a:pt x="17569" y="2123"/>
                  </a:cubicBezTo>
                  <a:cubicBezTo>
                    <a:pt x="18086" y="1819"/>
                    <a:pt x="18572" y="1485"/>
                    <a:pt x="19089" y="1090"/>
                  </a:cubicBezTo>
                  <a:lnTo>
                    <a:pt x="19028" y="1060"/>
                  </a:lnTo>
                  <a:cubicBezTo>
                    <a:pt x="16345" y="298"/>
                    <a:pt x="13880" y="0"/>
                    <a:pt x="116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9" name="Google Shape;3639;p95"/>
            <p:cNvSpPr/>
            <p:nvPr/>
          </p:nvSpPr>
          <p:spPr>
            <a:xfrm>
              <a:off x="279770" y="3051423"/>
              <a:ext cx="713085" cy="214886"/>
            </a:xfrm>
            <a:custGeom>
              <a:avLst/>
              <a:gdLst/>
              <a:ahLst/>
              <a:cxnLst/>
              <a:rect l="l" t="t" r="r" b="b"/>
              <a:pathLst>
                <a:path w="37266" h="11230" extrusionOk="0">
                  <a:moveTo>
                    <a:pt x="27835" y="0"/>
                  </a:moveTo>
                  <a:cubicBezTo>
                    <a:pt x="22722" y="0"/>
                    <a:pt x="20697" y="5216"/>
                    <a:pt x="14536" y="5216"/>
                  </a:cubicBezTo>
                  <a:cubicBezTo>
                    <a:pt x="13309" y="5216"/>
                    <a:pt x="11917" y="5009"/>
                    <a:pt x="10304" y="4512"/>
                  </a:cubicBezTo>
                  <a:cubicBezTo>
                    <a:pt x="7856" y="3764"/>
                    <a:pt x="5750" y="3473"/>
                    <a:pt x="3960" y="3473"/>
                  </a:cubicBezTo>
                  <a:cubicBezTo>
                    <a:pt x="2550" y="3473"/>
                    <a:pt x="1335" y="3654"/>
                    <a:pt x="304" y="3935"/>
                  </a:cubicBezTo>
                  <a:cubicBezTo>
                    <a:pt x="122" y="4968"/>
                    <a:pt x="31" y="6032"/>
                    <a:pt x="31" y="7096"/>
                  </a:cubicBezTo>
                  <a:cubicBezTo>
                    <a:pt x="0" y="8494"/>
                    <a:pt x="183" y="9862"/>
                    <a:pt x="487" y="11230"/>
                  </a:cubicBezTo>
                  <a:cubicBezTo>
                    <a:pt x="1827" y="9390"/>
                    <a:pt x="4033" y="7601"/>
                    <a:pt x="7473" y="7601"/>
                  </a:cubicBezTo>
                  <a:cubicBezTo>
                    <a:pt x="8636" y="7601"/>
                    <a:pt x="9939" y="7805"/>
                    <a:pt x="11399" y="8281"/>
                  </a:cubicBezTo>
                  <a:cubicBezTo>
                    <a:pt x="13899" y="9108"/>
                    <a:pt x="15887" y="9396"/>
                    <a:pt x="17561" y="9396"/>
                  </a:cubicBezTo>
                  <a:cubicBezTo>
                    <a:pt x="21409" y="9396"/>
                    <a:pt x="23605" y="7875"/>
                    <a:pt x="26574" y="7875"/>
                  </a:cubicBezTo>
                  <a:cubicBezTo>
                    <a:pt x="27778" y="7875"/>
                    <a:pt x="29109" y="8125"/>
                    <a:pt x="30730" y="8828"/>
                  </a:cubicBezTo>
                  <a:cubicBezTo>
                    <a:pt x="31511" y="9169"/>
                    <a:pt x="32304" y="9323"/>
                    <a:pt x="33099" y="9323"/>
                  </a:cubicBezTo>
                  <a:cubicBezTo>
                    <a:pt x="34500" y="9323"/>
                    <a:pt x="35908" y="8845"/>
                    <a:pt x="37265" y="8069"/>
                  </a:cubicBezTo>
                  <a:lnTo>
                    <a:pt x="37265" y="6093"/>
                  </a:lnTo>
                  <a:cubicBezTo>
                    <a:pt x="35940" y="6242"/>
                    <a:pt x="34600" y="6332"/>
                    <a:pt x="33378" y="6332"/>
                  </a:cubicBezTo>
                  <a:cubicBezTo>
                    <a:pt x="32105" y="6332"/>
                    <a:pt x="30960" y="6234"/>
                    <a:pt x="30092" y="6002"/>
                  </a:cubicBezTo>
                  <a:cubicBezTo>
                    <a:pt x="29303" y="5779"/>
                    <a:pt x="28428" y="5694"/>
                    <a:pt x="27519" y="5694"/>
                  </a:cubicBezTo>
                  <a:cubicBezTo>
                    <a:pt x="24593" y="5694"/>
                    <a:pt x="21300" y="6572"/>
                    <a:pt x="19297" y="6572"/>
                  </a:cubicBezTo>
                  <a:cubicBezTo>
                    <a:pt x="19115" y="6572"/>
                    <a:pt x="18944" y="6565"/>
                    <a:pt x="18785" y="6549"/>
                  </a:cubicBezTo>
                  <a:cubicBezTo>
                    <a:pt x="16353" y="6306"/>
                    <a:pt x="27752" y="2932"/>
                    <a:pt x="31247" y="2628"/>
                  </a:cubicBezTo>
                  <a:cubicBezTo>
                    <a:pt x="32402" y="2506"/>
                    <a:pt x="34439" y="2415"/>
                    <a:pt x="36657" y="2324"/>
                  </a:cubicBezTo>
                  <a:cubicBezTo>
                    <a:pt x="36475" y="1655"/>
                    <a:pt x="36262" y="956"/>
                    <a:pt x="35989" y="318"/>
                  </a:cubicBezTo>
                  <a:cubicBezTo>
                    <a:pt x="35032" y="553"/>
                    <a:pt x="34053" y="668"/>
                    <a:pt x="33078" y="668"/>
                  </a:cubicBezTo>
                  <a:cubicBezTo>
                    <a:pt x="32039" y="668"/>
                    <a:pt x="31004" y="538"/>
                    <a:pt x="30001" y="287"/>
                  </a:cubicBezTo>
                  <a:cubicBezTo>
                    <a:pt x="29216" y="88"/>
                    <a:pt x="28500" y="0"/>
                    <a:pt x="278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0" name="Google Shape;3640;p95"/>
            <p:cNvSpPr/>
            <p:nvPr/>
          </p:nvSpPr>
          <p:spPr>
            <a:xfrm>
              <a:off x="315820" y="3267593"/>
              <a:ext cx="644467" cy="144814"/>
            </a:xfrm>
            <a:custGeom>
              <a:avLst/>
              <a:gdLst/>
              <a:ahLst/>
              <a:cxnLst/>
              <a:rect l="l" t="t" r="r" b="b"/>
              <a:pathLst>
                <a:path w="33680" h="7568" extrusionOk="0">
                  <a:moveTo>
                    <a:pt x="548" y="4948"/>
                  </a:moveTo>
                  <a:lnTo>
                    <a:pt x="548" y="4948"/>
                  </a:lnTo>
                  <a:cubicBezTo>
                    <a:pt x="821" y="5404"/>
                    <a:pt x="1095" y="5860"/>
                    <a:pt x="1399" y="6285"/>
                  </a:cubicBezTo>
                  <a:lnTo>
                    <a:pt x="548" y="4948"/>
                  </a:lnTo>
                  <a:close/>
                  <a:moveTo>
                    <a:pt x="23338" y="1"/>
                  </a:moveTo>
                  <a:cubicBezTo>
                    <a:pt x="20146" y="1"/>
                    <a:pt x="18366" y="2736"/>
                    <a:pt x="14044" y="2736"/>
                  </a:cubicBezTo>
                  <a:cubicBezTo>
                    <a:pt x="12706" y="2736"/>
                    <a:pt x="11124" y="2474"/>
                    <a:pt x="9180" y="1787"/>
                  </a:cubicBezTo>
                  <a:cubicBezTo>
                    <a:pt x="7912" y="1348"/>
                    <a:pt x="6777" y="1163"/>
                    <a:pt x="5764" y="1163"/>
                  </a:cubicBezTo>
                  <a:cubicBezTo>
                    <a:pt x="2990" y="1163"/>
                    <a:pt x="1136" y="2548"/>
                    <a:pt x="1" y="3884"/>
                  </a:cubicBezTo>
                  <a:cubicBezTo>
                    <a:pt x="153" y="4249"/>
                    <a:pt x="335" y="4614"/>
                    <a:pt x="548" y="4948"/>
                  </a:cubicBezTo>
                  <a:cubicBezTo>
                    <a:pt x="1550" y="3922"/>
                    <a:pt x="2944" y="2857"/>
                    <a:pt x="4526" y="2857"/>
                  </a:cubicBezTo>
                  <a:cubicBezTo>
                    <a:pt x="4912" y="2857"/>
                    <a:pt x="5309" y="2920"/>
                    <a:pt x="5715" y="3063"/>
                  </a:cubicBezTo>
                  <a:cubicBezTo>
                    <a:pt x="9454" y="4340"/>
                    <a:pt x="15047" y="4614"/>
                    <a:pt x="13436" y="5039"/>
                  </a:cubicBezTo>
                  <a:cubicBezTo>
                    <a:pt x="12602" y="5244"/>
                    <a:pt x="11784" y="5359"/>
                    <a:pt x="10759" y="5359"/>
                  </a:cubicBezTo>
                  <a:cubicBezTo>
                    <a:pt x="9804" y="5359"/>
                    <a:pt x="8669" y="5259"/>
                    <a:pt x="7174" y="5039"/>
                  </a:cubicBezTo>
                  <a:cubicBezTo>
                    <a:pt x="6717" y="4967"/>
                    <a:pt x="6256" y="4932"/>
                    <a:pt x="5801" y="4932"/>
                  </a:cubicBezTo>
                  <a:cubicBezTo>
                    <a:pt x="4139" y="4932"/>
                    <a:pt x="2544" y="5403"/>
                    <a:pt x="1399" y="6285"/>
                  </a:cubicBezTo>
                  <a:cubicBezTo>
                    <a:pt x="1581" y="6559"/>
                    <a:pt x="1764" y="6833"/>
                    <a:pt x="1977" y="7106"/>
                  </a:cubicBezTo>
                  <a:cubicBezTo>
                    <a:pt x="2891" y="6443"/>
                    <a:pt x="3999" y="6208"/>
                    <a:pt x="5220" y="6208"/>
                  </a:cubicBezTo>
                  <a:cubicBezTo>
                    <a:pt x="8161" y="6208"/>
                    <a:pt x="11751" y="7568"/>
                    <a:pt x="14834" y="7568"/>
                  </a:cubicBezTo>
                  <a:cubicBezTo>
                    <a:pt x="15750" y="7568"/>
                    <a:pt x="16621" y="7448"/>
                    <a:pt x="17418" y="7136"/>
                  </a:cubicBezTo>
                  <a:cubicBezTo>
                    <a:pt x="21724" y="5443"/>
                    <a:pt x="24747" y="4942"/>
                    <a:pt x="27019" y="4942"/>
                  </a:cubicBezTo>
                  <a:cubicBezTo>
                    <a:pt x="29479" y="4942"/>
                    <a:pt x="31059" y="5529"/>
                    <a:pt x="32433" y="5829"/>
                  </a:cubicBezTo>
                  <a:cubicBezTo>
                    <a:pt x="32919" y="5100"/>
                    <a:pt x="33345" y="4340"/>
                    <a:pt x="33679" y="3550"/>
                  </a:cubicBezTo>
                  <a:cubicBezTo>
                    <a:pt x="31521" y="3185"/>
                    <a:pt x="29454" y="2456"/>
                    <a:pt x="27539" y="1331"/>
                  </a:cubicBezTo>
                  <a:cubicBezTo>
                    <a:pt x="25830" y="358"/>
                    <a:pt x="24492" y="1"/>
                    <a:pt x="233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1" name="Google Shape;3641;p95"/>
            <p:cNvSpPr/>
            <p:nvPr/>
          </p:nvSpPr>
          <p:spPr>
            <a:xfrm>
              <a:off x="314672" y="2864397"/>
              <a:ext cx="577552" cy="196000"/>
            </a:xfrm>
            <a:custGeom>
              <a:avLst/>
              <a:gdLst/>
              <a:ahLst/>
              <a:cxnLst/>
              <a:rect l="l" t="t" r="r" b="b"/>
              <a:pathLst>
                <a:path w="30183" h="10243" extrusionOk="0">
                  <a:moveTo>
                    <a:pt x="22132" y="5521"/>
                  </a:moveTo>
                  <a:cubicBezTo>
                    <a:pt x="23059" y="5521"/>
                    <a:pt x="23269" y="5699"/>
                    <a:pt x="22523" y="6444"/>
                  </a:cubicBezTo>
                  <a:cubicBezTo>
                    <a:pt x="21463" y="7505"/>
                    <a:pt x="19027" y="8979"/>
                    <a:pt x="15163" y="8979"/>
                  </a:cubicBezTo>
                  <a:cubicBezTo>
                    <a:pt x="13489" y="8979"/>
                    <a:pt x="11546" y="8702"/>
                    <a:pt x="9331" y="7994"/>
                  </a:cubicBezTo>
                  <a:cubicBezTo>
                    <a:pt x="8480" y="7721"/>
                    <a:pt x="8480" y="6535"/>
                    <a:pt x="9331" y="6262"/>
                  </a:cubicBezTo>
                  <a:cubicBezTo>
                    <a:pt x="10996" y="5780"/>
                    <a:pt x="12717" y="5546"/>
                    <a:pt x="14450" y="5546"/>
                  </a:cubicBezTo>
                  <a:cubicBezTo>
                    <a:pt x="14902" y="5546"/>
                    <a:pt x="15354" y="5562"/>
                    <a:pt x="15806" y="5593"/>
                  </a:cubicBezTo>
                  <a:cubicBezTo>
                    <a:pt x="16591" y="5648"/>
                    <a:pt x="17329" y="5668"/>
                    <a:pt x="18011" y="5668"/>
                  </a:cubicBezTo>
                  <a:cubicBezTo>
                    <a:pt x="19858" y="5668"/>
                    <a:pt x="21290" y="5521"/>
                    <a:pt x="22132" y="5521"/>
                  </a:cubicBezTo>
                  <a:close/>
                  <a:moveTo>
                    <a:pt x="24773" y="0"/>
                  </a:moveTo>
                  <a:cubicBezTo>
                    <a:pt x="23313" y="892"/>
                    <a:pt x="21445" y="1520"/>
                    <a:pt x="19019" y="1520"/>
                  </a:cubicBezTo>
                  <a:cubicBezTo>
                    <a:pt x="18717" y="1520"/>
                    <a:pt x="18406" y="1510"/>
                    <a:pt x="18085" y="1490"/>
                  </a:cubicBezTo>
                  <a:cubicBezTo>
                    <a:pt x="17740" y="1469"/>
                    <a:pt x="17406" y="1459"/>
                    <a:pt x="17080" y="1459"/>
                  </a:cubicBezTo>
                  <a:cubicBezTo>
                    <a:pt x="10834" y="1459"/>
                    <a:pt x="7963" y="5151"/>
                    <a:pt x="2128" y="5411"/>
                  </a:cubicBezTo>
                  <a:cubicBezTo>
                    <a:pt x="1277" y="6475"/>
                    <a:pt x="578" y="7599"/>
                    <a:pt x="0" y="8815"/>
                  </a:cubicBezTo>
                  <a:cubicBezTo>
                    <a:pt x="875" y="8763"/>
                    <a:pt x="1763" y="8735"/>
                    <a:pt x="2657" y="8735"/>
                  </a:cubicBezTo>
                  <a:cubicBezTo>
                    <a:pt x="5425" y="8735"/>
                    <a:pt x="8247" y="9007"/>
                    <a:pt x="10912" y="9697"/>
                  </a:cubicBezTo>
                  <a:cubicBezTo>
                    <a:pt x="12361" y="10076"/>
                    <a:pt x="13779" y="10242"/>
                    <a:pt x="15151" y="10242"/>
                  </a:cubicBezTo>
                  <a:cubicBezTo>
                    <a:pt x="21698" y="10242"/>
                    <a:pt x="27218" y="6454"/>
                    <a:pt x="30183" y="3891"/>
                  </a:cubicBezTo>
                  <a:cubicBezTo>
                    <a:pt x="28633" y="2280"/>
                    <a:pt x="26779" y="943"/>
                    <a:pt x="247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2" name="Google Shape;3642;p95"/>
            <p:cNvSpPr/>
            <p:nvPr/>
          </p:nvSpPr>
          <p:spPr>
            <a:xfrm>
              <a:off x="441163" y="2826300"/>
              <a:ext cx="582221" cy="750302"/>
            </a:xfrm>
            <a:custGeom>
              <a:avLst/>
              <a:gdLst/>
              <a:ahLst/>
              <a:cxnLst/>
              <a:rect l="l" t="t" r="r" b="b"/>
              <a:pathLst>
                <a:path w="30427" h="39211" extrusionOk="0">
                  <a:moveTo>
                    <a:pt x="24773" y="6869"/>
                  </a:moveTo>
                  <a:cubicBezTo>
                    <a:pt x="21247" y="2523"/>
                    <a:pt x="15928" y="0"/>
                    <a:pt x="10335" y="30"/>
                  </a:cubicBezTo>
                  <a:lnTo>
                    <a:pt x="10244" y="30"/>
                  </a:lnTo>
                  <a:cubicBezTo>
                    <a:pt x="21520" y="7538"/>
                    <a:pt x="21216" y="24256"/>
                    <a:pt x="9636" y="31368"/>
                  </a:cubicBezTo>
                  <a:cubicBezTo>
                    <a:pt x="8541" y="32037"/>
                    <a:pt x="7386" y="32615"/>
                    <a:pt x="6201" y="33040"/>
                  </a:cubicBezTo>
                  <a:cubicBezTo>
                    <a:pt x="4195" y="33739"/>
                    <a:pt x="2098" y="34134"/>
                    <a:pt x="0" y="34134"/>
                  </a:cubicBezTo>
                  <a:cubicBezTo>
                    <a:pt x="791" y="34651"/>
                    <a:pt x="1611" y="35137"/>
                    <a:pt x="2493" y="35532"/>
                  </a:cubicBezTo>
                  <a:cubicBezTo>
                    <a:pt x="10365" y="39210"/>
                    <a:pt x="19758" y="36961"/>
                    <a:pt x="25077" y="30092"/>
                  </a:cubicBezTo>
                  <a:cubicBezTo>
                    <a:pt x="30426" y="23222"/>
                    <a:pt x="30274" y="13556"/>
                    <a:pt x="24773" y="6839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3" name="Google Shape;3643;p95"/>
            <p:cNvSpPr/>
            <p:nvPr/>
          </p:nvSpPr>
          <p:spPr>
            <a:xfrm>
              <a:off x="221897" y="2840824"/>
              <a:ext cx="469382" cy="550820"/>
            </a:xfrm>
            <a:custGeom>
              <a:avLst/>
              <a:gdLst/>
              <a:ahLst/>
              <a:cxnLst/>
              <a:rect l="l" t="t" r="r" b="b"/>
              <a:pathLst>
                <a:path w="24530" h="28786" extrusionOk="0">
                  <a:moveTo>
                    <a:pt x="16566" y="1"/>
                  </a:moveTo>
                  <a:cubicBezTo>
                    <a:pt x="15441" y="335"/>
                    <a:pt x="14408" y="761"/>
                    <a:pt x="13374" y="1278"/>
                  </a:cubicBezTo>
                  <a:cubicBezTo>
                    <a:pt x="3161" y="6445"/>
                    <a:pt x="0" y="19515"/>
                    <a:pt x="6718" y="28786"/>
                  </a:cubicBezTo>
                  <a:lnTo>
                    <a:pt x="7295" y="28786"/>
                  </a:lnTo>
                  <a:cubicBezTo>
                    <a:pt x="14195" y="28786"/>
                    <a:pt x="20304" y="24348"/>
                    <a:pt x="22402" y="17782"/>
                  </a:cubicBezTo>
                  <a:cubicBezTo>
                    <a:pt x="24529" y="11187"/>
                    <a:pt x="22159" y="4013"/>
                    <a:pt x="16566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4" name="Google Shape;3644;p95"/>
            <p:cNvSpPr/>
            <p:nvPr/>
          </p:nvSpPr>
          <p:spPr>
            <a:xfrm>
              <a:off x="0" y="3094726"/>
              <a:ext cx="1307514" cy="274530"/>
            </a:xfrm>
            <a:custGeom>
              <a:avLst/>
              <a:gdLst/>
              <a:ahLst/>
              <a:cxnLst/>
              <a:rect l="l" t="t" r="r" b="b"/>
              <a:pathLst>
                <a:path w="68331" h="14347" extrusionOk="0">
                  <a:moveTo>
                    <a:pt x="51339" y="243"/>
                  </a:moveTo>
                  <a:cubicBezTo>
                    <a:pt x="61491" y="0"/>
                    <a:pt x="68330" y="973"/>
                    <a:pt x="68330" y="3070"/>
                  </a:cubicBezTo>
                  <a:cubicBezTo>
                    <a:pt x="68330" y="5137"/>
                    <a:pt x="61795" y="7660"/>
                    <a:pt x="51978" y="9818"/>
                  </a:cubicBezTo>
                  <a:lnTo>
                    <a:pt x="51157" y="10000"/>
                  </a:lnTo>
                  <a:cubicBezTo>
                    <a:pt x="46172" y="11094"/>
                    <a:pt x="40366" y="12067"/>
                    <a:pt x="34166" y="12827"/>
                  </a:cubicBezTo>
                  <a:cubicBezTo>
                    <a:pt x="27965" y="13556"/>
                    <a:pt x="22159" y="14012"/>
                    <a:pt x="17144" y="14134"/>
                  </a:cubicBezTo>
                  <a:lnTo>
                    <a:pt x="16506" y="14134"/>
                  </a:lnTo>
                  <a:cubicBezTo>
                    <a:pt x="6597" y="14347"/>
                    <a:pt x="1" y="13374"/>
                    <a:pt x="1" y="11307"/>
                  </a:cubicBezTo>
                  <a:cubicBezTo>
                    <a:pt x="1" y="9392"/>
                    <a:pt x="5776" y="6991"/>
                    <a:pt x="14652" y="4924"/>
                  </a:cubicBezTo>
                  <a:lnTo>
                    <a:pt x="14712" y="6201"/>
                  </a:lnTo>
                  <a:cubicBezTo>
                    <a:pt x="9940" y="7265"/>
                    <a:pt x="7022" y="8268"/>
                    <a:pt x="7022" y="8997"/>
                  </a:cubicBezTo>
                  <a:cubicBezTo>
                    <a:pt x="7022" y="9727"/>
                    <a:pt x="10214" y="10061"/>
                    <a:pt x="15381" y="9939"/>
                  </a:cubicBezTo>
                  <a:lnTo>
                    <a:pt x="15412" y="9939"/>
                  </a:lnTo>
                  <a:cubicBezTo>
                    <a:pt x="20275" y="9818"/>
                    <a:pt x="26871" y="9301"/>
                    <a:pt x="34166" y="8420"/>
                  </a:cubicBezTo>
                  <a:cubicBezTo>
                    <a:pt x="40944" y="7599"/>
                    <a:pt x="47145" y="6596"/>
                    <a:pt x="51886" y="5623"/>
                  </a:cubicBezTo>
                  <a:lnTo>
                    <a:pt x="52069" y="5593"/>
                  </a:lnTo>
                  <a:cubicBezTo>
                    <a:pt x="57722" y="4407"/>
                    <a:pt x="61279" y="3252"/>
                    <a:pt x="61279" y="2462"/>
                  </a:cubicBezTo>
                  <a:cubicBezTo>
                    <a:pt x="61279" y="1641"/>
                    <a:pt x="57540" y="1337"/>
                    <a:pt x="51643" y="158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Google Shape;3491;p94">
            <a:extLst>
              <a:ext uri="{FF2B5EF4-FFF2-40B4-BE49-F238E27FC236}">
                <a16:creationId xmlns:a16="http://schemas.microsoft.com/office/drawing/2014/main" id="{46E5C908-F3B1-E870-E7B3-39A6248BA5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375557" y="0"/>
            <a:ext cx="12943114" cy="112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Google Shape;3526;p94">
            <a:extLst>
              <a:ext uri="{FF2B5EF4-FFF2-40B4-BE49-F238E27FC236}">
                <a16:creationId xmlns:a16="http://schemas.microsoft.com/office/drawing/2014/main" id="{88C62F21-28B3-036D-186D-5BE2C7113128}"/>
              </a:ext>
            </a:extLst>
          </p:cNvPr>
          <p:cNvSpPr/>
          <p:nvPr/>
        </p:nvSpPr>
        <p:spPr>
          <a:xfrm>
            <a:off x="9509011" y="1462779"/>
            <a:ext cx="412072" cy="407370"/>
          </a:xfrm>
          <a:custGeom>
            <a:avLst/>
            <a:gdLst/>
            <a:ahLst/>
            <a:cxnLst/>
            <a:rect l="l" t="t" r="r" b="b"/>
            <a:pathLst>
              <a:path w="5521" h="5458" extrusionOk="0">
                <a:moveTo>
                  <a:pt x="4065" y="1"/>
                </a:moveTo>
                <a:cubicBezTo>
                  <a:pt x="3982" y="1"/>
                  <a:pt x="3902" y="129"/>
                  <a:pt x="4000" y="178"/>
                </a:cubicBezTo>
                <a:cubicBezTo>
                  <a:pt x="4608" y="695"/>
                  <a:pt x="4851" y="1515"/>
                  <a:pt x="5034" y="2275"/>
                </a:cubicBezTo>
                <a:cubicBezTo>
                  <a:pt x="5201" y="3025"/>
                  <a:pt x="5062" y="4004"/>
                  <a:pt x="4155" y="4004"/>
                </a:cubicBezTo>
                <a:cubicBezTo>
                  <a:pt x="4070" y="4004"/>
                  <a:pt x="3978" y="3996"/>
                  <a:pt x="3879" y="3977"/>
                </a:cubicBezTo>
                <a:cubicBezTo>
                  <a:pt x="3301" y="3856"/>
                  <a:pt x="2785" y="3369"/>
                  <a:pt x="2481" y="2883"/>
                </a:cubicBezTo>
                <a:cubicBezTo>
                  <a:pt x="2463" y="2856"/>
                  <a:pt x="2437" y="2845"/>
                  <a:pt x="2411" y="2845"/>
                </a:cubicBezTo>
                <a:cubicBezTo>
                  <a:pt x="2346" y="2845"/>
                  <a:pt x="2277" y="2910"/>
                  <a:pt x="2298" y="2974"/>
                </a:cubicBezTo>
                <a:cubicBezTo>
                  <a:pt x="2541" y="3521"/>
                  <a:pt x="2663" y="4099"/>
                  <a:pt x="2572" y="4676"/>
                </a:cubicBezTo>
                <a:cubicBezTo>
                  <a:pt x="2504" y="5031"/>
                  <a:pt x="2249" y="5151"/>
                  <a:pt x="1967" y="5151"/>
                </a:cubicBezTo>
                <a:cubicBezTo>
                  <a:pt x="1742" y="5151"/>
                  <a:pt x="1501" y="5075"/>
                  <a:pt x="1326" y="4980"/>
                </a:cubicBezTo>
                <a:cubicBezTo>
                  <a:pt x="748" y="4676"/>
                  <a:pt x="383" y="4038"/>
                  <a:pt x="170" y="3491"/>
                </a:cubicBezTo>
                <a:cubicBezTo>
                  <a:pt x="158" y="3453"/>
                  <a:pt x="124" y="3436"/>
                  <a:pt x="91" y="3436"/>
                </a:cubicBezTo>
                <a:cubicBezTo>
                  <a:pt x="45" y="3436"/>
                  <a:pt x="1" y="3468"/>
                  <a:pt x="19" y="3521"/>
                </a:cubicBezTo>
                <a:cubicBezTo>
                  <a:pt x="169" y="4074"/>
                  <a:pt x="1109" y="5457"/>
                  <a:pt x="1945" y="5457"/>
                </a:cubicBezTo>
                <a:cubicBezTo>
                  <a:pt x="2121" y="5457"/>
                  <a:pt x="2292" y="5396"/>
                  <a:pt x="2450" y="5254"/>
                </a:cubicBezTo>
                <a:cubicBezTo>
                  <a:pt x="2754" y="4980"/>
                  <a:pt x="2785" y="4585"/>
                  <a:pt x="2785" y="4190"/>
                </a:cubicBezTo>
                <a:cubicBezTo>
                  <a:pt x="2785" y="3937"/>
                  <a:pt x="2732" y="3683"/>
                  <a:pt x="2676" y="3454"/>
                </a:cubicBezTo>
                <a:lnTo>
                  <a:pt x="2676" y="3454"/>
                </a:lnTo>
                <a:cubicBezTo>
                  <a:pt x="3046" y="3822"/>
                  <a:pt x="3768" y="4214"/>
                  <a:pt x="4356" y="4214"/>
                </a:cubicBezTo>
                <a:cubicBezTo>
                  <a:pt x="4753" y="4214"/>
                  <a:pt x="5089" y="4036"/>
                  <a:pt x="5216" y="3552"/>
                </a:cubicBezTo>
                <a:cubicBezTo>
                  <a:pt x="5520" y="2458"/>
                  <a:pt x="5064" y="725"/>
                  <a:pt x="4122" y="26"/>
                </a:cubicBezTo>
                <a:cubicBezTo>
                  <a:pt x="4104" y="8"/>
                  <a:pt x="4084" y="1"/>
                  <a:pt x="4065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A09A5E8-D0B4-8914-8E8E-3AFA3D8EA876}"/>
              </a:ext>
            </a:extLst>
          </p:cNvPr>
          <p:cNvGrpSpPr/>
          <p:nvPr/>
        </p:nvGrpSpPr>
        <p:grpSpPr>
          <a:xfrm>
            <a:off x="7109689" y="1222149"/>
            <a:ext cx="3552823" cy="5495268"/>
            <a:chOff x="8328392" y="1362732"/>
            <a:chExt cx="3552823" cy="5495268"/>
          </a:xfrm>
        </p:grpSpPr>
        <p:sp>
          <p:nvSpPr>
            <p:cNvPr id="4" name="Google Shape;3572;p94">
              <a:extLst>
                <a:ext uri="{FF2B5EF4-FFF2-40B4-BE49-F238E27FC236}">
                  <a16:creationId xmlns:a16="http://schemas.microsoft.com/office/drawing/2014/main" id="{40269EDD-7CD3-3473-0C08-C4EDFD4C72EA}"/>
                </a:ext>
              </a:extLst>
            </p:cNvPr>
            <p:cNvSpPr/>
            <p:nvPr/>
          </p:nvSpPr>
          <p:spPr>
            <a:xfrm>
              <a:off x="8328392" y="4906263"/>
              <a:ext cx="655689" cy="236004"/>
            </a:xfrm>
            <a:custGeom>
              <a:avLst/>
              <a:gdLst/>
              <a:ahLst/>
              <a:cxnLst/>
              <a:rect l="l" t="t" r="r" b="b"/>
              <a:pathLst>
                <a:path w="8785" h="3162" extrusionOk="0">
                  <a:moveTo>
                    <a:pt x="0" y="0"/>
                  </a:moveTo>
                  <a:lnTo>
                    <a:pt x="578" y="3161"/>
                  </a:lnTo>
                  <a:lnTo>
                    <a:pt x="8785" y="3161"/>
                  </a:lnTo>
                  <a:cubicBezTo>
                    <a:pt x="8055" y="2310"/>
                    <a:pt x="7295" y="912"/>
                    <a:pt x="6596" y="0"/>
                  </a:cubicBezTo>
                  <a:close/>
                </a:path>
              </a:pathLst>
            </a:custGeom>
            <a:solidFill>
              <a:srgbClr val="FAB2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4693254-EB00-004F-CDBE-9C2F731E0395}"/>
                </a:ext>
              </a:extLst>
            </p:cNvPr>
            <p:cNvGrpSpPr/>
            <p:nvPr/>
          </p:nvGrpSpPr>
          <p:grpSpPr>
            <a:xfrm>
              <a:off x="8328392" y="1362732"/>
              <a:ext cx="3552823" cy="5495268"/>
              <a:chOff x="8332386" y="1365330"/>
              <a:chExt cx="3552823" cy="5495268"/>
            </a:xfrm>
          </p:grpSpPr>
          <p:sp>
            <p:nvSpPr>
              <p:cNvPr id="6" name="Google Shape;3517;p94">
                <a:extLst>
                  <a:ext uri="{FF2B5EF4-FFF2-40B4-BE49-F238E27FC236}">
                    <a16:creationId xmlns:a16="http://schemas.microsoft.com/office/drawing/2014/main" id="{91D6F1C5-495B-F7F7-DE40-BBBF3D1DCA74}"/>
                  </a:ext>
                </a:extLst>
              </p:cNvPr>
              <p:cNvSpPr/>
              <p:nvPr/>
            </p:nvSpPr>
            <p:spPr>
              <a:xfrm>
                <a:off x="9153326" y="1612306"/>
                <a:ext cx="1561189" cy="1471027"/>
              </a:xfrm>
              <a:custGeom>
                <a:avLst/>
                <a:gdLst/>
                <a:ahLst/>
                <a:cxnLst/>
                <a:rect l="l" t="t" r="r" b="b"/>
                <a:pathLst>
                  <a:path w="20917" h="19709" extrusionOk="0">
                    <a:moveTo>
                      <a:pt x="7883" y="1"/>
                    </a:moveTo>
                    <a:cubicBezTo>
                      <a:pt x="3784" y="1"/>
                      <a:pt x="0" y="2091"/>
                      <a:pt x="187" y="9921"/>
                    </a:cubicBezTo>
                    <a:cubicBezTo>
                      <a:pt x="187" y="9921"/>
                      <a:pt x="66" y="13599"/>
                      <a:pt x="947" y="15423"/>
                    </a:cubicBezTo>
                    <a:cubicBezTo>
                      <a:pt x="1859" y="17246"/>
                      <a:pt x="4807" y="19283"/>
                      <a:pt x="8789" y="19648"/>
                    </a:cubicBezTo>
                    <a:cubicBezTo>
                      <a:pt x="9232" y="19688"/>
                      <a:pt x="9691" y="19708"/>
                      <a:pt x="10158" y="19708"/>
                    </a:cubicBezTo>
                    <a:cubicBezTo>
                      <a:pt x="13891" y="19708"/>
                      <a:pt x="18165" y="18415"/>
                      <a:pt x="19245" y="15848"/>
                    </a:cubicBezTo>
                    <a:cubicBezTo>
                      <a:pt x="20431" y="12991"/>
                      <a:pt x="20917" y="10985"/>
                      <a:pt x="20552" y="8067"/>
                    </a:cubicBezTo>
                    <a:cubicBezTo>
                      <a:pt x="20188" y="5149"/>
                      <a:pt x="20005" y="3842"/>
                      <a:pt x="17300" y="2535"/>
                    </a:cubicBezTo>
                    <a:cubicBezTo>
                      <a:pt x="15980" y="1897"/>
                      <a:pt x="11788" y="1"/>
                      <a:pt x="7883" y="1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" name="Google Shape;3525;p94">
                <a:extLst>
                  <a:ext uri="{FF2B5EF4-FFF2-40B4-BE49-F238E27FC236}">
                    <a16:creationId xmlns:a16="http://schemas.microsoft.com/office/drawing/2014/main" id="{68F20BF9-8278-F5BD-F72B-5C7CD68F6B1B}"/>
                  </a:ext>
                </a:extLst>
              </p:cNvPr>
              <p:cNvSpPr/>
              <p:nvPr/>
            </p:nvSpPr>
            <p:spPr>
              <a:xfrm>
                <a:off x="8874627" y="1365330"/>
                <a:ext cx="2168887" cy="992004"/>
              </a:xfrm>
              <a:custGeom>
                <a:avLst/>
                <a:gdLst/>
                <a:ahLst/>
                <a:cxnLst/>
                <a:rect l="l" t="t" r="r" b="b"/>
                <a:pathLst>
                  <a:path w="29059" h="13291" extrusionOk="0">
                    <a:moveTo>
                      <a:pt x="14078" y="1"/>
                    </a:moveTo>
                    <a:cubicBezTo>
                      <a:pt x="9972" y="1"/>
                      <a:pt x="5532" y="3230"/>
                      <a:pt x="5532" y="3230"/>
                    </a:cubicBezTo>
                    <a:cubicBezTo>
                      <a:pt x="5532" y="3230"/>
                      <a:pt x="6262" y="616"/>
                      <a:pt x="4955" y="525"/>
                    </a:cubicBezTo>
                    <a:cubicBezTo>
                      <a:pt x="4930" y="522"/>
                      <a:pt x="4906" y="521"/>
                      <a:pt x="4883" y="521"/>
                    </a:cubicBezTo>
                    <a:cubicBezTo>
                      <a:pt x="3676" y="521"/>
                      <a:pt x="4407" y="3595"/>
                      <a:pt x="4407" y="3595"/>
                    </a:cubicBezTo>
                    <a:cubicBezTo>
                      <a:pt x="4407" y="3595"/>
                      <a:pt x="3460" y="2182"/>
                      <a:pt x="2675" y="2182"/>
                    </a:cubicBezTo>
                    <a:cubicBezTo>
                      <a:pt x="2437" y="2182"/>
                      <a:pt x="2214" y="2312"/>
                      <a:pt x="2037" y="2652"/>
                    </a:cubicBezTo>
                    <a:cubicBezTo>
                      <a:pt x="1246" y="4111"/>
                      <a:pt x="3739" y="5540"/>
                      <a:pt x="3739" y="5540"/>
                    </a:cubicBezTo>
                    <a:cubicBezTo>
                      <a:pt x="3459" y="5667"/>
                      <a:pt x="3276" y="5702"/>
                      <a:pt x="3136" y="5702"/>
                    </a:cubicBezTo>
                    <a:cubicBezTo>
                      <a:pt x="2968" y="5702"/>
                      <a:pt x="2863" y="5651"/>
                      <a:pt x="2727" y="5651"/>
                    </a:cubicBezTo>
                    <a:cubicBezTo>
                      <a:pt x="2573" y="5651"/>
                      <a:pt x="2379" y="5717"/>
                      <a:pt x="2006" y="5996"/>
                    </a:cubicBezTo>
                    <a:cubicBezTo>
                      <a:pt x="274" y="7607"/>
                      <a:pt x="1581" y="10008"/>
                      <a:pt x="1581" y="10008"/>
                    </a:cubicBezTo>
                    <a:cubicBezTo>
                      <a:pt x="0" y="11589"/>
                      <a:pt x="1581" y="13200"/>
                      <a:pt x="1581" y="13200"/>
                    </a:cubicBezTo>
                    <a:cubicBezTo>
                      <a:pt x="1648" y="13194"/>
                      <a:pt x="1714" y="13192"/>
                      <a:pt x="1778" y="13192"/>
                    </a:cubicBezTo>
                    <a:cubicBezTo>
                      <a:pt x="2067" y="13192"/>
                      <a:pt x="2336" y="13241"/>
                      <a:pt x="2584" y="13291"/>
                    </a:cubicBezTo>
                    <a:cubicBezTo>
                      <a:pt x="3982" y="10707"/>
                      <a:pt x="3952" y="7668"/>
                      <a:pt x="5015" y="5054"/>
                    </a:cubicBezTo>
                    <a:cubicBezTo>
                      <a:pt x="6711" y="6012"/>
                      <a:pt x="9680" y="7886"/>
                      <a:pt x="11965" y="7886"/>
                    </a:cubicBezTo>
                    <a:cubicBezTo>
                      <a:pt x="13449" y="7886"/>
                      <a:pt x="14645" y="7095"/>
                      <a:pt x="15016" y="4750"/>
                    </a:cubicBezTo>
                    <a:cubicBezTo>
                      <a:pt x="15958" y="5692"/>
                      <a:pt x="16596" y="6938"/>
                      <a:pt x="17538" y="7546"/>
                    </a:cubicBezTo>
                    <a:cubicBezTo>
                      <a:pt x="17727" y="7624"/>
                      <a:pt x="17907" y="7660"/>
                      <a:pt x="18078" y="7660"/>
                    </a:cubicBezTo>
                    <a:cubicBezTo>
                      <a:pt x="19304" y="7660"/>
                      <a:pt x="20031" y="5803"/>
                      <a:pt x="20031" y="4415"/>
                    </a:cubicBezTo>
                    <a:cubicBezTo>
                      <a:pt x="20031" y="5358"/>
                      <a:pt x="20973" y="5692"/>
                      <a:pt x="21307" y="6300"/>
                    </a:cubicBezTo>
                    <a:cubicBezTo>
                      <a:pt x="21810" y="6640"/>
                      <a:pt x="22486" y="6972"/>
                      <a:pt x="23104" y="6972"/>
                    </a:cubicBezTo>
                    <a:cubicBezTo>
                      <a:pt x="23645" y="6972"/>
                      <a:pt x="24141" y="6719"/>
                      <a:pt x="24438" y="5996"/>
                    </a:cubicBezTo>
                    <a:cubicBezTo>
                      <a:pt x="24712" y="8276"/>
                      <a:pt x="25259" y="10798"/>
                      <a:pt x="26779" y="11953"/>
                    </a:cubicBezTo>
                    <a:cubicBezTo>
                      <a:pt x="27265" y="11801"/>
                      <a:pt x="27630" y="11224"/>
                      <a:pt x="27630" y="11224"/>
                    </a:cubicBezTo>
                    <a:cubicBezTo>
                      <a:pt x="29058" y="8701"/>
                      <a:pt x="27143" y="8093"/>
                      <a:pt x="27143" y="8093"/>
                    </a:cubicBezTo>
                    <a:cubicBezTo>
                      <a:pt x="27287" y="5286"/>
                      <a:pt x="24974" y="5205"/>
                      <a:pt x="24706" y="5205"/>
                    </a:cubicBezTo>
                    <a:cubicBezTo>
                      <a:pt x="24690" y="5205"/>
                      <a:pt x="24681" y="5206"/>
                      <a:pt x="24681" y="5206"/>
                    </a:cubicBezTo>
                    <a:cubicBezTo>
                      <a:pt x="24129" y="2520"/>
                      <a:pt x="21571" y="2018"/>
                      <a:pt x="19738" y="2018"/>
                    </a:cubicBezTo>
                    <a:cubicBezTo>
                      <a:pt x="18647" y="2018"/>
                      <a:pt x="17812" y="2196"/>
                      <a:pt x="17812" y="2196"/>
                    </a:cubicBezTo>
                    <a:cubicBezTo>
                      <a:pt x="17812" y="2196"/>
                      <a:pt x="18572" y="160"/>
                      <a:pt x="14408" y="8"/>
                    </a:cubicBezTo>
                    <a:cubicBezTo>
                      <a:pt x="14298" y="3"/>
                      <a:pt x="14188" y="1"/>
                      <a:pt x="14078" y="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" name="Google Shape;3493;p94">
                <a:extLst>
                  <a:ext uri="{FF2B5EF4-FFF2-40B4-BE49-F238E27FC236}">
                    <a16:creationId xmlns:a16="http://schemas.microsoft.com/office/drawing/2014/main" id="{3A7B7D05-8627-4841-79E3-687C8659AA53}"/>
                  </a:ext>
                </a:extLst>
              </p:cNvPr>
              <p:cNvSpPr/>
              <p:nvPr/>
            </p:nvSpPr>
            <p:spPr>
              <a:xfrm>
                <a:off x="9487105" y="3575576"/>
                <a:ext cx="1241070" cy="757793"/>
              </a:xfrm>
              <a:custGeom>
                <a:avLst/>
                <a:gdLst/>
                <a:ahLst/>
                <a:cxnLst/>
                <a:rect l="l" t="t" r="r" b="b"/>
                <a:pathLst>
                  <a:path w="16628" h="10153" extrusionOk="0">
                    <a:moveTo>
                      <a:pt x="16627" y="0"/>
                    </a:moveTo>
                    <a:lnTo>
                      <a:pt x="1" y="61"/>
                    </a:lnTo>
                    <a:lnTo>
                      <a:pt x="1" y="10152"/>
                    </a:lnTo>
                    <a:lnTo>
                      <a:pt x="16019" y="10092"/>
                    </a:lnTo>
                    <a:lnTo>
                      <a:pt x="16627" y="0"/>
                    </a:ln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" name="Google Shape;3494;p94">
                <a:extLst>
                  <a:ext uri="{FF2B5EF4-FFF2-40B4-BE49-F238E27FC236}">
                    <a16:creationId xmlns:a16="http://schemas.microsoft.com/office/drawing/2014/main" id="{9BAF2DD7-75E3-3132-FEA4-70CA364F1576}"/>
                  </a:ext>
                </a:extLst>
              </p:cNvPr>
              <p:cNvSpPr/>
              <p:nvPr/>
            </p:nvSpPr>
            <p:spPr>
              <a:xfrm>
                <a:off x="9260281" y="3210299"/>
                <a:ext cx="174726" cy="1481476"/>
              </a:xfrm>
              <a:custGeom>
                <a:avLst/>
                <a:gdLst/>
                <a:ahLst/>
                <a:cxnLst/>
                <a:rect l="l" t="t" r="r" b="b"/>
                <a:pathLst>
                  <a:path w="2341" h="19849" extrusionOk="0">
                    <a:moveTo>
                      <a:pt x="2189" y="1"/>
                    </a:moveTo>
                    <a:lnTo>
                      <a:pt x="304" y="61"/>
                    </a:lnTo>
                    <a:lnTo>
                      <a:pt x="0" y="19849"/>
                    </a:lnTo>
                    <a:lnTo>
                      <a:pt x="2341" y="19758"/>
                    </a:lnTo>
                    <a:lnTo>
                      <a:pt x="2189" y="1"/>
                    </a:lnTo>
                    <a:close/>
                  </a:path>
                </a:pathLst>
              </a:custGeom>
              <a:solidFill>
                <a:srgbClr val="635BA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" name="Google Shape;3495;p94">
                <a:extLst>
                  <a:ext uri="{FF2B5EF4-FFF2-40B4-BE49-F238E27FC236}">
                    <a16:creationId xmlns:a16="http://schemas.microsoft.com/office/drawing/2014/main" id="{CD7B392C-DF82-2B39-6734-874032A2C479}"/>
                  </a:ext>
                </a:extLst>
              </p:cNvPr>
              <p:cNvSpPr/>
              <p:nvPr/>
            </p:nvSpPr>
            <p:spPr>
              <a:xfrm>
                <a:off x="9423589" y="3210299"/>
                <a:ext cx="102179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9758" extrusionOk="0">
                    <a:moveTo>
                      <a:pt x="1" y="1"/>
                    </a:moveTo>
                    <a:lnTo>
                      <a:pt x="153" y="19758"/>
                    </a:lnTo>
                    <a:lnTo>
                      <a:pt x="1369" y="19697"/>
                    </a:lnTo>
                    <a:lnTo>
                      <a:pt x="1338" y="97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" name="Google Shape;3496;p94">
                <a:extLst>
                  <a:ext uri="{FF2B5EF4-FFF2-40B4-BE49-F238E27FC236}">
                    <a16:creationId xmlns:a16="http://schemas.microsoft.com/office/drawing/2014/main" id="{442214E3-FED8-ACBD-238B-8415D862D6A6}"/>
                  </a:ext>
                </a:extLst>
              </p:cNvPr>
              <p:cNvSpPr/>
              <p:nvPr/>
            </p:nvSpPr>
            <p:spPr>
              <a:xfrm>
                <a:off x="10603312" y="3246573"/>
                <a:ext cx="211074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2828" h="19758" extrusionOk="0">
                    <a:moveTo>
                      <a:pt x="973" y="1"/>
                    </a:moveTo>
                    <a:lnTo>
                      <a:pt x="1" y="19758"/>
                    </a:lnTo>
                    <a:lnTo>
                      <a:pt x="2311" y="19758"/>
                    </a:lnTo>
                    <a:lnTo>
                      <a:pt x="2827" y="1"/>
                    </a:lnTo>
                    <a:close/>
                  </a:path>
                </a:pathLst>
              </a:custGeom>
              <a:solidFill>
                <a:srgbClr val="635BA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" name="Google Shape;3497;p94">
                <a:extLst>
                  <a:ext uri="{FF2B5EF4-FFF2-40B4-BE49-F238E27FC236}">
                    <a16:creationId xmlns:a16="http://schemas.microsoft.com/office/drawing/2014/main" id="{7AE2B36C-C4C4-B609-6929-DBC551CA5AD0}"/>
                  </a:ext>
                </a:extLst>
              </p:cNvPr>
              <p:cNvSpPr/>
              <p:nvPr/>
            </p:nvSpPr>
            <p:spPr>
              <a:xfrm>
                <a:off x="10775726" y="3246573"/>
                <a:ext cx="136213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9758" extrusionOk="0">
                    <a:moveTo>
                      <a:pt x="517" y="1"/>
                    </a:moveTo>
                    <a:lnTo>
                      <a:pt x="1" y="19758"/>
                    </a:lnTo>
                    <a:lnTo>
                      <a:pt x="1247" y="19758"/>
                    </a:lnTo>
                    <a:lnTo>
                      <a:pt x="1824" y="1034"/>
                    </a:lnTo>
                    <a:lnTo>
                      <a:pt x="517" y="1"/>
                    </a:ln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" name="Google Shape;3498;p94">
                <a:extLst>
                  <a:ext uri="{FF2B5EF4-FFF2-40B4-BE49-F238E27FC236}">
                    <a16:creationId xmlns:a16="http://schemas.microsoft.com/office/drawing/2014/main" id="{010A6020-712C-2E09-58E0-A352E18698C7}"/>
                  </a:ext>
                </a:extLst>
              </p:cNvPr>
              <p:cNvSpPr/>
              <p:nvPr/>
            </p:nvSpPr>
            <p:spPr>
              <a:xfrm>
                <a:off x="9482628" y="4784782"/>
                <a:ext cx="172487" cy="1445202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9363" extrusionOk="0">
                    <a:moveTo>
                      <a:pt x="0" y="0"/>
                    </a:moveTo>
                    <a:lnTo>
                      <a:pt x="517" y="19332"/>
                    </a:lnTo>
                    <a:lnTo>
                      <a:pt x="2310" y="19362"/>
                    </a:lnTo>
                    <a:lnTo>
                      <a:pt x="2249" y="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35BA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" name="Google Shape;3499;p94">
                <a:extLst>
                  <a:ext uri="{FF2B5EF4-FFF2-40B4-BE49-F238E27FC236}">
                    <a16:creationId xmlns:a16="http://schemas.microsoft.com/office/drawing/2014/main" id="{8768E5E1-5F9C-3FA0-72D3-9EFA7F7AAC0A}"/>
                  </a:ext>
                </a:extLst>
              </p:cNvPr>
              <p:cNvSpPr/>
              <p:nvPr/>
            </p:nvSpPr>
            <p:spPr>
              <a:xfrm>
                <a:off x="9650488" y="4789259"/>
                <a:ext cx="104417" cy="1440725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9303" extrusionOk="0">
                    <a:moveTo>
                      <a:pt x="0" y="1"/>
                    </a:moveTo>
                    <a:lnTo>
                      <a:pt x="61" y="19302"/>
                    </a:lnTo>
                    <a:lnTo>
                      <a:pt x="1399" y="18329"/>
                    </a:lnTo>
                    <a:lnTo>
                      <a:pt x="1186" y="3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" name="Google Shape;3500;p94">
                <a:extLst>
                  <a:ext uri="{FF2B5EF4-FFF2-40B4-BE49-F238E27FC236}">
                    <a16:creationId xmlns:a16="http://schemas.microsoft.com/office/drawing/2014/main" id="{5D6F5568-055D-277D-1871-90DD35189F4B}"/>
                  </a:ext>
                </a:extLst>
              </p:cNvPr>
              <p:cNvSpPr/>
              <p:nvPr/>
            </p:nvSpPr>
            <p:spPr>
              <a:xfrm>
                <a:off x="10655484" y="4855089"/>
                <a:ext cx="201969" cy="1445202"/>
              </a:xfrm>
              <a:custGeom>
                <a:avLst/>
                <a:gdLst/>
                <a:ahLst/>
                <a:cxnLst/>
                <a:rect l="l" t="t" r="r" b="b"/>
                <a:pathLst>
                  <a:path w="2706" h="19363" extrusionOk="0">
                    <a:moveTo>
                      <a:pt x="1" y="0"/>
                    </a:moveTo>
                    <a:lnTo>
                      <a:pt x="882" y="19332"/>
                    </a:lnTo>
                    <a:lnTo>
                      <a:pt x="2706" y="19362"/>
                    </a:lnTo>
                    <a:lnTo>
                      <a:pt x="2280" y="3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635BA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" name="Google Shape;3501;p94">
                <a:extLst>
                  <a:ext uri="{FF2B5EF4-FFF2-40B4-BE49-F238E27FC236}">
                    <a16:creationId xmlns:a16="http://schemas.microsoft.com/office/drawing/2014/main" id="{133D3253-3AF7-8062-94D1-35ABF870DF6A}"/>
                  </a:ext>
                </a:extLst>
              </p:cNvPr>
              <p:cNvSpPr/>
              <p:nvPr/>
            </p:nvSpPr>
            <p:spPr>
              <a:xfrm>
                <a:off x="10825658" y="4857329"/>
                <a:ext cx="129347" cy="1442964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9333" extrusionOk="0">
                    <a:moveTo>
                      <a:pt x="0" y="1"/>
                    </a:moveTo>
                    <a:lnTo>
                      <a:pt x="426" y="19332"/>
                    </a:lnTo>
                    <a:lnTo>
                      <a:pt x="1733" y="18299"/>
                    </a:lnTo>
                    <a:lnTo>
                      <a:pt x="1186" y="1"/>
                    </a:ln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" name="Google Shape;3502;p94">
                <a:extLst>
                  <a:ext uri="{FF2B5EF4-FFF2-40B4-BE49-F238E27FC236}">
                    <a16:creationId xmlns:a16="http://schemas.microsoft.com/office/drawing/2014/main" id="{FAFA3168-1E8F-7D6D-6515-34B8155500FA}"/>
                  </a:ext>
                </a:extLst>
              </p:cNvPr>
              <p:cNvSpPr/>
              <p:nvPr/>
            </p:nvSpPr>
            <p:spPr>
              <a:xfrm>
                <a:off x="10215345" y="4864120"/>
                <a:ext cx="199729" cy="1442964"/>
              </a:xfrm>
              <a:custGeom>
                <a:avLst/>
                <a:gdLst/>
                <a:ahLst/>
                <a:cxnLst/>
                <a:rect l="l" t="t" r="r" b="b"/>
                <a:pathLst>
                  <a:path w="2676" h="19333" extrusionOk="0">
                    <a:moveTo>
                      <a:pt x="1" y="1"/>
                    </a:moveTo>
                    <a:lnTo>
                      <a:pt x="882" y="19332"/>
                    </a:lnTo>
                    <a:lnTo>
                      <a:pt x="2676" y="19332"/>
                    </a:lnTo>
                    <a:lnTo>
                      <a:pt x="2281" y="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35BA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8" name="Google Shape;3503;p94">
                <a:extLst>
                  <a:ext uri="{FF2B5EF4-FFF2-40B4-BE49-F238E27FC236}">
                    <a16:creationId xmlns:a16="http://schemas.microsoft.com/office/drawing/2014/main" id="{D003A729-2D51-3CE2-6907-F6764BFE4381}"/>
                  </a:ext>
                </a:extLst>
              </p:cNvPr>
              <p:cNvSpPr/>
              <p:nvPr/>
            </p:nvSpPr>
            <p:spPr>
              <a:xfrm>
                <a:off x="10385519" y="4866434"/>
                <a:ext cx="127108" cy="144065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9302" extrusionOk="0">
                    <a:moveTo>
                      <a:pt x="1" y="0"/>
                    </a:moveTo>
                    <a:lnTo>
                      <a:pt x="396" y="19301"/>
                    </a:lnTo>
                    <a:lnTo>
                      <a:pt x="1703" y="18298"/>
                    </a:lnTo>
                    <a:lnTo>
                      <a:pt x="1186" y="0"/>
                    </a:ln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9" name="Google Shape;3504;p94">
                <a:extLst>
                  <a:ext uri="{FF2B5EF4-FFF2-40B4-BE49-F238E27FC236}">
                    <a16:creationId xmlns:a16="http://schemas.microsoft.com/office/drawing/2014/main" id="{0248F610-D26F-344E-5CC0-4B6C12EBCF0F}"/>
                  </a:ext>
                </a:extLst>
              </p:cNvPr>
              <p:cNvSpPr/>
              <p:nvPr/>
            </p:nvSpPr>
            <p:spPr>
              <a:xfrm>
                <a:off x="9396420" y="3448543"/>
                <a:ext cx="1277269" cy="798620"/>
              </a:xfrm>
              <a:custGeom>
                <a:avLst/>
                <a:gdLst/>
                <a:ahLst/>
                <a:cxnLst/>
                <a:rect l="l" t="t" r="r" b="b"/>
                <a:pathLst>
                  <a:path w="17113" h="10700" extrusionOk="0">
                    <a:moveTo>
                      <a:pt x="0" y="0"/>
                    </a:moveTo>
                    <a:lnTo>
                      <a:pt x="456" y="10699"/>
                    </a:lnTo>
                    <a:lnTo>
                      <a:pt x="16475" y="10669"/>
                    </a:lnTo>
                    <a:lnTo>
                      <a:pt x="17113" y="5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35BA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0" name="Google Shape;3505;p94">
                <a:extLst>
                  <a:ext uri="{FF2B5EF4-FFF2-40B4-BE49-F238E27FC236}">
                    <a16:creationId xmlns:a16="http://schemas.microsoft.com/office/drawing/2014/main" id="{AEC45749-F334-DD96-8C3D-179835BEE10B}"/>
                  </a:ext>
                </a:extLst>
              </p:cNvPr>
              <p:cNvSpPr/>
              <p:nvPr/>
            </p:nvSpPr>
            <p:spPr>
              <a:xfrm>
                <a:off x="11170484" y="2246129"/>
                <a:ext cx="2314" cy="4628"/>
              </a:xfrm>
              <a:custGeom>
                <a:avLst/>
                <a:gdLst/>
                <a:ahLst/>
                <a:cxnLst/>
                <a:rect l="l" t="t" r="r" b="b"/>
                <a:pathLst>
                  <a:path w="31" h="62" extrusionOk="0">
                    <a:moveTo>
                      <a:pt x="31" y="0"/>
                    </a:moveTo>
                    <a:cubicBezTo>
                      <a:pt x="31" y="31"/>
                      <a:pt x="1" y="61"/>
                      <a:pt x="1" y="61"/>
                    </a:cubicBezTo>
                    <a:cubicBezTo>
                      <a:pt x="1" y="61"/>
                      <a:pt x="31" y="31"/>
                      <a:pt x="31" y="0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1" name="Google Shape;3506;p94">
                <a:extLst>
                  <a:ext uri="{FF2B5EF4-FFF2-40B4-BE49-F238E27FC236}">
                    <a16:creationId xmlns:a16="http://schemas.microsoft.com/office/drawing/2014/main" id="{D10A2FD8-743B-D8AC-F071-E98CC1FA473A}"/>
                  </a:ext>
                </a:extLst>
              </p:cNvPr>
              <p:cNvSpPr/>
              <p:nvPr/>
            </p:nvSpPr>
            <p:spPr>
              <a:xfrm>
                <a:off x="9738934" y="3321434"/>
                <a:ext cx="74" cy="74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" name="Google Shape;3507;p94">
                <a:extLst>
                  <a:ext uri="{FF2B5EF4-FFF2-40B4-BE49-F238E27FC236}">
                    <a16:creationId xmlns:a16="http://schemas.microsoft.com/office/drawing/2014/main" id="{C2955BA2-BC6E-857F-337F-7689A30A377A}"/>
                  </a:ext>
                </a:extLst>
              </p:cNvPr>
              <p:cNvSpPr/>
              <p:nvPr/>
            </p:nvSpPr>
            <p:spPr>
              <a:xfrm>
                <a:off x="8865523" y="2463698"/>
                <a:ext cx="322210" cy="204730"/>
              </a:xfrm>
              <a:custGeom>
                <a:avLst/>
                <a:gdLst/>
                <a:ahLst/>
                <a:cxnLst/>
                <a:rect l="l" t="t" r="r" b="b"/>
                <a:pathLst>
                  <a:path w="4317" h="2743" extrusionOk="0">
                    <a:moveTo>
                      <a:pt x="2347" y="1"/>
                    </a:moveTo>
                    <a:cubicBezTo>
                      <a:pt x="1515" y="1"/>
                      <a:pt x="688" y="246"/>
                      <a:pt x="1" y="733"/>
                    </a:cubicBezTo>
                    <a:cubicBezTo>
                      <a:pt x="139" y="1746"/>
                      <a:pt x="975" y="2742"/>
                      <a:pt x="2562" y="2742"/>
                    </a:cubicBezTo>
                    <a:cubicBezTo>
                      <a:pt x="3070" y="2742"/>
                      <a:pt x="3654" y="2640"/>
                      <a:pt x="4317" y="2405"/>
                    </a:cubicBezTo>
                    <a:lnTo>
                      <a:pt x="4317" y="490"/>
                    </a:lnTo>
                    <a:cubicBezTo>
                      <a:pt x="3704" y="163"/>
                      <a:pt x="3024" y="1"/>
                      <a:pt x="2347" y="1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" name="Google Shape;3508;p94">
                <a:extLst>
                  <a:ext uri="{FF2B5EF4-FFF2-40B4-BE49-F238E27FC236}">
                    <a16:creationId xmlns:a16="http://schemas.microsoft.com/office/drawing/2014/main" id="{59A82E26-5845-81DD-7D58-368720DADFDB}"/>
                  </a:ext>
                </a:extLst>
              </p:cNvPr>
              <p:cNvSpPr/>
              <p:nvPr/>
            </p:nvSpPr>
            <p:spPr>
              <a:xfrm>
                <a:off x="8856417" y="2348009"/>
                <a:ext cx="331316" cy="170397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283" extrusionOk="0">
                    <a:moveTo>
                      <a:pt x="2298" y="0"/>
                    </a:moveTo>
                    <a:cubicBezTo>
                      <a:pt x="1859" y="0"/>
                      <a:pt x="1386" y="99"/>
                      <a:pt x="913" y="368"/>
                    </a:cubicBezTo>
                    <a:cubicBezTo>
                      <a:pt x="275" y="733"/>
                      <a:pt x="1" y="1523"/>
                      <a:pt x="123" y="2283"/>
                    </a:cubicBezTo>
                    <a:cubicBezTo>
                      <a:pt x="810" y="1796"/>
                      <a:pt x="1637" y="1551"/>
                      <a:pt x="2469" y="1551"/>
                    </a:cubicBezTo>
                    <a:cubicBezTo>
                      <a:pt x="3146" y="1551"/>
                      <a:pt x="3826" y="1713"/>
                      <a:pt x="4439" y="2040"/>
                    </a:cubicBezTo>
                    <a:lnTo>
                      <a:pt x="4439" y="733"/>
                    </a:lnTo>
                    <a:cubicBezTo>
                      <a:pt x="4439" y="733"/>
                      <a:pt x="3495" y="0"/>
                      <a:pt x="2298" y="0"/>
                    </a:cubicBezTo>
                    <a:close/>
                  </a:path>
                </a:pathLst>
              </a:custGeom>
              <a:solidFill>
                <a:srgbClr val="ED99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" name="Google Shape;3509;p94">
                <a:extLst>
                  <a:ext uri="{FF2B5EF4-FFF2-40B4-BE49-F238E27FC236}">
                    <a16:creationId xmlns:a16="http://schemas.microsoft.com/office/drawing/2014/main" id="{338AF42D-1BC0-B17B-1ADC-B432FB80B1EB}"/>
                  </a:ext>
                </a:extLst>
              </p:cNvPr>
              <p:cNvSpPr/>
              <p:nvPr/>
            </p:nvSpPr>
            <p:spPr>
              <a:xfrm>
                <a:off x="8960836" y="2472730"/>
                <a:ext cx="199655" cy="170471"/>
              </a:xfrm>
              <a:custGeom>
                <a:avLst/>
                <a:gdLst/>
                <a:ahLst/>
                <a:cxnLst/>
                <a:rect l="l" t="t" r="r" b="b"/>
                <a:pathLst>
                  <a:path w="2675" h="2284" extrusionOk="0">
                    <a:moveTo>
                      <a:pt x="1133" y="0"/>
                    </a:moveTo>
                    <a:cubicBezTo>
                      <a:pt x="750" y="0"/>
                      <a:pt x="358" y="82"/>
                      <a:pt x="31" y="156"/>
                    </a:cubicBezTo>
                    <a:cubicBezTo>
                      <a:pt x="0" y="186"/>
                      <a:pt x="0" y="217"/>
                      <a:pt x="31" y="217"/>
                    </a:cubicBezTo>
                    <a:cubicBezTo>
                      <a:pt x="387" y="217"/>
                      <a:pt x="795" y="137"/>
                      <a:pt x="1178" y="137"/>
                    </a:cubicBezTo>
                    <a:cubicBezTo>
                      <a:pt x="1580" y="137"/>
                      <a:pt x="1955" y="224"/>
                      <a:pt x="2219" y="581"/>
                    </a:cubicBezTo>
                    <a:cubicBezTo>
                      <a:pt x="2553" y="1037"/>
                      <a:pt x="2493" y="1676"/>
                      <a:pt x="2523" y="2192"/>
                    </a:cubicBezTo>
                    <a:cubicBezTo>
                      <a:pt x="2523" y="2253"/>
                      <a:pt x="2561" y="2284"/>
                      <a:pt x="2599" y="2284"/>
                    </a:cubicBezTo>
                    <a:cubicBezTo>
                      <a:pt x="2637" y="2284"/>
                      <a:pt x="2675" y="2253"/>
                      <a:pt x="2675" y="2192"/>
                    </a:cubicBezTo>
                    <a:cubicBezTo>
                      <a:pt x="2675" y="1585"/>
                      <a:pt x="2675" y="825"/>
                      <a:pt x="2219" y="369"/>
                    </a:cubicBezTo>
                    <a:cubicBezTo>
                      <a:pt x="1924" y="89"/>
                      <a:pt x="1534" y="0"/>
                      <a:pt x="1133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" name="Google Shape;3510;p94">
                <a:extLst>
                  <a:ext uri="{FF2B5EF4-FFF2-40B4-BE49-F238E27FC236}">
                    <a16:creationId xmlns:a16="http://schemas.microsoft.com/office/drawing/2014/main" id="{D83289F1-A943-7A2D-1BCA-8599948A4E45}"/>
                  </a:ext>
                </a:extLst>
              </p:cNvPr>
              <p:cNvSpPr/>
              <p:nvPr/>
            </p:nvSpPr>
            <p:spPr>
              <a:xfrm>
                <a:off x="9045548" y="2519825"/>
                <a:ext cx="116733" cy="70383"/>
              </a:xfrm>
              <a:custGeom>
                <a:avLst/>
                <a:gdLst/>
                <a:ahLst/>
                <a:cxnLst/>
                <a:rect l="l" t="t" r="r" b="b"/>
                <a:pathLst>
                  <a:path w="1564" h="943" extrusionOk="0">
                    <a:moveTo>
                      <a:pt x="552" y="0"/>
                    </a:moveTo>
                    <a:cubicBezTo>
                      <a:pt x="390" y="0"/>
                      <a:pt x="220" y="58"/>
                      <a:pt x="51" y="194"/>
                    </a:cubicBezTo>
                    <a:cubicBezTo>
                      <a:pt x="1" y="243"/>
                      <a:pt x="32" y="293"/>
                      <a:pt x="79" y="293"/>
                    </a:cubicBezTo>
                    <a:cubicBezTo>
                      <a:pt x="89" y="293"/>
                      <a:pt x="100" y="290"/>
                      <a:pt x="111" y="285"/>
                    </a:cubicBezTo>
                    <a:cubicBezTo>
                      <a:pt x="250" y="229"/>
                      <a:pt x="383" y="193"/>
                      <a:pt x="512" y="193"/>
                    </a:cubicBezTo>
                    <a:cubicBezTo>
                      <a:pt x="666" y="193"/>
                      <a:pt x="814" y="244"/>
                      <a:pt x="962" y="376"/>
                    </a:cubicBezTo>
                    <a:cubicBezTo>
                      <a:pt x="1145" y="528"/>
                      <a:pt x="1236" y="741"/>
                      <a:pt x="1388" y="923"/>
                    </a:cubicBezTo>
                    <a:cubicBezTo>
                      <a:pt x="1402" y="937"/>
                      <a:pt x="1418" y="943"/>
                      <a:pt x="1436" y="943"/>
                    </a:cubicBezTo>
                    <a:cubicBezTo>
                      <a:pt x="1496" y="943"/>
                      <a:pt x="1564" y="872"/>
                      <a:pt x="1540" y="802"/>
                    </a:cubicBezTo>
                    <a:cubicBezTo>
                      <a:pt x="1343" y="385"/>
                      <a:pt x="972" y="0"/>
                      <a:pt x="552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" name="Google Shape;3511;p94">
                <a:extLst>
                  <a:ext uri="{FF2B5EF4-FFF2-40B4-BE49-F238E27FC236}">
                    <a16:creationId xmlns:a16="http://schemas.microsoft.com/office/drawing/2014/main" id="{B36A43C0-C18A-8A95-D701-E92888FA1A38}"/>
                  </a:ext>
                </a:extLst>
              </p:cNvPr>
              <p:cNvSpPr/>
              <p:nvPr/>
            </p:nvSpPr>
            <p:spPr>
              <a:xfrm>
                <a:off x="10650931" y="2463698"/>
                <a:ext cx="322284" cy="204730"/>
              </a:xfrm>
              <a:custGeom>
                <a:avLst/>
                <a:gdLst/>
                <a:ahLst/>
                <a:cxnLst/>
                <a:rect l="l" t="t" r="r" b="b"/>
                <a:pathLst>
                  <a:path w="4318" h="2743" extrusionOk="0">
                    <a:moveTo>
                      <a:pt x="1948" y="1"/>
                    </a:moveTo>
                    <a:cubicBezTo>
                      <a:pt x="1273" y="1"/>
                      <a:pt x="600" y="163"/>
                      <a:pt x="1" y="490"/>
                    </a:cubicBezTo>
                    <a:lnTo>
                      <a:pt x="1" y="2405"/>
                    </a:lnTo>
                    <a:cubicBezTo>
                      <a:pt x="656" y="2640"/>
                      <a:pt x="1235" y="2742"/>
                      <a:pt x="1739" y="2742"/>
                    </a:cubicBezTo>
                    <a:cubicBezTo>
                      <a:pt x="3314" y="2742"/>
                      <a:pt x="4156" y="1746"/>
                      <a:pt x="4317" y="733"/>
                    </a:cubicBezTo>
                    <a:cubicBezTo>
                      <a:pt x="3613" y="246"/>
                      <a:pt x="2779" y="1"/>
                      <a:pt x="1948" y="1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" name="Google Shape;3512;p94">
                <a:extLst>
                  <a:ext uri="{FF2B5EF4-FFF2-40B4-BE49-F238E27FC236}">
                    <a16:creationId xmlns:a16="http://schemas.microsoft.com/office/drawing/2014/main" id="{44997C59-DA2E-C002-DF34-06799F0519F2}"/>
                  </a:ext>
                </a:extLst>
              </p:cNvPr>
              <p:cNvSpPr/>
              <p:nvPr/>
            </p:nvSpPr>
            <p:spPr>
              <a:xfrm>
                <a:off x="10650931" y="2348009"/>
                <a:ext cx="331316" cy="170397"/>
              </a:xfrm>
              <a:custGeom>
                <a:avLst/>
                <a:gdLst/>
                <a:ahLst/>
                <a:cxnLst/>
                <a:rect l="l" t="t" r="r" b="b"/>
                <a:pathLst>
                  <a:path w="4439" h="2283" extrusionOk="0">
                    <a:moveTo>
                      <a:pt x="2142" y="0"/>
                    </a:moveTo>
                    <a:cubicBezTo>
                      <a:pt x="945" y="0"/>
                      <a:pt x="1" y="733"/>
                      <a:pt x="1" y="733"/>
                    </a:cubicBezTo>
                    <a:lnTo>
                      <a:pt x="1" y="2040"/>
                    </a:lnTo>
                    <a:cubicBezTo>
                      <a:pt x="600" y="1713"/>
                      <a:pt x="1273" y="1551"/>
                      <a:pt x="1948" y="1551"/>
                    </a:cubicBezTo>
                    <a:cubicBezTo>
                      <a:pt x="2779" y="1551"/>
                      <a:pt x="3613" y="1796"/>
                      <a:pt x="4317" y="2283"/>
                    </a:cubicBezTo>
                    <a:cubicBezTo>
                      <a:pt x="4439" y="1523"/>
                      <a:pt x="4165" y="733"/>
                      <a:pt x="3527" y="368"/>
                    </a:cubicBezTo>
                    <a:cubicBezTo>
                      <a:pt x="3054" y="99"/>
                      <a:pt x="2581" y="0"/>
                      <a:pt x="2142" y="0"/>
                    </a:cubicBezTo>
                    <a:close/>
                  </a:path>
                </a:pathLst>
              </a:custGeom>
              <a:solidFill>
                <a:srgbClr val="ED99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" name="Google Shape;3513;p94">
                <a:extLst>
                  <a:ext uri="{FF2B5EF4-FFF2-40B4-BE49-F238E27FC236}">
                    <a16:creationId xmlns:a16="http://schemas.microsoft.com/office/drawing/2014/main" id="{CB6F3134-BC05-8082-7EAC-4A2F8279A3BE}"/>
                  </a:ext>
                </a:extLst>
              </p:cNvPr>
              <p:cNvSpPr/>
              <p:nvPr/>
            </p:nvSpPr>
            <p:spPr>
              <a:xfrm>
                <a:off x="10675935" y="2472730"/>
                <a:ext cx="199729" cy="170471"/>
              </a:xfrm>
              <a:custGeom>
                <a:avLst/>
                <a:gdLst/>
                <a:ahLst/>
                <a:cxnLst/>
                <a:rect l="l" t="t" r="r" b="b"/>
                <a:pathLst>
                  <a:path w="2676" h="2284" extrusionOk="0">
                    <a:moveTo>
                      <a:pt x="1546" y="0"/>
                    </a:moveTo>
                    <a:cubicBezTo>
                      <a:pt x="1142" y="0"/>
                      <a:pt x="751" y="89"/>
                      <a:pt x="456" y="369"/>
                    </a:cubicBezTo>
                    <a:cubicBezTo>
                      <a:pt x="0" y="855"/>
                      <a:pt x="0" y="1585"/>
                      <a:pt x="31" y="2192"/>
                    </a:cubicBezTo>
                    <a:cubicBezTo>
                      <a:pt x="31" y="2253"/>
                      <a:pt x="69" y="2284"/>
                      <a:pt x="107" y="2284"/>
                    </a:cubicBezTo>
                    <a:cubicBezTo>
                      <a:pt x="145" y="2284"/>
                      <a:pt x="183" y="2253"/>
                      <a:pt x="183" y="2192"/>
                    </a:cubicBezTo>
                    <a:cubicBezTo>
                      <a:pt x="183" y="1676"/>
                      <a:pt x="152" y="1037"/>
                      <a:pt x="456" y="581"/>
                    </a:cubicBezTo>
                    <a:cubicBezTo>
                      <a:pt x="715" y="217"/>
                      <a:pt x="1087" y="126"/>
                      <a:pt x="1482" y="126"/>
                    </a:cubicBezTo>
                    <a:cubicBezTo>
                      <a:pt x="1877" y="126"/>
                      <a:pt x="2295" y="217"/>
                      <a:pt x="2645" y="217"/>
                    </a:cubicBezTo>
                    <a:cubicBezTo>
                      <a:pt x="2675" y="217"/>
                      <a:pt x="2675" y="186"/>
                      <a:pt x="2675" y="156"/>
                    </a:cubicBezTo>
                    <a:cubicBezTo>
                      <a:pt x="2333" y="82"/>
                      <a:pt x="1933" y="0"/>
                      <a:pt x="1546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" name="Google Shape;3514;p94">
                <a:extLst>
                  <a:ext uri="{FF2B5EF4-FFF2-40B4-BE49-F238E27FC236}">
                    <a16:creationId xmlns:a16="http://schemas.microsoft.com/office/drawing/2014/main" id="{309A14E6-1C14-A34A-61F2-CBA8892723FE}"/>
                  </a:ext>
                </a:extLst>
              </p:cNvPr>
              <p:cNvSpPr/>
              <p:nvPr/>
            </p:nvSpPr>
            <p:spPr>
              <a:xfrm>
                <a:off x="10676458" y="2520796"/>
                <a:ext cx="114792" cy="69413"/>
              </a:xfrm>
              <a:custGeom>
                <a:avLst/>
                <a:gdLst/>
                <a:ahLst/>
                <a:cxnLst/>
                <a:rect l="l" t="t" r="r" b="b"/>
                <a:pathLst>
                  <a:path w="1538" h="930" extrusionOk="0">
                    <a:moveTo>
                      <a:pt x="1016" y="1"/>
                    </a:moveTo>
                    <a:cubicBezTo>
                      <a:pt x="595" y="1"/>
                      <a:pt x="222" y="371"/>
                      <a:pt x="24" y="789"/>
                    </a:cubicBezTo>
                    <a:cubicBezTo>
                      <a:pt x="0" y="859"/>
                      <a:pt x="50" y="930"/>
                      <a:pt x="101" y="930"/>
                    </a:cubicBezTo>
                    <a:cubicBezTo>
                      <a:pt x="116" y="930"/>
                      <a:pt x="132" y="924"/>
                      <a:pt x="145" y="910"/>
                    </a:cubicBezTo>
                    <a:cubicBezTo>
                      <a:pt x="297" y="728"/>
                      <a:pt x="388" y="515"/>
                      <a:pt x="571" y="363"/>
                    </a:cubicBezTo>
                    <a:cubicBezTo>
                      <a:pt x="719" y="231"/>
                      <a:pt x="868" y="180"/>
                      <a:pt x="1021" y="180"/>
                    </a:cubicBezTo>
                    <a:cubicBezTo>
                      <a:pt x="1150" y="180"/>
                      <a:pt x="1283" y="216"/>
                      <a:pt x="1422" y="272"/>
                    </a:cubicBezTo>
                    <a:cubicBezTo>
                      <a:pt x="1433" y="277"/>
                      <a:pt x="1444" y="280"/>
                      <a:pt x="1455" y="280"/>
                    </a:cubicBezTo>
                    <a:cubicBezTo>
                      <a:pt x="1502" y="280"/>
                      <a:pt x="1538" y="230"/>
                      <a:pt x="1513" y="181"/>
                    </a:cubicBezTo>
                    <a:cubicBezTo>
                      <a:pt x="1345" y="55"/>
                      <a:pt x="1177" y="1"/>
                      <a:pt x="1016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" name="Google Shape;3515;p94">
                <a:extLst>
                  <a:ext uri="{FF2B5EF4-FFF2-40B4-BE49-F238E27FC236}">
                    <a16:creationId xmlns:a16="http://schemas.microsoft.com/office/drawing/2014/main" id="{4A500EC4-70B5-E332-3E89-4107A92A2AB8}"/>
                  </a:ext>
                </a:extLst>
              </p:cNvPr>
              <p:cNvSpPr/>
              <p:nvPr/>
            </p:nvSpPr>
            <p:spPr>
              <a:xfrm>
                <a:off x="9766176" y="3187609"/>
                <a:ext cx="376695" cy="176144"/>
              </a:xfrm>
              <a:custGeom>
                <a:avLst/>
                <a:gdLst/>
                <a:ahLst/>
                <a:cxnLst/>
                <a:rect l="l" t="t" r="r" b="b"/>
                <a:pathLst>
                  <a:path w="5047" h="2360" extrusionOk="0">
                    <a:moveTo>
                      <a:pt x="5046" y="1"/>
                    </a:moveTo>
                    <a:lnTo>
                      <a:pt x="5046" y="1"/>
                    </a:lnTo>
                    <a:cubicBezTo>
                      <a:pt x="3375" y="122"/>
                      <a:pt x="1764" y="396"/>
                      <a:pt x="183" y="943"/>
                    </a:cubicBezTo>
                    <a:cubicBezTo>
                      <a:pt x="122" y="1125"/>
                      <a:pt x="92" y="1277"/>
                      <a:pt x="1" y="1429"/>
                    </a:cubicBezTo>
                    <a:cubicBezTo>
                      <a:pt x="1" y="1429"/>
                      <a:pt x="792" y="2360"/>
                      <a:pt x="2506" y="2360"/>
                    </a:cubicBezTo>
                    <a:cubicBezTo>
                      <a:pt x="3192" y="2360"/>
                      <a:pt x="4026" y="2211"/>
                      <a:pt x="5016" y="1794"/>
                    </a:cubicBezTo>
                    <a:cubicBezTo>
                      <a:pt x="5016" y="1794"/>
                      <a:pt x="4955" y="973"/>
                      <a:pt x="5046" y="1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" name="Google Shape;3516;p94">
                <a:extLst>
                  <a:ext uri="{FF2B5EF4-FFF2-40B4-BE49-F238E27FC236}">
                    <a16:creationId xmlns:a16="http://schemas.microsoft.com/office/drawing/2014/main" id="{0B346372-DF99-AEE4-F542-999039F65232}"/>
                  </a:ext>
                </a:extLst>
              </p:cNvPr>
              <p:cNvSpPr/>
              <p:nvPr/>
            </p:nvSpPr>
            <p:spPr>
              <a:xfrm>
                <a:off x="9766176" y="3046991"/>
                <a:ext cx="403937" cy="211000"/>
              </a:xfrm>
              <a:custGeom>
                <a:avLst/>
                <a:gdLst/>
                <a:ahLst/>
                <a:cxnLst/>
                <a:rect l="l" t="t" r="r" b="b"/>
                <a:pathLst>
                  <a:path w="5412" h="2827" extrusionOk="0">
                    <a:moveTo>
                      <a:pt x="5411" y="0"/>
                    </a:moveTo>
                    <a:lnTo>
                      <a:pt x="1" y="426"/>
                    </a:lnTo>
                    <a:cubicBezTo>
                      <a:pt x="1" y="426"/>
                      <a:pt x="426" y="1763"/>
                      <a:pt x="183" y="2827"/>
                    </a:cubicBezTo>
                    <a:cubicBezTo>
                      <a:pt x="1764" y="2280"/>
                      <a:pt x="3375" y="2006"/>
                      <a:pt x="5046" y="1885"/>
                    </a:cubicBezTo>
                    <a:cubicBezTo>
                      <a:pt x="5077" y="1277"/>
                      <a:pt x="5198" y="578"/>
                      <a:pt x="5411" y="0"/>
                    </a:cubicBezTo>
                    <a:close/>
                  </a:path>
                </a:pathLst>
              </a:custGeom>
              <a:solidFill>
                <a:srgbClr val="ED99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" name="Google Shape;3518;p94">
                <a:extLst>
                  <a:ext uri="{FF2B5EF4-FFF2-40B4-BE49-F238E27FC236}">
                    <a16:creationId xmlns:a16="http://schemas.microsoft.com/office/drawing/2014/main" id="{CBC3DE77-0DCC-3C80-3C8D-4551F2246144}"/>
                  </a:ext>
                </a:extLst>
              </p:cNvPr>
              <p:cNvSpPr/>
              <p:nvPr/>
            </p:nvSpPr>
            <p:spPr>
              <a:xfrm>
                <a:off x="9866041" y="2351069"/>
                <a:ext cx="108896" cy="188011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2519" extrusionOk="0">
                    <a:moveTo>
                      <a:pt x="334" y="0"/>
                    </a:moveTo>
                    <a:cubicBezTo>
                      <a:pt x="319" y="0"/>
                      <a:pt x="304" y="8"/>
                      <a:pt x="304" y="23"/>
                    </a:cubicBezTo>
                    <a:cubicBezTo>
                      <a:pt x="213" y="327"/>
                      <a:pt x="182" y="692"/>
                      <a:pt x="91" y="1026"/>
                    </a:cubicBezTo>
                    <a:cubicBezTo>
                      <a:pt x="61" y="1239"/>
                      <a:pt x="0" y="1482"/>
                      <a:pt x="122" y="1695"/>
                    </a:cubicBezTo>
                    <a:cubicBezTo>
                      <a:pt x="176" y="1831"/>
                      <a:pt x="304" y="1943"/>
                      <a:pt x="439" y="1943"/>
                    </a:cubicBezTo>
                    <a:cubicBezTo>
                      <a:pt x="455" y="1943"/>
                      <a:pt x="471" y="1941"/>
                      <a:pt x="486" y="1938"/>
                    </a:cubicBezTo>
                    <a:cubicBezTo>
                      <a:pt x="578" y="1938"/>
                      <a:pt x="669" y="1877"/>
                      <a:pt x="730" y="1847"/>
                    </a:cubicBezTo>
                    <a:cubicBezTo>
                      <a:pt x="760" y="1816"/>
                      <a:pt x="821" y="1756"/>
                      <a:pt x="851" y="1756"/>
                    </a:cubicBezTo>
                    <a:cubicBezTo>
                      <a:pt x="902" y="1715"/>
                      <a:pt x="942" y="1695"/>
                      <a:pt x="974" y="1695"/>
                    </a:cubicBezTo>
                    <a:cubicBezTo>
                      <a:pt x="1037" y="1695"/>
                      <a:pt x="1064" y="1776"/>
                      <a:pt x="1064" y="1938"/>
                    </a:cubicBezTo>
                    <a:cubicBezTo>
                      <a:pt x="1216" y="2151"/>
                      <a:pt x="1185" y="2272"/>
                      <a:pt x="942" y="2333"/>
                    </a:cubicBezTo>
                    <a:cubicBezTo>
                      <a:pt x="830" y="2361"/>
                      <a:pt x="873" y="2519"/>
                      <a:pt x="952" y="2519"/>
                    </a:cubicBezTo>
                    <a:cubicBezTo>
                      <a:pt x="959" y="2519"/>
                      <a:pt x="966" y="2518"/>
                      <a:pt x="973" y="2515"/>
                    </a:cubicBezTo>
                    <a:cubicBezTo>
                      <a:pt x="1216" y="2424"/>
                      <a:pt x="1459" y="2181"/>
                      <a:pt x="1459" y="1908"/>
                    </a:cubicBezTo>
                    <a:cubicBezTo>
                      <a:pt x="1429" y="1664"/>
                      <a:pt x="1216" y="1512"/>
                      <a:pt x="1003" y="1512"/>
                    </a:cubicBezTo>
                    <a:cubicBezTo>
                      <a:pt x="851" y="1512"/>
                      <a:pt x="790" y="1634"/>
                      <a:pt x="638" y="1695"/>
                    </a:cubicBezTo>
                    <a:cubicBezTo>
                      <a:pt x="562" y="1724"/>
                      <a:pt x="499" y="1737"/>
                      <a:pt x="447" y="1737"/>
                    </a:cubicBezTo>
                    <a:cubicBezTo>
                      <a:pt x="124" y="1737"/>
                      <a:pt x="221" y="1231"/>
                      <a:pt x="274" y="996"/>
                    </a:cubicBezTo>
                    <a:cubicBezTo>
                      <a:pt x="304" y="722"/>
                      <a:pt x="517" y="297"/>
                      <a:pt x="365" y="23"/>
                    </a:cubicBezTo>
                    <a:cubicBezTo>
                      <a:pt x="365" y="8"/>
                      <a:pt x="350" y="0"/>
                      <a:pt x="334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" name="Google Shape;3519;p94">
                <a:extLst>
                  <a:ext uri="{FF2B5EF4-FFF2-40B4-BE49-F238E27FC236}">
                    <a16:creationId xmlns:a16="http://schemas.microsoft.com/office/drawing/2014/main" id="{F22D4676-03BB-73E7-21AB-9DDF7F1FB480}"/>
                  </a:ext>
                </a:extLst>
              </p:cNvPr>
              <p:cNvSpPr/>
              <p:nvPr/>
            </p:nvSpPr>
            <p:spPr>
              <a:xfrm>
                <a:off x="9850144" y="2650516"/>
                <a:ext cx="161141" cy="76728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1028" extrusionOk="0">
                    <a:moveTo>
                      <a:pt x="2048" y="0"/>
                    </a:moveTo>
                    <a:cubicBezTo>
                      <a:pt x="1991" y="0"/>
                      <a:pt x="1930" y="38"/>
                      <a:pt x="1915" y="114"/>
                    </a:cubicBezTo>
                    <a:cubicBezTo>
                      <a:pt x="1857" y="547"/>
                      <a:pt x="1581" y="816"/>
                      <a:pt x="1162" y="816"/>
                    </a:cubicBezTo>
                    <a:cubicBezTo>
                      <a:pt x="1140" y="816"/>
                      <a:pt x="1118" y="815"/>
                      <a:pt x="1095" y="814"/>
                    </a:cubicBezTo>
                    <a:cubicBezTo>
                      <a:pt x="882" y="814"/>
                      <a:pt x="669" y="753"/>
                      <a:pt x="517" y="601"/>
                    </a:cubicBezTo>
                    <a:cubicBezTo>
                      <a:pt x="365" y="479"/>
                      <a:pt x="335" y="297"/>
                      <a:pt x="213" y="175"/>
                    </a:cubicBezTo>
                    <a:cubicBezTo>
                      <a:pt x="213" y="160"/>
                      <a:pt x="205" y="152"/>
                      <a:pt x="194" y="152"/>
                    </a:cubicBezTo>
                    <a:cubicBezTo>
                      <a:pt x="183" y="152"/>
                      <a:pt x="167" y="160"/>
                      <a:pt x="152" y="175"/>
                    </a:cubicBezTo>
                    <a:cubicBezTo>
                      <a:pt x="0" y="662"/>
                      <a:pt x="730" y="1026"/>
                      <a:pt x="1125" y="1026"/>
                    </a:cubicBezTo>
                    <a:cubicBezTo>
                      <a:pt x="1145" y="1027"/>
                      <a:pt x="1164" y="1028"/>
                      <a:pt x="1184" y="1028"/>
                    </a:cubicBezTo>
                    <a:cubicBezTo>
                      <a:pt x="1707" y="1028"/>
                      <a:pt x="2158" y="642"/>
                      <a:pt x="2158" y="114"/>
                    </a:cubicBezTo>
                    <a:cubicBezTo>
                      <a:pt x="2158" y="38"/>
                      <a:pt x="2105" y="0"/>
                      <a:pt x="2048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" name="Google Shape;3520;p94">
                <a:extLst>
                  <a:ext uri="{FF2B5EF4-FFF2-40B4-BE49-F238E27FC236}">
                    <a16:creationId xmlns:a16="http://schemas.microsoft.com/office/drawing/2014/main" id="{178CCB6F-8F94-789C-186C-51FFE9E95FDC}"/>
                  </a:ext>
                </a:extLst>
              </p:cNvPr>
              <p:cNvSpPr/>
              <p:nvPr/>
            </p:nvSpPr>
            <p:spPr>
              <a:xfrm>
                <a:off x="9374552" y="2150518"/>
                <a:ext cx="146662" cy="102701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1376" extrusionOk="0">
                    <a:moveTo>
                      <a:pt x="1756" y="1"/>
                    </a:moveTo>
                    <a:cubicBezTo>
                      <a:pt x="1088" y="1"/>
                      <a:pt x="136" y="642"/>
                      <a:pt x="20" y="1312"/>
                    </a:cubicBezTo>
                    <a:cubicBezTo>
                      <a:pt x="1" y="1349"/>
                      <a:pt x="17" y="1375"/>
                      <a:pt x="39" y="1375"/>
                    </a:cubicBezTo>
                    <a:cubicBezTo>
                      <a:pt x="53" y="1375"/>
                      <a:pt x="69" y="1365"/>
                      <a:pt x="80" y="1342"/>
                    </a:cubicBezTo>
                    <a:cubicBezTo>
                      <a:pt x="567" y="704"/>
                      <a:pt x="1083" y="309"/>
                      <a:pt x="1874" y="157"/>
                    </a:cubicBezTo>
                    <a:cubicBezTo>
                      <a:pt x="1965" y="126"/>
                      <a:pt x="1934" y="5"/>
                      <a:pt x="1843" y="5"/>
                    </a:cubicBezTo>
                    <a:cubicBezTo>
                      <a:pt x="1815" y="2"/>
                      <a:pt x="1786" y="1"/>
                      <a:pt x="1756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" name="Google Shape;3521;p94">
                <a:extLst>
                  <a:ext uri="{FF2B5EF4-FFF2-40B4-BE49-F238E27FC236}">
                    <a16:creationId xmlns:a16="http://schemas.microsoft.com/office/drawing/2014/main" id="{A8C235D9-58CB-E770-5EF9-D2AE5B271ED2}"/>
                  </a:ext>
                </a:extLst>
              </p:cNvPr>
              <p:cNvSpPr/>
              <p:nvPr/>
            </p:nvSpPr>
            <p:spPr>
              <a:xfrm>
                <a:off x="10247141" y="2133127"/>
                <a:ext cx="157111" cy="71055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952" extrusionOk="0">
                    <a:moveTo>
                      <a:pt x="343" y="0"/>
                    </a:moveTo>
                    <a:cubicBezTo>
                      <a:pt x="245" y="0"/>
                      <a:pt x="150" y="8"/>
                      <a:pt x="61" y="25"/>
                    </a:cubicBezTo>
                    <a:cubicBezTo>
                      <a:pt x="1" y="25"/>
                      <a:pt x="1" y="116"/>
                      <a:pt x="61" y="116"/>
                    </a:cubicBezTo>
                    <a:cubicBezTo>
                      <a:pt x="730" y="299"/>
                      <a:pt x="1368" y="390"/>
                      <a:pt x="1885" y="907"/>
                    </a:cubicBezTo>
                    <a:cubicBezTo>
                      <a:pt x="1917" y="938"/>
                      <a:pt x="1948" y="951"/>
                      <a:pt x="1976" y="951"/>
                    </a:cubicBezTo>
                    <a:cubicBezTo>
                      <a:pt x="2055" y="951"/>
                      <a:pt x="2105" y="845"/>
                      <a:pt x="2037" y="755"/>
                    </a:cubicBezTo>
                    <a:cubicBezTo>
                      <a:pt x="1697" y="310"/>
                      <a:pt x="951" y="0"/>
                      <a:pt x="343" y="0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" name="Google Shape;3522;p94">
                <a:extLst>
                  <a:ext uri="{FF2B5EF4-FFF2-40B4-BE49-F238E27FC236}">
                    <a16:creationId xmlns:a16="http://schemas.microsoft.com/office/drawing/2014/main" id="{26B7CA3C-5275-A769-BE7E-70A6C36B8184}"/>
                  </a:ext>
                </a:extLst>
              </p:cNvPr>
              <p:cNvSpPr/>
              <p:nvPr/>
            </p:nvSpPr>
            <p:spPr>
              <a:xfrm>
                <a:off x="9378209" y="2584163"/>
                <a:ext cx="290489" cy="272277"/>
              </a:xfrm>
              <a:custGeom>
                <a:avLst/>
                <a:gdLst/>
                <a:ahLst/>
                <a:cxnLst/>
                <a:rect l="l" t="t" r="r" b="b"/>
                <a:pathLst>
                  <a:path w="3892" h="3648" extrusionOk="0">
                    <a:moveTo>
                      <a:pt x="1946" y="0"/>
                    </a:moveTo>
                    <a:cubicBezTo>
                      <a:pt x="882" y="0"/>
                      <a:pt x="1" y="821"/>
                      <a:pt x="1" y="1824"/>
                    </a:cubicBezTo>
                    <a:cubicBezTo>
                      <a:pt x="1" y="2827"/>
                      <a:pt x="882" y="3648"/>
                      <a:pt x="1946" y="3648"/>
                    </a:cubicBezTo>
                    <a:cubicBezTo>
                      <a:pt x="3041" y="3648"/>
                      <a:pt x="3892" y="2827"/>
                      <a:pt x="3892" y="1824"/>
                    </a:cubicBezTo>
                    <a:cubicBezTo>
                      <a:pt x="3892" y="821"/>
                      <a:pt x="3041" y="0"/>
                      <a:pt x="1946" y="0"/>
                    </a:cubicBezTo>
                    <a:close/>
                  </a:path>
                </a:pathLst>
              </a:custGeom>
              <a:solidFill>
                <a:srgbClr val="ED99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8" name="Google Shape;3523;p94">
                <a:extLst>
                  <a:ext uri="{FF2B5EF4-FFF2-40B4-BE49-F238E27FC236}">
                    <a16:creationId xmlns:a16="http://schemas.microsoft.com/office/drawing/2014/main" id="{AB605A70-0CB1-43C8-CB92-498259D8E188}"/>
                  </a:ext>
                </a:extLst>
              </p:cNvPr>
              <p:cNvSpPr/>
              <p:nvPr/>
            </p:nvSpPr>
            <p:spPr>
              <a:xfrm>
                <a:off x="10172280" y="2584163"/>
                <a:ext cx="290489" cy="272277"/>
              </a:xfrm>
              <a:custGeom>
                <a:avLst/>
                <a:gdLst/>
                <a:ahLst/>
                <a:cxnLst/>
                <a:rect l="l" t="t" r="r" b="b"/>
                <a:pathLst>
                  <a:path w="3892" h="3648" extrusionOk="0">
                    <a:moveTo>
                      <a:pt x="1946" y="0"/>
                    </a:moveTo>
                    <a:cubicBezTo>
                      <a:pt x="882" y="0"/>
                      <a:pt x="0" y="821"/>
                      <a:pt x="0" y="1824"/>
                    </a:cubicBezTo>
                    <a:cubicBezTo>
                      <a:pt x="0" y="2827"/>
                      <a:pt x="882" y="3648"/>
                      <a:pt x="1946" y="3648"/>
                    </a:cubicBezTo>
                    <a:cubicBezTo>
                      <a:pt x="3040" y="3648"/>
                      <a:pt x="3891" y="2827"/>
                      <a:pt x="3891" y="1824"/>
                    </a:cubicBezTo>
                    <a:cubicBezTo>
                      <a:pt x="3891" y="821"/>
                      <a:pt x="3040" y="0"/>
                      <a:pt x="1946" y="0"/>
                    </a:cubicBezTo>
                    <a:close/>
                  </a:path>
                </a:pathLst>
              </a:custGeom>
              <a:solidFill>
                <a:srgbClr val="ED99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9" name="Google Shape;3524;p94">
                <a:extLst>
                  <a:ext uri="{FF2B5EF4-FFF2-40B4-BE49-F238E27FC236}">
                    <a16:creationId xmlns:a16="http://schemas.microsoft.com/office/drawing/2014/main" id="{864810EB-4848-A246-3992-DD1FB0C9C3A4}"/>
                  </a:ext>
                </a:extLst>
              </p:cNvPr>
              <p:cNvSpPr/>
              <p:nvPr/>
            </p:nvSpPr>
            <p:spPr>
              <a:xfrm>
                <a:off x="9067418" y="1697094"/>
                <a:ext cx="1805926" cy="705622"/>
              </a:xfrm>
              <a:custGeom>
                <a:avLst/>
                <a:gdLst/>
                <a:ahLst/>
                <a:cxnLst/>
                <a:rect l="l" t="t" r="r" b="b"/>
                <a:pathLst>
                  <a:path w="24196" h="9454" extrusionOk="0">
                    <a:moveTo>
                      <a:pt x="17448" y="1"/>
                    </a:moveTo>
                    <a:cubicBezTo>
                      <a:pt x="17448" y="1369"/>
                      <a:pt x="16713" y="3235"/>
                      <a:pt x="15475" y="3235"/>
                    </a:cubicBezTo>
                    <a:cubicBezTo>
                      <a:pt x="15310" y="3235"/>
                      <a:pt x="15137" y="3203"/>
                      <a:pt x="14955" y="3131"/>
                    </a:cubicBezTo>
                    <a:cubicBezTo>
                      <a:pt x="14013" y="2493"/>
                      <a:pt x="13375" y="1247"/>
                      <a:pt x="12433" y="305"/>
                    </a:cubicBezTo>
                    <a:cubicBezTo>
                      <a:pt x="12062" y="2650"/>
                      <a:pt x="10866" y="3441"/>
                      <a:pt x="9380" y="3441"/>
                    </a:cubicBezTo>
                    <a:cubicBezTo>
                      <a:pt x="7092" y="3441"/>
                      <a:pt x="4116" y="1567"/>
                      <a:pt x="2402" y="609"/>
                    </a:cubicBezTo>
                    <a:cubicBezTo>
                      <a:pt x="1369" y="3223"/>
                      <a:pt x="1399" y="6262"/>
                      <a:pt x="1" y="8846"/>
                    </a:cubicBezTo>
                    <a:cubicBezTo>
                      <a:pt x="913" y="9028"/>
                      <a:pt x="1612" y="9454"/>
                      <a:pt x="1612" y="9454"/>
                    </a:cubicBezTo>
                    <a:cubicBezTo>
                      <a:pt x="3709" y="9028"/>
                      <a:pt x="3344" y="1825"/>
                      <a:pt x="3344" y="1824"/>
                    </a:cubicBezTo>
                    <a:lnTo>
                      <a:pt x="3344" y="1824"/>
                    </a:lnTo>
                    <a:cubicBezTo>
                      <a:pt x="3345" y="1825"/>
                      <a:pt x="7965" y="4834"/>
                      <a:pt x="10305" y="5046"/>
                    </a:cubicBezTo>
                    <a:cubicBezTo>
                      <a:pt x="10409" y="5056"/>
                      <a:pt x="10510" y="5060"/>
                      <a:pt x="10606" y="5060"/>
                    </a:cubicBezTo>
                    <a:cubicBezTo>
                      <a:pt x="12677" y="5060"/>
                      <a:pt x="13010" y="2979"/>
                      <a:pt x="13010" y="2979"/>
                    </a:cubicBezTo>
                    <a:cubicBezTo>
                      <a:pt x="13010" y="2979"/>
                      <a:pt x="13952" y="4530"/>
                      <a:pt x="15685" y="4682"/>
                    </a:cubicBezTo>
                    <a:cubicBezTo>
                      <a:pt x="15753" y="4688"/>
                      <a:pt x="15818" y="4690"/>
                      <a:pt x="15881" y="4690"/>
                    </a:cubicBezTo>
                    <a:cubicBezTo>
                      <a:pt x="17408" y="4690"/>
                      <a:pt x="17296" y="2980"/>
                      <a:pt x="17296" y="2979"/>
                    </a:cubicBezTo>
                    <a:lnTo>
                      <a:pt x="17296" y="2979"/>
                    </a:lnTo>
                    <a:cubicBezTo>
                      <a:pt x="18222" y="4147"/>
                      <a:pt x="18935" y="4473"/>
                      <a:pt x="19442" y="4473"/>
                    </a:cubicBezTo>
                    <a:cubicBezTo>
                      <a:pt x="20084" y="4473"/>
                      <a:pt x="20396" y="3952"/>
                      <a:pt x="20396" y="3952"/>
                    </a:cubicBezTo>
                    <a:cubicBezTo>
                      <a:pt x="20396" y="3952"/>
                      <a:pt x="20396" y="8815"/>
                      <a:pt x="22038" y="8998"/>
                    </a:cubicBezTo>
                    <a:cubicBezTo>
                      <a:pt x="22123" y="9007"/>
                      <a:pt x="22203" y="9012"/>
                      <a:pt x="22280" y="9012"/>
                    </a:cubicBezTo>
                    <a:cubicBezTo>
                      <a:pt x="23682" y="9012"/>
                      <a:pt x="23709" y="7508"/>
                      <a:pt x="23709" y="7508"/>
                    </a:cubicBezTo>
                    <a:cubicBezTo>
                      <a:pt x="23801" y="7539"/>
                      <a:pt x="23884" y="7554"/>
                      <a:pt x="23964" y="7554"/>
                    </a:cubicBezTo>
                    <a:cubicBezTo>
                      <a:pt x="24044" y="7554"/>
                      <a:pt x="24120" y="7539"/>
                      <a:pt x="24196" y="7508"/>
                    </a:cubicBezTo>
                    <a:cubicBezTo>
                      <a:pt x="22676" y="6353"/>
                      <a:pt x="22129" y="3831"/>
                      <a:pt x="21855" y="1551"/>
                    </a:cubicBezTo>
                    <a:cubicBezTo>
                      <a:pt x="21559" y="2284"/>
                      <a:pt x="21067" y="2540"/>
                      <a:pt x="20531" y="2540"/>
                    </a:cubicBezTo>
                    <a:cubicBezTo>
                      <a:pt x="19910" y="2540"/>
                      <a:pt x="19230" y="2197"/>
                      <a:pt x="18724" y="1855"/>
                    </a:cubicBezTo>
                    <a:cubicBezTo>
                      <a:pt x="18390" y="1247"/>
                      <a:pt x="17448" y="943"/>
                      <a:pt x="17448" y="1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0" name="Google Shape;3527;p94">
                <a:extLst>
                  <a:ext uri="{FF2B5EF4-FFF2-40B4-BE49-F238E27FC236}">
                    <a16:creationId xmlns:a16="http://schemas.microsoft.com/office/drawing/2014/main" id="{B72C67AB-941F-8810-4381-15B2F9EA9CE8}"/>
                  </a:ext>
                </a:extLst>
              </p:cNvPr>
              <p:cNvSpPr/>
              <p:nvPr/>
            </p:nvSpPr>
            <p:spPr>
              <a:xfrm>
                <a:off x="10492998" y="1737846"/>
                <a:ext cx="232868" cy="211447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833" extrusionOk="0">
                    <a:moveTo>
                      <a:pt x="85" y="1"/>
                    </a:moveTo>
                    <a:cubicBezTo>
                      <a:pt x="44" y="1"/>
                      <a:pt x="0" y="34"/>
                      <a:pt x="20" y="93"/>
                    </a:cubicBezTo>
                    <a:cubicBezTo>
                      <a:pt x="263" y="1035"/>
                      <a:pt x="628" y="2707"/>
                      <a:pt x="1813" y="2829"/>
                    </a:cubicBezTo>
                    <a:cubicBezTo>
                      <a:pt x="1838" y="2831"/>
                      <a:pt x="1862" y="2832"/>
                      <a:pt x="1886" y="2832"/>
                    </a:cubicBezTo>
                    <a:cubicBezTo>
                      <a:pt x="2774" y="2832"/>
                      <a:pt x="3120" y="1230"/>
                      <a:pt x="3120" y="579"/>
                    </a:cubicBezTo>
                    <a:cubicBezTo>
                      <a:pt x="3120" y="519"/>
                      <a:pt x="3074" y="488"/>
                      <a:pt x="3025" y="488"/>
                    </a:cubicBezTo>
                    <a:cubicBezTo>
                      <a:pt x="2976" y="488"/>
                      <a:pt x="2922" y="519"/>
                      <a:pt x="2907" y="579"/>
                    </a:cubicBezTo>
                    <a:cubicBezTo>
                      <a:pt x="2653" y="1173"/>
                      <a:pt x="2688" y="2580"/>
                      <a:pt x="1815" y="2580"/>
                    </a:cubicBezTo>
                    <a:cubicBezTo>
                      <a:pt x="1749" y="2580"/>
                      <a:pt x="1677" y="2572"/>
                      <a:pt x="1600" y="2555"/>
                    </a:cubicBezTo>
                    <a:cubicBezTo>
                      <a:pt x="658" y="2373"/>
                      <a:pt x="536" y="731"/>
                      <a:pt x="141" y="32"/>
                    </a:cubicBezTo>
                    <a:cubicBezTo>
                      <a:pt x="130" y="11"/>
                      <a:pt x="108" y="1"/>
                      <a:pt x="85" y="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1" name="Google Shape;3528;p94">
                <a:extLst>
                  <a:ext uri="{FF2B5EF4-FFF2-40B4-BE49-F238E27FC236}">
                    <a16:creationId xmlns:a16="http://schemas.microsoft.com/office/drawing/2014/main" id="{B19A2661-7824-2FBE-E74E-C8393FFD869A}"/>
                  </a:ext>
                </a:extLst>
              </p:cNvPr>
              <p:cNvSpPr/>
              <p:nvPr/>
            </p:nvSpPr>
            <p:spPr>
              <a:xfrm>
                <a:off x="9042861" y="2027291"/>
                <a:ext cx="192490" cy="234137"/>
              </a:xfrm>
              <a:custGeom>
                <a:avLst/>
                <a:gdLst/>
                <a:ahLst/>
                <a:cxnLst/>
                <a:rect l="l" t="t" r="r" b="b"/>
                <a:pathLst>
                  <a:path w="2579" h="3137" extrusionOk="0">
                    <a:moveTo>
                      <a:pt x="1960" y="0"/>
                    </a:moveTo>
                    <a:cubicBezTo>
                      <a:pt x="1897" y="0"/>
                      <a:pt x="1832" y="47"/>
                      <a:pt x="1850" y="136"/>
                    </a:cubicBezTo>
                    <a:cubicBezTo>
                      <a:pt x="2062" y="744"/>
                      <a:pt x="2153" y="1413"/>
                      <a:pt x="2093" y="2051"/>
                    </a:cubicBezTo>
                    <a:cubicBezTo>
                      <a:pt x="2062" y="2476"/>
                      <a:pt x="1910" y="2872"/>
                      <a:pt x="1454" y="2932"/>
                    </a:cubicBezTo>
                    <a:cubicBezTo>
                      <a:pt x="1432" y="2935"/>
                      <a:pt x="1409" y="2936"/>
                      <a:pt x="1387" y="2936"/>
                    </a:cubicBezTo>
                    <a:cubicBezTo>
                      <a:pt x="870" y="2936"/>
                      <a:pt x="438" y="2282"/>
                      <a:pt x="117" y="1990"/>
                    </a:cubicBezTo>
                    <a:cubicBezTo>
                      <a:pt x="111" y="1985"/>
                      <a:pt x="104" y="1982"/>
                      <a:pt x="95" y="1982"/>
                    </a:cubicBezTo>
                    <a:cubicBezTo>
                      <a:pt x="57" y="1982"/>
                      <a:pt x="1" y="2032"/>
                      <a:pt x="26" y="2081"/>
                    </a:cubicBezTo>
                    <a:cubicBezTo>
                      <a:pt x="288" y="2475"/>
                      <a:pt x="944" y="3136"/>
                      <a:pt x="1507" y="3136"/>
                    </a:cubicBezTo>
                    <a:cubicBezTo>
                      <a:pt x="1726" y="3136"/>
                      <a:pt x="1931" y="3036"/>
                      <a:pt x="2093" y="2780"/>
                    </a:cubicBezTo>
                    <a:cubicBezTo>
                      <a:pt x="2579" y="2051"/>
                      <a:pt x="2366" y="866"/>
                      <a:pt x="2062" y="75"/>
                    </a:cubicBezTo>
                    <a:cubicBezTo>
                      <a:pt x="2050" y="24"/>
                      <a:pt x="2005" y="0"/>
                      <a:pt x="196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2" name="Google Shape;3529;p94">
                <a:extLst>
                  <a:ext uri="{FF2B5EF4-FFF2-40B4-BE49-F238E27FC236}">
                    <a16:creationId xmlns:a16="http://schemas.microsoft.com/office/drawing/2014/main" id="{05E96738-66F4-AA3A-1818-6BC248B25EB3}"/>
                  </a:ext>
                </a:extLst>
              </p:cNvPr>
              <p:cNvSpPr/>
              <p:nvPr/>
            </p:nvSpPr>
            <p:spPr>
              <a:xfrm>
                <a:off x="10140484" y="2343008"/>
                <a:ext cx="160022" cy="157037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2104" extrusionOk="0">
                    <a:moveTo>
                      <a:pt x="1024" y="1"/>
                    </a:moveTo>
                    <a:cubicBezTo>
                      <a:pt x="988" y="1"/>
                      <a:pt x="951" y="4"/>
                      <a:pt x="913" y="9"/>
                    </a:cubicBezTo>
                    <a:cubicBezTo>
                      <a:pt x="1" y="131"/>
                      <a:pt x="1" y="1347"/>
                      <a:pt x="62" y="2046"/>
                    </a:cubicBezTo>
                    <a:cubicBezTo>
                      <a:pt x="62" y="2079"/>
                      <a:pt x="89" y="2103"/>
                      <a:pt x="119" y="2103"/>
                    </a:cubicBezTo>
                    <a:cubicBezTo>
                      <a:pt x="143" y="2103"/>
                      <a:pt x="170" y="2087"/>
                      <a:pt x="183" y="2046"/>
                    </a:cubicBezTo>
                    <a:cubicBezTo>
                      <a:pt x="214" y="1438"/>
                      <a:pt x="62" y="465"/>
                      <a:pt x="791" y="192"/>
                    </a:cubicBezTo>
                    <a:cubicBezTo>
                      <a:pt x="874" y="165"/>
                      <a:pt x="950" y="153"/>
                      <a:pt x="1021" y="153"/>
                    </a:cubicBezTo>
                    <a:cubicBezTo>
                      <a:pt x="1678" y="153"/>
                      <a:pt x="1842" y="1215"/>
                      <a:pt x="2007" y="1681"/>
                    </a:cubicBezTo>
                    <a:cubicBezTo>
                      <a:pt x="2022" y="1727"/>
                      <a:pt x="2060" y="1750"/>
                      <a:pt x="2091" y="1750"/>
                    </a:cubicBezTo>
                    <a:cubicBezTo>
                      <a:pt x="2121" y="1750"/>
                      <a:pt x="2144" y="1727"/>
                      <a:pt x="2129" y="1681"/>
                    </a:cubicBezTo>
                    <a:cubicBezTo>
                      <a:pt x="2100" y="1103"/>
                      <a:pt x="1740" y="1"/>
                      <a:pt x="1024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3" name="Google Shape;3530;p94">
                <a:extLst>
                  <a:ext uri="{FF2B5EF4-FFF2-40B4-BE49-F238E27FC236}">
                    <a16:creationId xmlns:a16="http://schemas.microsoft.com/office/drawing/2014/main" id="{E7159D39-08E8-74FF-1E08-05733237E62E}"/>
                  </a:ext>
                </a:extLst>
              </p:cNvPr>
              <p:cNvSpPr/>
              <p:nvPr/>
            </p:nvSpPr>
            <p:spPr>
              <a:xfrm>
                <a:off x="9552937" y="2343008"/>
                <a:ext cx="161141" cy="156141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2092" extrusionOk="0">
                    <a:moveTo>
                      <a:pt x="1135" y="1"/>
                    </a:moveTo>
                    <a:cubicBezTo>
                      <a:pt x="419" y="1"/>
                      <a:pt x="58" y="1103"/>
                      <a:pt x="0" y="1681"/>
                    </a:cubicBezTo>
                    <a:cubicBezTo>
                      <a:pt x="0" y="1727"/>
                      <a:pt x="31" y="1750"/>
                      <a:pt x="65" y="1750"/>
                    </a:cubicBezTo>
                    <a:cubicBezTo>
                      <a:pt x="99" y="1750"/>
                      <a:pt x="137" y="1727"/>
                      <a:pt x="152" y="1681"/>
                    </a:cubicBezTo>
                    <a:cubicBezTo>
                      <a:pt x="317" y="1215"/>
                      <a:pt x="482" y="153"/>
                      <a:pt x="1117" y="153"/>
                    </a:cubicBezTo>
                    <a:cubicBezTo>
                      <a:pt x="1185" y="153"/>
                      <a:pt x="1258" y="165"/>
                      <a:pt x="1338" y="192"/>
                    </a:cubicBezTo>
                    <a:cubicBezTo>
                      <a:pt x="2067" y="435"/>
                      <a:pt x="1915" y="1438"/>
                      <a:pt x="1976" y="2046"/>
                    </a:cubicBezTo>
                    <a:cubicBezTo>
                      <a:pt x="1976" y="2076"/>
                      <a:pt x="1999" y="2092"/>
                      <a:pt x="2026" y="2092"/>
                    </a:cubicBezTo>
                    <a:cubicBezTo>
                      <a:pt x="2052" y="2092"/>
                      <a:pt x="2083" y="2076"/>
                      <a:pt x="2098" y="2046"/>
                    </a:cubicBezTo>
                    <a:cubicBezTo>
                      <a:pt x="2159" y="1347"/>
                      <a:pt x="2159" y="131"/>
                      <a:pt x="1247" y="9"/>
                    </a:cubicBezTo>
                    <a:cubicBezTo>
                      <a:pt x="1209" y="4"/>
                      <a:pt x="1171" y="1"/>
                      <a:pt x="1135" y="1"/>
                    </a:cubicBezTo>
                    <a:close/>
                  </a:path>
                </a:pathLst>
              </a:custGeom>
              <a:solidFill>
                <a:srgbClr val="8E4F4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4" name="Google Shape;3531;p94">
                <a:extLst>
                  <a:ext uri="{FF2B5EF4-FFF2-40B4-BE49-F238E27FC236}">
                    <a16:creationId xmlns:a16="http://schemas.microsoft.com/office/drawing/2014/main" id="{B5447C52-F1C0-EB9D-7D4C-51485C445AA3}"/>
                  </a:ext>
                </a:extLst>
              </p:cNvPr>
              <p:cNvSpPr/>
              <p:nvPr/>
            </p:nvSpPr>
            <p:spPr>
              <a:xfrm>
                <a:off x="8786108" y="3092297"/>
                <a:ext cx="494622" cy="605831"/>
              </a:xfrm>
              <a:custGeom>
                <a:avLst/>
                <a:gdLst/>
                <a:ahLst/>
                <a:cxnLst/>
                <a:rect l="l" t="t" r="r" b="b"/>
                <a:pathLst>
                  <a:path w="6627" h="8117" extrusionOk="0">
                    <a:moveTo>
                      <a:pt x="1" y="1"/>
                    </a:moveTo>
                    <a:cubicBezTo>
                      <a:pt x="1794" y="3557"/>
                      <a:pt x="4134" y="6870"/>
                      <a:pt x="5745" y="8117"/>
                    </a:cubicBezTo>
                    <a:lnTo>
                      <a:pt x="6627" y="1217"/>
                    </a:lnTo>
                    <a:lnTo>
                      <a:pt x="6627" y="1217"/>
                    </a:lnTo>
                    <a:cubicBezTo>
                      <a:pt x="6081" y="1315"/>
                      <a:pt x="5543" y="1361"/>
                      <a:pt x="5013" y="1361"/>
                    </a:cubicBezTo>
                    <a:cubicBezTo>
                      <a:pt x="3243" y="1361"/>
                      <a:pt x="1568" y="843"/>
                      <a:pt x="1" y="1"/>
                    </a:cubicBezTo>
                    <a:close/>
                  </a:path>
                </a:pathLst>
              </a:custGeom>
              <a:solidFill>
                <a:srgbClr val="ED99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5" name="Google Shape;3532;p94">
                <a:extLst>
                  <a:ext uri="{FF2B5EF4-FFF2-40B4-BE49-F238E27FC236}">
                    <a16:creationId xmlns:a16="http://schemas.microsoft.com/office/drawing/2014/main" id="{B114E44B-A34A-115F-F6B6-C7CA13C7D38A}"/>
                  </a:ext>
                </a:extLst>
              </p:cNvPr>
              <p:cNvSpPr/>
              <p:nvPr/>
            </p:nvSpPr>
            <p:spPr>
              <a:xfrm>
                <a:off x="8534281" y="2078194"/>
                <a:ext cx="751001" cy="1115753"/>
              </a:xfrm>
              <a:custGeom>
                <a:avLst/>
                <a:gdLst/>
                <a:ahLst/>
                <a:cxnLst/>
                <a:rect l="l" t="t" r="r" b="b"/>
                <a:pathLst>
                  <a:path w="10062" h="14949" extrusionOk="0">
                    <a:moveTo>
                      <a:pt x="3548" y="0"/>
                    </a:moveTo>
                    <a:cubicBezTo>
                      <a:pt x="3541" y="0"/>
                      <a:pt x="3534" y="0"/>
                      <a:pt x="3527" y="1"/>
                    </a:cubicBezTo>
                    <a:cubicBezTo>
                      <a:pt x="2919" y="92"/>
                      <a:pt x="3405" y="2402"/>
                      <a:pt x="3405" y="2402"/>
                    </a:cubicBezTo>
                    <a:cubicBezTo>
                      <a:pt x="3405" y="2402"/>
                      <a:pt x="2862" y="86"/>
                      <a:pt x="2274" y="86"/>
                    </a:cubicBezTo>
                    <a:cubicBezTo>
                      <a:pt x="2256" y="86"/>
                      <a:pt x="2238" y="88"/>
                      <a:pt x="2220" y="92"/>
                    </a:cubicBezTo>
                    <a:cubicBezTo>
                      <a:pt x="1642" y="214"/>
                      <a:pt x="2068" y="2433"/>
                      <a:pt x="2159" y="2767"/>
                    </a:cubicBezTo>
                    <a:cubicBezTo>
                      <a:pt x="2070" y="2440"/>
                      <a:pt x="1661" y="545"/>
                      <a:pt x="1160" y="545"/>
                    </a:cubicBezTo>
                    <a:cubicBezTo>
                      <a:pt x="1149" y="545"/>
                      <a:pt x="1137" y="546"/>
                      <a:pt x="1125" y="548"/>
                    </a:cubicBezTo>
                    <a:cubicBezTo>
                      <a:pt x="578" y="609"/>
                      <a:pt x="1" y="4409"/>
                      <a:pt x="1612" y="9333"/>
                    </a:cubicBezTo>
                    <a:cubicBezTo>
                      <a:pt x="2068" y="10731"/>
                      <a:pt x="2676" y="12159"/>
                      <a:pt x="3375" y="13588"/>
                    </a:cubicBezTo>
                    <a:cubicBezTo>
                      <a:pt x="4942" y="14430"/>
                      <a:pt x="6635" y="14948"/>
                      <a:pt x="8400" y="14948"/>
                    </a:cubicBezTo>
                    <a:cubicBezTo>
                      <a:pt x="8927" y="14948"/>
                      <a:pt x="9462" y="14902"/>
                      <a:pt x="10001" y="14804"/>
                    </a:cubicBezTo>
                    <a:lnTo>
                      <a:pt x="10062" y="14257"/>
                    </a:lnTo>
                    <a:cubicBezTo>
                      <a:pt x="10062" y="14257"/>
                      <a:pt x="6201" y="9333"/>
                      <a:pt x="5442" y="7205"/>
                    </a:cubicBezTo>
                    <a:cubicBezTo>
                      <a:pt x="4712" y="5077"/>
                      <a:pt x="4712" y="4682"/>
                      <a:pt x="4712" y="4682"/>
                    </a:cubicBezTo>
                    <a:cubicBezTo>
                      <a:pt x="4712" y="4682"/>
                      <a:pt x="5928" y="2372"/>
                      <a:pt x="5229" y="1916"/>
                    </a:cubicBezTo>
                    <a:cubicBezTo>
                      <a:pt x="5118" y="1844"/>
                      <a:pt x="5023" y="1814"/>
                      <a:pt x="4941" y="1814"/>
                    </a:cubicBezTo>
                    <a:cubicBezTo>
                      <a:pt x="4503" y="1814"/>
                      <a:pt x="4439" y="2676"/>
                      <a:pt x="4439" y="2676"/>
                    </a:cubicBezTo>
                    <a:cubicBezTo>
                      <a:pt x="4439" y="2676"/>
                      <a:pt x="4171" y="0"/>
                      <a:pt x="3548" y="0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6" name="Google Shape;3533;p94">
                <a:extLst>
                  <a:ext uri="{FF2B5EF4-FFF2-40B4-BE49-F238E27FC236}">
                    <a16:creationId xmlns:a16="http://schemas.microsoft.com/office/drawing/2014/main" id="{623AC5B2-DD40-293D-9233-95342BE74915}"/>
                  </a:ext>
                </a:extLst>
              </p:cNvPr>
              <p:cNvSpPr/>
              <p:nvPr/>
            </p:nvSpPr>
            <p:spPr>
              <a:xfrm>
                <a:off x="9208109" y="3593713"/>
                <a:ext cx="1347651" cy="1234651"/>
              </a:xfrm>
              <a:custGeom>
                <a:avLst/>
                <a:gdLst/>
                <a:ahLst/>
                <a:cxnLst/>
                <a:rect l="l" t="t" r="r" b="b"/>
                <a:pathLst>
                  <a:path w="18056" h="16542" extrusionOk="0">
                    <a:moveTo>
                      <a:pt x="61" y="0"/>
                    </a:moveTo>
                    <a:lnTo>
                      <a:pt x="61" y="0"/>
                    </a:lnTo>
                    <a:cubicBezTo>
                      <a:pt x="0" y="851"/>
                      <a:pt x="61" y="1520"/>
                      <a:pt x="243" y="1824"/>
                    </a:cubicBezTo>
                    <a:cubicBezTo>
                      <a:pt x="456" y="2158"/>
                      <a:pt x="730" y="2523"/>
                      <a:pt x="1034" y="2858"/>
                    </a:cubicBezTo>
                    <a:cubicBezTo>
                      <a:pt x="1794" y="3709"/>
                      <a:pt x="2645" y="4408"/>
                      <a:pt x="2645" y="4408"/>
                    </a:cubicBezTo>
                    <a:cubicBezTo>
                      <a:pt x="2645" y="4408"/>
                      <a:pt x="2493" y="5350"/>
                      <a:pt x="2250" y="6657"/>
                    </a:cubicBezTo>
                    <a:cubicBezTo>
                      <a:pt x="2067" y="7630"/>
                      <a:pt x="1885" y="8785"/>
                      <a:pt x="1672" y="9970"/>
                    </a:cubicBezTo>
                    <a:cubicBezTo>
                      <a:pt x="1490" y="11095"/>
                      <a:pt x="1277" y="12219"/>
                      <a:pt x="1125" y="13131"/>
                    </a:cubicBezTo>
                    <a:cubicBezTo>
                      <a:pt x="946" y="14327"/>
                      <a:pt x="796" y="15199"/>
                      <a:pt x="820" y="15199"/>
                    </a:cubicBezTo>
                    <a:cubicBezTo>
                      <a:pt x="820" y="15199"/>
                      <a:pt x="820" y="15199"/>
                      <a:pt x="821" y="15198"/>
                    </a:cubicBezTo>
                    <a:cubicBezTo>
                      <a:pt x="822" y="15198"/>
                      <a:pt x="825" y="15198"/>
                      <a:pt x="827" y="15198"/>
                    </a:cubicBezTo>
                    <a:cubicBezTo>
                      <a:pt x="1061" y="15198"/>
                      <a:pt x="6028" y="16445"/>
                      <a:pt x="9362" y="16536"/>
                    </a:cubicBezTo>
                    <a:cubicBezTo>
                      <a:pt x="9509" y="16540"/>
                      <a:pt x="9659" y="16542"/>
                      <a:pt x="9812" y="16542"/>
                    </a:cubicBezTo>
                    <a:cubicBezTo>
                      <a:pt x="13161" y="16542"/>
                      <a:pt x="17717" y="15600"/>
                      <a:pt x="17630" y="14408"/>
                    </a:cubicBezTo>
                    <a:cubicBezTo>
                      <a:pt x="17630" y="14195"/>
                      <a:pt x="18055" y="13891"/>
                      <a:pt x="18025" y="13405"/>
                    </a:cubicBezTo>
                    <a:cubicBezTo>
                      <a:pt x="17964" y="12615"/>
                      <a:pt x="17934" y="11946"/>
                      <a:pt x="17812" y="10760"/>
                    </a:cubicBezTo>
                    <a:cubicBezTo>
                      <a:pt x="17751" y="10396"/>
                      <a:pt x="17721" y="10001"/>
                      <a:pt x="17691" y="9605"/>
                    </a:cubicBezTo>
                    <a:cubicBezTo>
                      <a:pt x="11277" y="7599"/>
                      <a:pt x="5168" y="4134"/>
                      <a:pt x="61" y="0"/>
                    </a:cubicBezTo>
                    <a:close/>
                  </a:path>
                </a:pathLst>
              </a:custGeom>
              <a:solidFill>
                <a:srgbClr val="00959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7" name="Google Shape;3534;p94">
                <a:extLst>
                  <a:ext uri="{FF2B5EF4-FFF2-40B4-BE49-F238E27FC236}">
                    <a16:creationId xmlns:a16="http://schemas.microsoft.com/office/drawing/2014/main" id="{449BE1D0-F9F8-F0BE-9EF3-A9517E53A403}"/>
                  </a:ext>
                </a:extLst>
              </p:cNvPr>
              <p:cNvSpPr/>
              <p:nvPr/>
            </p:nvSpPr>
            <p:spPr>
              <a:xfrm>
                <a:off x="9212663" y="3126331"/>
                <a:ext cx="1563130" cy="1184346"/>
              </a:xfrm>
              <a:custGeom>
                <a:avLst/>
                <a:gdLst/>
                <a:ahLst/>
                <a:cxnLst/>
                <a:rect l="l" t="t" r="r" b="b"/>
                <a:pathLst>
                  <a:path w="20943" h="15868" extrusionOk="0">
                    <a:moveTo>
                      <a:pt x="1003" y="1"/>
                    </a:moveTo>
                    <a:cubicBezTo>
                      <a:pt x="1003" y="1"/>
                      <a:pt x="790" y="974"/>
                      <a:pt x="547" y="2281"/>
                    </a:cubicBezTo>
                    <a:cubicBezTo>
                      <a:pt x="365" y="3223"/>
                      <a:pt x="182" y="4317"/>
                      <a:pt x="91" y="5320"/>
                    </a:cubicBezTo>
                    <a:cubicBezTo>
                      <a:pt x="30" y="5654"/>
                      <a:pt x="0" y="5958"/>
                      <a:pt x="0" y="6262"/>
                    </a:cubicBezTo>
                    <a:cubicBezTo>
                      <a:pt x="5107" y="10396"/>
                      <a:pt x="11216" y="13861"/>
                      <a:pt x="17630" y="15867"/>
                    </a:cubicBezTo>
                    <a:cubicBezTo>
                      <a:pt x="17508" y="14925"/>
                      <a:pt x="17417" y="13952"/>
                      <a:pt x="17356" y="13253"/>
                    </a:cubicBezTo>
                    <a:cubicBezTo>
                      <a:pt x="17204" y="11977"/>
                      <a:pt x="16961" y="10852"/>
                      <a:pt x="16961" y="10852"/>
                    </a:cubicBezTo>
                    <a:cubicBezTo>
                      <a:pt x="19332" y="10427"/>
                      <a:pt x="20943" y="8329"/>
                      <a:pt x="20943" y="8329"/>
                    </a:cubicBezTo>
                    <a:cubicBezTo>
                      <a:pt x="20791" y="8025"/>
                      <a:pt x="20608" y="7691"/>
                      <a:pt x="20426" y="7387"/>
                    </a:cubicBezTo>
                    <a:cubicBezTo>
                      <a:pt x="19940" y="6566"/>
                      <a:pt x="19393" y="5715"/>
                      <a:pt x="18785" y="4955"/>
                    </a:cubicBezTo>
                    <a:cubicBezTo>
                      <a:pt x="18359" y="4408"/>
                      <a:pt x="17934" y="3922"/>
                      <a:pt x="17508" y="3496"/>
                    </a:cubicBezTo>
                    <a:cubicBezTo>
                      <a:pt x="17174" y="3162"/>
                      <a:pt x="16839" y="2858"/>
                      <a:pt x="16505" y="2645"/>
                    </a:cubicBezTo>
                    <a:cubicBezTo>
                      <a:pt x="15259" y="1791"/>
                      <a:pt x="14149" y="1614"/>
                      <a:pt x="13443" y="1614"/>
                    </a:cubicBezTo>
                    <a:cubicBezTo>
                      <a:pt x="12943" y="1614"/>
                      <a:pt x="12645" y="1703"/>
                      <a:pt x="12645" y="1703"/>
                    </a:cubicBezTo>
                    <a:cubicBezTo>
                      <a:pt x="11806" y="2433"/>
                      <a:pt x="10840" y="2651"/>
                      <a:pt x="9984" y="2651"/>
                    </a:cubicBezTo>
                    <a:cubicBezTo>
                      <a:pt x="8699" y="2651"/>
                      <a:pt x="7660" y="2159"/>
                      <a:pt x="7660" y="2159"/>
                    </a:cubicBezTo>
                    <a:lnTo>
                      <a:pt x="5471" y="1855"/>
                    </a:lnTo>
                    <a:cubicBezTo>
                      <a:pt x="4955" y="1429"/>
                      <a:pt x="1003" y="1"/>
                      <a:pt x="100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8" name="Google Shape;3535;p94">
                <a:extLst>
                  <a:ext uri="{FF2B5EF4-FFF2-40B4-BE49-F238E27FC236}">
                    <a16:creationId xmlns:a16="http://schemas.microsoft.com/office/drawing/2014/main" id="{36F9BC02-B054-F983-E141-B072E0610C48}"/>
                  </a:ext>
                </a:extLst>
              </p:cNvPr>
              <p:cNvSpPr/>
              <p:nvPr/>
            </p:nvSpPr>
            <p:spPr>
              <a:xfrm>
                <a:off x="9591524" y="3591399"/>
                <a:ext cx="716966" cy="686066"/>
              </a:xfrm>
              <a:custGeom>
                <a:avLst/>
                <a:gdLst/>
                <a:ahLst/>
                <a:cxnLst/>
                <a:rect l="l" t="t" r="r" b="b"/>
                <a:pathLst>
                  <a:path w="9606" h="9192" extrusionOk="0">
                    <a:moveTo>
                      <a:pt x="4256" y="1"/>
                    </a:moveTo>
                    <a:cubicBezTo>
                      <a:pt x="3465" y="1"/>
                      <a:pt x="3070" y="3071"/>
                      <a:pt x="3070" y="3071"/>
                    </a:cubicBezTo>
                    <a:cubicBezTo>
                      <a:pt x="3070" y="3071"/>
                      <a:pt x="274" y="3588"/>
                      <a:pt x="152" y="4287"/>
                    </a:cubicBezTo>
                    <a:cubicBezTo>
                      <a:pt x="0" y="5016"/>
                      <a:pt x="2797" y="5898"/>
                      <a:pt x="2797" y="5898"/>
                    </a:cubicBezTo>
                    <a:cubicBezTo>
                      <a:pt x="2797" y="5898"/>
                      <a:pt x="1976" y="9059"/>
                      <a:pt x="2462" y="9180"/>
                    </a:cubicBezTo>
                    <a:cubicBezTo>
                      <a:pt x="2495" y="9188"/>
                      <a:pt x="2530" y="9191"/>
                      <a:pt x="2567" y="9191"/>
                    </a:cubicBezTo>
                    <a:cubicBezTo>
                      <a:pt x="3454" y="9191"/>
                      <a:pt x="5471" y="7174"/>
                      <a:pt x="5471" y="7174"/>
                    </a:cubicBezTo>
                    <a:cubicBezTo>
                      <a:pt x="5471" y="7174"/>
                      <a:pt x="7686" y="8362"/>
                      <a:pt x="8613" y="8362"/>
                    </a:cubicBezTo>
                    <a:cubicBezTo>
                      <a:pt x="8755" y="8362"/>
                      <a:pt x="8868" y="8333"/>
                      <a:pt x="8936" y="8269"/>
                    </a:cubicBezTo>
                    <a:cubicBezTo>
                      <a:pt x="9453" y="7813"/>
                      <a:pt x="7569" y="5107"/>
                      <a:pt x="7569" y="5107"/>
                    </a:cubicBezTo>
                    <a:cubicBezTo>
                      <a:pt x="7569" y="5107"/>
                      <a:pt x="9605" y="3709"/>
                      <a:pt x="9423" y="2980"/>
                    </a:cubicBezTo>
                    <a:cubicBezTo>
                      <a:pt x="9240" y="2281"/>
                      <a:pt x="6201" y="2220"/>
                      <a:pt x="6201" y="2220"/>
                    </a:cubicBezTo>
                    <a:cubicBezTo>
                      <a:pt x="6201" y="2220"/>
                      <a:pt x="5015" y="31"/>
                      <a:pt x="4256" y="1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" name="Google Shape;3536;p94">
                <a:extLst>
                  <a:ext uri="{FF2B5EF4-FFF2-40B4-BE49-F238E27FC236}">
                    <a16:creationId xmlns:a16="http://schemas.microsoft.com/office/drawing/2014/main" id="{2096CC1E-3861-8B45-C5E9-F10B6BA6EB14}"/>
                  </a:ext>
                </a:extLst>
              </p:cNvPr>
              <p:cNvSpPr/>
              <p:nvPr/>
            </p:nvSpPr>
            <p:spPr>
              <a:xfrm>
                <a:off x="9391868" y="5236190"/>
                <a:ext cx="528656" cy="478798"/>
              </a:xfrm>
              <a:custGeom>
                <a:avLst/>
                <a:gdLst/>
                <a:ahLst/>
                <a:cxnLst/>
                <a:rect l="l" t="t" r="r" b="b"/>
                <a:pathLst>
                  <a:path w="7083" h="6415" extrusionOk="0">
                    <a:moveTo>
                      <a:pt x="6292" y="1"/>
                    </a:moveTo>
                    <a:lnTo>
                      <a:pt x="0" y="2159"/>
                    </a:lnTo>
                    <a:lnTo>
                      <a:pt x="2158" y="6414"/>
                    </a:lnTo>
                    <a:cubicBezTo>
                      <a:pt x="3557" y="4894"/>
                      <a:pt x="5228" y="3618"/>
                      <a:pt x="7083" y="2554"/>
                    </a:cubicBezTo>
                    <a:lnTo>
                      <a:pt x="629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" name="Google Shape;3537;p94">
                <a:extLst>
                  <a:ext uri="{FF2B5EF4-FFF2-40B4-BE49-F238E27FC236}">
                    <a16:creationId xmlns:a16="http://schemas.microsoft.com/office/drawing/2014/main" id="{0D4A92DD-93CC-AF38-F0F6-1348ADF8D510}"/>
                  </a:ext>
                </a:extLst>
              </p:cNvPr>
              <p:cNvSpPr/>
              <p:nvPr/>
            </p:nvSpPr>
            <p:spPr>
              <a:xfrm>
                <a:off x="9555175" y="5426815"/>
                <a:ext cx="549107" cy="701069"/>
              </a:xfrm>
              <a:custGeom>
                <a:avLst/>
                <a:gdLst/>
                <a:ahLst/>
                <a:cxnLst/>
                <a:rect l="l" t="t" r="r" b="b"/>
                <a:pathLst>
                  <a:path w="7357" h="9393" extrusionOk="0">
                    <a:moveTo>
                      <a:pt x="4895" y="0"/>
                    </a:moveTo>
                    <a:cubicBezTo>
                      <a:pt x="3040" y="1064"/>
                      <a:pt x="1369" y="2340"/>
                      <a:pt x="1" y="3860"/>
                    </a:cubicBezTo>
                    <a:lnTo>
                      <a:pt x="2797" y="9392"/>
                    </a:lnTo>
                    <a:lnTo>
                      <a:pt x="7357" y="7903"/>
                    </a:lnTo>
                    <a:lnTo>
                      <a:pt x="489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" name="Google Shape;3538;p94">
                <a:extLst>
                  <a:ext uri="{FF2B5EF4-FFF2-40B4-BE49-F238E27FC236}">
                    <a16:creationId xmlns:a16="http://schemas.microsoft.com/office/drawing/2014/main" id="{1F2E4006-1C63-8626-8908-5E164E3D970B}"/>
                  </a:ext>
                </a:extLst>
              </p:cNvPr>
              <p:cNvSpPr/>
              <p:nvPr/>
            </p:nvSpPr>
            <p:spPr>
              <a:xfrm>
                <a:off x="9637352" y="5980030"/>
                <a:ext cx="484545" cy="582844"/>
              </a:xfrm>
              <a:custGeom>
                <a:avLst/>
                <a:gdLst/>
                <a:ahLst/>
                <a:cxnLst/>
                <a:rect l="l" t="t" r="r" b="b"/>
                <a:pathLst>
                  <a:path w="6492" h="7809" extrusionOk="0">
                    <a:moveTo>
                      <a:pt x="6127" y="1"/>
                    </a:moveTo>
                    <a:cubicBezTo>
                      <a:pt x="6048" y="1"/>
                      <a:pt x="6492" y="1950"/>
                      <a:pt x="1757" y="2193"/>
                    </a:cubicBezTo>
                    <a:cubicBezTo>
                      <a:pt x="1757" y="2193"/>
                      <a:pt x="1" y="7808"/>
                      <a:pt x="2340" y="7808"/>
                    </a:cubicBezTo>
                    <a:cubicBezTo>
                      <a:pt x="2500" y="7808"/>
                      <a:pt x="2680" y="7782"/>
                      <a:pt x="2882" y="7725"/>
                    </a:cubicBezTo>
                    <a:cubicBezTo>
                      <a:pt x="6408" y="6692"/>
                      <a:pt x="6377" y="430"/>
                      <a:pt x="6377" y="430"/>
                    </a:cubicBezTo>
                    <a:cubicBezTo>
                      <a:pt x="6200" y="124"/>
                      <a:pt x="6147" y="1"/>
                      <a:pt x="6127" y="1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" name="Google Shape;3539;p94">
                <a:extLst>
                  <a:ext uri="{FF2B5EF4-FFF2-40B4-BE49-F238E27FC236}">
                    <a16:creationId xmlns:a16="http://schemas.microsoft.com/office/drawing/2014/main" id="{307EC0B3-7217-1EDB-D738-D2551B033B43}"/>
                  </a:ext>
                </a:extLst>
              </p:cNvPr>
              <p:cNvSpPr/>
              <p:nvPr/>
            </p:nvSpPr>
            <p:spPr>
              <a:xfrm>
                <a:off x="9709452" y="6000779"/>
                <a:ext cx="392592" cy="390278"/>
              </a:xfrm>
              <a:custGeom>
                <a:avLst/>
                <a:gdLst/>
                <a:ahLst/>
                <a:cxnLst/>
                <a:rect l="l" t="t" r="r" b="b"/>
                <a:pathLst>
                  <a:path w="5260" h="5229" extrusionOk="0">
                    <a:moveTo>
                      <a:pt x="5198" y="0"/>
                    </a:moveTo>
                    <a:lnTo>
                      <a:pt x="5198" y="0"/>
                    </a:lnTo>
                    <a:cubicBezTo>
                      <a:pt x="3739" y="851"/>
                      <a:pt x="669" y="1550"/>
                      <a:pt x="669" y="1550"/>
                    </a:cubicBezTo>
                    <a:cubicBezTo>
                      <a:pt x="669" y="1550"/>
                      <a:pt x="1" y="3617"/>
                      <a:pt x="31" y="5228"/>
                    </a:cubicBezTo>
                    <a:cubicBezTo>
                      <a:pt x="1399" y="4316"/>
                      <a:pt x="2980" y="3921"/>
                      <a:pt x="4621" y="3860"/>
                    </a:cubicBezTo>
                    <a:cubicBezTo>
                      <a:pt x="5259" y="1976"/>
                      <a:pt x="5198" y="0"/>
                      <a:pt x="5198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" name="Google Shape;3540;p94">
                <a:extLst>
                  <a:ext uri="{FF2B5EF4-FFF2-40B4-BE49-F238E27FC236}">
                    <a16:creationId xmlns:a16="http://schemas.microsoft.com/office/drawing/2014/main" id="{2D4786B5-9DBA-8E49-41D4-42EED27F022C}"/>
                  </a:ext>
                </a:extLst>
              </p:cNvPr>
              <p:cNvSpPr/>
              <p:nvPr/>
            </p:nvSpPr>
            <p:spPr>
              <a:xfrm>
                <a:off x="9675416" y="5945323"/>
                <a:ext cx="337436" cy="217418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2913" extrusionOk="0">
                    <a:moveTo>
                      <a:pt x="1370" y="368"/>
                    </a:moveTo>
                    <a:cubicBezTo>
                      <a:pt x="1707" y="368"/>
                      <a:pt x="2202" y="1382"/>
                      <a:pt x="2250" y="1503"/>
                    </a:cubicBezTo>
                    <a:cubicBezTo>
                      <a:pt x="2327" y="1718"/>
                      <a:pt x="2388" y="1933"/>
                      <a:pt x="2446" y="2148"/>
                    </a:cubicBezTo>
                    <a:lnTo>
                      <a:pt x="2446" y="2148"/>
                    </a:lnTo>
                    <a:cubicBezTo>
                      <a:pt x="2448" y="2162"/>
                      <a:pt x="2451" y="2175"/>
                      <a:pt x="2454" y="2188"/>
                    </a:cubicBezTo>
                    <a:lnTo>
                      <a:pt x="2454" y="2188"/>
                    </a:lnTo>
                    <a:cubicBezTo>
                      <a:pt x="2285" y="2054"/>
                      <a:pt x="2115" y="1915"/>
                      <a:pt x="1946" y="1777"/>
                    </a:cubicBezTo>
                    <a:cubicBezTo>
                      <a:pt x="1703" y="1533"/>
                      <a:pt x="1004" y="986"/>
                      <a:pt x="1156" y="591"/>
                    </a:cubicBezTo>
                    <a:cubicBezTo>
                      <a:pt x="1211" y="432"/>
                      <a:pt x="1286" y="368"/>
                      <a:pt x="1370" y="368"/>
                    </a:cubicBezTo>
                    <a:close/>
                    <a:moveTo>
                      <a:pt x="3160" y="456"/>
                    </a:moveTo>
                    <a:cubicBezTo>
                      <a:pt x="3303" y="456"/>
                      <a:pt x="3431" y="554"/>
                      <a:pt x="3466" y="713"/>
                    </a:cubicBezTo>
                    <a:cubicBezTo>
                      <a:pt x="3567" y="1266"/>
                      <a:pt x="3250" y="1862"/>
                      <a:pt x="2914" y="2378"/>
                    </a:cubicBezTo>
                    <a:lnTo>
                      <a:pt x="2914" y="2378"/>
                    </a:lnTo>
                    <a:cubicBezTo>
                      <a:pt x="2831" y="2035"/>
                      <a:pt x="2743" y="1678"/>
                      <a:pt x="2767" y="1321"/>
                    </a:cubicBezTo>
                    <a:cubicBezTo>
                      <a:pt x="2767" y="1108"/>
                      <a:pt x="2736" y="834"/>
                      <a:pt x="2858" y="622"/>
                    </a:cubicBezTo>
                    <a:cubicBezTo>
                      <a:pt x="2947" y="507"/>
                      <a:pt x="3058" y="456"/>
                      <a:pt x="3160" y="456"/>
                    </a:cubicBezTo>
                    <a:close/>
                    <a:moveTo>
                      <a:pt x="1479" y="0"/>
                    </a:moveTo>
                    <a:cubicBezTo>
                      <a:pt x="1322" y="0"/>
                      <a:pt x="1154" y="68"/>
                      <a:pt x="973" y="226"/>
                    </a:cubicBezTo>
                    <a:cubicBezTo>
                      <a:pt x="1" y="1047"/>
                      <a:pt x="2068" y="2445"/>
                      <a:pt x="2615" y="2871"/>
                    </a:cubicBezTo>
                    <a:cubicBezTo>
                      <a:pt x="2655" y="2900"/>
                      <a:pt x="2702" y="2912"/>
                      <a:pt x="2748" y="2912"/>
                    </a:cubicBezTo>
                    <a:cubicBezTo>
                      <a:pt x="2920" y="2912"/>
                      <a:pt x="3096" y="2741"/>
                      <a:pt x="3005" y="2616"/>
                    </a:cubicBezTo>
                    <a:lnTo>
                      <a:pt x="3005" y="2616"/>
                    </a:lnTo>
                    <a:cubicBezTo>
                      <a:pt x="3607" y="1911"/>
                      <a:pt x="4520" y="438"/>
                      <a:pt x="3344" y="74"/>
                    </a:cubicBezTo>
                    <a:cubicBezTo>
                      <a:pt x="3297" y="60"/>
                      <a:pt x="3250" y="53"/>
                      <a:pt x="3203" y="53"/>
                    </a:cubicBezTo>
                    <a:cubicBezTo>
                      <a:pt x="2865" y="53"/>
                      <a:pt x="2573" y="411"/>
                      <a:pt x="2493" y="652"/>
                    </a:cubicBezTo>
                    <a:cubicBezTo>
                      <a:pt x="2463" y="744"/>
                      <a:pt x="2438" y="836"/>
                      <a:pt x="2419" y="928"/>
                    </a:cubicBezTo>
                    <a:lnTo>
                      <a:pt x="2419" y="928"/>
                    </a:lnTo>
                    <a:cubicBezTo>
                      <a:pt x="2180" y="419"/>
                      <a:pt x="1866" y="0"/>
                      <a:pt x="1479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" name="Google Shape;3541;p94">
                <a:extLst>
                  <a:ext uri="{FF2B5EF4-FFF2-40B4-BE49-F238E27FC236}">
                    <a16:creationId xmlns:a16="http://schemas.microsoft.com/office/drawing/2014/main" id="{98EF9904-D023-48DF-9624-CC8C2632DE12}"/>
                  </a:ext>
                </a:extLst>
              </p:cNvPr>
              <p:cNvSpPr/>
              <p:nvPr/>
            </p:nvSpPr>
            <p:spPr>
              <a:xfrm>
                <a:off x="9711766" y="6288880"/>
                <a:ext cx="342585" cy="246303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3300" extrusionOk="0">
                    <a:moveTo>
                      <a:pt x="4590" y="0"/>
                    </a:moveTo>
                    <a:lnTo>
                      <a:pt x="4590" y="0"/>
                    </a:lnTo>
                    <a:cubicBezTo>
                      <a:pt x="2949" y="61"/>
                      <a:pt x="1368" y="456"/>
                      <a:pt x="0" y="1399"/>
                    </a:cubicBezTo>
                    <a:cubicBezTo>
                      <a:pt x="26" y="2438"/>
                      <a:pt x="319" y="3300"/>
                      <a:pt x="1239" y="3300"/>
                    </a:cubicBezTo>
                    <a:cubicBezTo>
                      <a:pt x="1395" y="3300"/>
                      <a:pt x="1569" y="3275"/>
                      <a:pt x="1763" y="3222"/>
                    </a:cubicBezTo>
                    <a:cubicBezTo>
                      <a:pt x="3283" y="2766"/>
                      <a:pt x="4134" y="1429"/>
                      <a:pt x="4590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5" name="Google Shape;3542;p94">
                <a:extLst>
                  <a:ext uri="{FF2B5EF4-FFF2-40B4-BE49-F238E27FC236}">
                    <a16:creationId xmlns:a16="http://schemas.microsoft.com/office/drawing/2014/main" id="{53CB9D5B-8804-07FE-98B0-8EF014734177}"/>
                  </a:ext>
                </a:extLst>
              </p:cNvPr>
              <p:cNvSpPr/>
              <p:nvPr/>
            </p:nvSpPr>
            <p:spPr>
              <a:xfrm>
                <a:off x="9760056" y="6123185"/>
                <a:ext cx="285263" cy="95909"/>
              </a:xfrm>
              <a:custGeom>
                <a:avLst/>
                <a:gdLst/>
                <a:ahLst/>
                <a:cxnLst/>
                <a:rect l="l" t="t" r="r" b="b"/>
                <a:pathLst>
                  <a:path w="3822" h="1285" extrusionOk="0">
                    <a:moveTo>
                      <a:pt x="3647" y="0"/>
                    </a:moveTo>
                    <a:cubicBezTo>
                      <a:pt x="2372" y="0"/>
                      <a:pt x="1183" y="682"/>
                      <a:pt x="52" y="1217"/>
                    </a:cubicBezTo>
                    <a:cubicBezTo>
                      <a:pt x="0" y="1217"/>
                      <a:pt x="15" y="1284"/>
                      <a:pt x="59" y="1284"/>
                    </a:cubicBezTo>
                    <a:cubicBezTo>
                      <a:pt x="66" y="1284"/>
                      <a:pt x="74" y="1282"/>
                      <a:pt x="83" y="1278"/>
                    </a:cubicBezTo>
                    <a:cubicBezTo>
                      <a:pt x="1298" y="792"/>
                      <a:pt x="2393" y="214"/>
                      <a:pt x="3730" y="123"/>
                    </a:cubicBezTo>
                    <a:cubicBezTo>
                      <a:pt x="3791" y="123"/>
                      <a:pt x="3821" y="1"/>
                      <a:pt x="3730" y="1"/>
                    </a:cubicBezTo>
                    <a:cubicBezTo>
                      <a:pt x="3703" y="1"/>
                      <a:pt x="3675" y="0"/>
                      <a:pt x="3647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" name="Google Shape;3543;p94">
                <a:extLst>
                  <a:ext uri="{FF2B5EF4-FFF2-40B4-BE49-F238E27FC236}">
                    <a16:creationId xmlns:a16="http://schemas.microsoft.com/office/drawing/2014/main" id="{0A6412F8-3977-BA44-758B-F6DC3EB2DEE7}"/>
                  </a:ext>
                </a:extLst>
              </p:cNvPr>
              <p:cNvSpPr/>
              <p:nvPr/>
            </p:nvSpPr>
            <p:spPr>
              <a:xfrm>
                <a:off x="9753189" y="6193343"/>
                <a:ext cx="285339" cy="96058"/>
              </a:xfrm>
              <a:custGeom>
                <a:avLst/>
                <a:gdLst/>
                <a:ahLst/>
                <a:cxnLst/>
                <a:rect l="l" t="t" r="r" b="b"/>
                <a:pathLst>
                  <a:path w="3823" h="1287" extrusionOk="0">
                    <a:moveTo>
                      <a:pt x="3571" y="0"/>
                    </a:moveTo>
                    <a:cubicBezTo>
                      <a:pt x="2324" y="0"/>
                      <a:pt x="1161" y="664"/>
                      <a:pt x="53" y="1189"/>
                    </a:cubicBezTo>
                    <a:cubicBezTo>
                      <a:pt x="1" y="1215"/>
                      <a:pt x="16" y="1286"/>
                      <a:pt x="60" y="1286"/>
                    </a:cubicBezTo>
                    <a:cubicBezTo>
                      <a:pt x="67" y="1286"/>
                      <a:pt x="75" y="1285"/>
                      <a:pt x="83" y="1280"/>
                    </a:cubicBezTo>
                    <a:cubicBezTo>
                      <a:pt x="1299" y="764"/>
                      <a:pt x="2394" y="186"/>
                      <a:pt x="3731" y="125"/>
                    </a:cubicBezTo>
                    <a:cubicBezTo>
                      <a:pt x="3792" y="125"/>
                      <a:pt x="3822" y="4"/>
                      <a:pt x="3731" y="4"/>
                    </a:cubicBezTo>
                    <a:cubicBezTo>
                      <a:pt x="3677" y="1"/>
                      <a:pt x="3624" y="0"/>
                      <a:pt x="3571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" name="Google Shape;3544;p94">
                <a:extLst>
                  <a:ext uri="{FF2B5EF4-FFF2-40B4-BE49-F238E27FC236}">
                    <a16:creationId xmlns:a16="http://schemas.microsoft.com/office/drawing/2014/main" id="{1483A8CF-3601-C9A1-1ED8-E3CB6C84C165}"/>
                  </a:ext>
                </a:extLst>
              </p:cNvPr>
              <p:cNvSpPr/>
              <p:nvPr/>
            </p:nvSpPr>
            <p:spPr>
              <a:xfrm>
                <a:off x="9850144" y="5385914"/>
                <a:ext cx="494622" cy="354004"/>
              </a:xfrm>
              <a:custGeom>
                <a:avLst/>
                <a:gdLst/>
                <a:ahLst/>
                <a:cxnLst/>
                <a:rect l="l" t="t" r="r" b="b"/>
                <a:pathLst>
                  <a:path w="6627" h="4743" extrusionOk="0">
                    <a:moveTo>
                      <a:pt x="0" y="1"/>
                    </a:moveTo>
                    <a:lnTo>
                      <a:pt x="669" y="4743"/>
                    </a:lnTo>
                    <a:cubicBezTo>
                      <a:pt x="2462" y="3770"/>
                      <a:pt x="4468" y="3071"/>
                      <a:pt x="6566" y="2676"/>
                    </a:cubicBezTo>
                    <a:lnTo>
                      <a:pt x="662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" name="Google Shape;3545;p94">
                <a:extLst>
                  <a:ext uri="{FF2B5EF4-FFF2-40B4-BE49-F238E27FC236}">
                    <a16:creationId xmlns:a16="http://schemas.microsoft.com/office/drawing/2014/main" id="{8CE59763-BB04-2CDF-22E8-D4D21FE41A86}"/>
                  </a:ext>
                </a:extLst>
              </p:cNvPr>
              <p:cNvSpPr/>
              <p:nvPr/>
            </p:nvSpPr>
            <p:spPr>
              <a:xfrm>
                <a:off x="9900001" y="5585568"/>
                <a:ext cx="440211" cy="617176"/>
              </a:xfrm>
              <a:custGeom>
                <a:avLst/>
                <a:gdLst/>
                <a:ahLst/>
                <a:cxnLst/>
                <a:rect l="l" t="t" r="r" b="b"/>
                <a:pathLst>
                  <a:path w="5898" h="8269" extrusionOk="0">
                    <a:moveTo>
                      <a:pt x="5898" y="1"/>
                    </a:moveTo>
                    <a:cubicBezTo>
                      <a:pt x="3800" y="426"/>
                      <a:pt x="1794" y="1095"/>
                      <a:pt x="1" y="2098"/>
                    </a:cubicBezTo>
                    <a:lnTo>
                      <a:pt x="882" y="8208"/>
                    </a:lnTo>
                    <a:lnTo>
                      <a:pt x="5655" y="8268"/>
                    </a:lnTo>
                    <a:lnTo>
                      <a:pt x="589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" name="Google Shape;3546;p94">
                <a:extLst>
                  <a:ext uri="{FF2B5EF4-FFF2-40B4-BE49-F238E27FC236}">
                    <a16:creationId xmlns:a16="http://schemas.microsoft.com/office/drawing/2014/main" id="{800A1ADB-6A50-8DC0-6E96-3F84EA875914}"/>
                  </a:ext>
                </a:extLst>
              </p:cNvPr>
              <p:cNvSpPr/>
              <p:nvPr/>
            </p:nvSpPr>
            <p:spPr>
              <a:xfrm>
                <a:off x="9668625" y="6165877"/>
                <a:ext cx="664795" cy="466035"/>
              </a:xfrm>
              <a:custGeom>
                <a:avLst/>
                <a:gdLst/>
                <a:ahLst/>
                <a:cxnLst/>
                <a:rect l="l" t="t" r="r" b="b"/>
                <a:pathLst>
                  <a:path w="8907" h="6244" extrusionOk="0">
                    <a:moveTo>
                      <a:pt x="8798" y="1"/>
                    </a:moveTo>
                    <a:cubicBezTo>
                      <a:pt x="8735" y="1"/>
                      <a:pt x="8589" y="1093"/>
                      <a:pt x="6613" y="1093"/>
                    </a:cubicBezTo>
                    <a:cubicBezTo>
                      <a:pt x="5952" y="1093"/>
                      <a:pt x="5087" y="971"/>
                      <a:pt x="3952" y="645"/>
                    </a:cubicBezTo>
                    <a:cubicBezTo>
                      <a:pt x="3952" y="645"/>
                      <a:pt x="1" y="6086"/>
                      <a:pt x="3253" y="6238"/>
                    </a:cubicBezTo>
                    <a:cubicBezTo>
                      <a:pt x="3317" y="6242"/>
                      <a:pt x="3380" y="6244"/>
                      <a:pt x="3443" y="6244"/>
                    </a:cubicBezTo>
                    <a:cubicBezTo>
                      <a:pt x="6970" y="6244"/>
                      <a:pt x="8907" y="493"/>
                      <a:pt x="8907" y="493"/>
                    </a:cubicBezTo>
                    <a:cubicBezTo>
                      <a:pt x="8831" y="134"/>
                      <a:pt x="8819" y="1"/>
                      <a:pt x="8798" y="1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" name="Google Shape;3547;p94">
                <a:extLst>
                  <a:ext uri="{FF2B5EF4-FFF2-40B4-BE49-F238E27FC236}">
                    <a16:creationId xmlns:a16="http://schemas.microsoft.com/office/drawing/2014/main" id="{9CD9ABD0-85E5-4BE8-AC34-0EE438F12DD5}"/>
                  </a:ext>
                </a:extLst>
              </p:cNvPr>
              <p:cNvSpPr/>
              <p:nvPr/>
            </p:nvSpPr>
            <p:spPr>
              <a:xfrm>
                <a:off x="9832006" y="6184537"/>
                <a:ext cx="490069" cy="260932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3496" extrusionOk="0">
                    <a:moveTo>
                      <a:pt x="1763" y="0"/>
                    </a:moveTo>
                    <a:cubicBezTo>
                      <a:pt x="1763" y="0"/>
                      <a:pt x="486" y="1763"/>
                      <a:pt x="0" y="3313"/>
                    </a:cubicBezTo>
                    <a:cubicBezTo>
                      <a:pt x="661" y="3135"/>
                      <a:pt x="1332" y="3053"/>
                      <a:pt x="2003" y="3053"/>
                    </a:cubicBezTo>
                    <a:cubicBezTo>
                      <a:pt x="2937" y="3053"/>
                      <a:pt x="3870" y="3213"/>
                      <a:pt x="4772" y="3496"/>
                    </a:cubicBezTo>
                    <a:cubicBezTo>
                      <a:pt x="5958" y="1885"/>
                      <a:pt x="6566" y="0"/>
                      <a:pt x="6566" y="0"/>
                    </a:cubicBezTo>
                    <a:lnTo>
                      <a:pt x="6566" y="0"/>
                    </a:lnTo>
                    <a:cubicBezTo>
                      <a:pt x="6018" y="122"/>
                      <a:pt x="5302" y="162"/>
                      <a:pt x="4591" y="162"/>
                    </a:cubicBezTo>
                    <a:cubicBezTo>
                      <a:pt x="3168" y="162"/>
                      <a:pt x="1763" y="0"/>
                      <a:pt x="1763" y="0"/>
                    </a:cubicBez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" name="Google Shape;3548;p94">
                <a:extLst>
                  <a:ext uri="{FF2B5EF4-FFF2-40B4-BE49-F238E27FC236}">
                    <a16:creationId xmlns:a16="http://schemas.microsoft.com/office/drawing/2014/main" id="{734E7421-818A-543F-0A5B-D09DEB9C2A8A}"/>
                  </a:ext>
                </a:extLst>
              </p:cNvPr>
              <p:cNvSpPr/>
              <p:nvPr/>
            </p:nvSpPr>
            <p:spPr>
              <a:xfrm>
                <a:off x="9915899" y="6031081"/>
                <a:ext cx="334225" cy="239959"/>
              </a:xfrm>
              <a:custGeom>
                <a:avLst/>
                <a:gdLst/>
                <a:ahLst/>
                <a:cxnLst/>
                <a:rect l="l" t="t" r="r" b="b"/>
                <a:pathLst>
                  <a:path w="4478" h="3215" extrusionOk="0">
                    <a:moveTo>
                      <a:pt x="1455" y="323"/>
                    </a:moveTo>
                    <a:cubicBezTo>
                      <a:pt x="1827" y="323"/>
                      <a:pt x="1976" y="1564"/>
                      <a:pt x="1976" y="1691"/>
                    </a:cubicBezTo>
                    <a:cubicBezTo>
                      <a:pt x="1976" y="1934"/>
                      <a:pt x="1968" y="2169"/>
                      <a:pt x="1955" y="2399"/>
                    </a:cubicBezTo>
                    <a:lnTo>
                      <a:pt x="1955" y="2399"/>
                    </a:lnTo>
                    <a:cubicBezTo>
                      <a:pt x="1836" y="2214"/>
                      <a:pt x="1720" y="2028"/>
                      <a:pt x="1612" y="1843"/>
                    </a:cubicBezTo>
                    <a:cubicBezTo>
                      <a:pt x="1460" y="1539"/>
                      <a:pt x="973" y="810"/>
                      <a:pt x="1217" y="476"/>
                    </a:cubicBezTo>
                    <a:cubicBezTo>
                      <a:pt x="1304" y="368"/>
                      <a:pt x="1384" y="323"/>
                      <a:pt x="1455" y="323"/>
                    </a:cubicBezTo>
                    <a:close/>
                    <a:moveTo>
                      <a:pt x="3072" y="991"/>
                    </a:moveTo>
                    <a:cubicBezTo>
                      <a:pt x="3254" y="991"/>
                      <a:pt x="3396" y="1144"/>
                      <a:pt x="3375" y="1357"/>
                    </a:cubicBezTo>
                    <a:cubicBezTo>
                      <a:pt x="3299" y="1910"/>
                      <a:pt x="2809" y="2359"/>
                      <a:pt x="2332" y="2738"/>
                    </a:cubicBezTo>
                    <a:lnTo>
                      <a:pt x="2332" y="2738"/>
                    </a:lnTo>
                    <a:cubicBezTo>
                      <a:pt x="2338" y="2653"/>
                      <a:pt x="2344" y="2557"/>
                      <a:pt x="2349" y="2453"/>
                    </a:cubicBezTo>
                    <a:lnTo>
                      <a:pt x="2349" y="2453"/>
                    </a:lnTo>
                    <a:cubicBezTo>
                      <a:pt x="2374" y="2193"/>
                      <a:pt x="2418" y="1937"/>
                      <a:pt x="2524" y="1691"/>
                    </a:cubicBezTo>
                    <a:cubicBezTo>
                      <a:pt x="2584" y="1509"/>
                      <a:pt x="2645" y="1205"/>
                      <a:pt x="2828" y="1083"/>
                    </a:cubicBezTo>
                    <a:cubicBezTo>
                      <a:pt x="2910" y="1020"/>
                      <a:pt x="2995" y="991"/>
                      <a:pt x="3072" y="991"/>
                    </a:cubicBezTo>
                    <a:close/>
                    <a:moveTo>
                      <a:pt x="1546" y="0"/>
                    </a:moveTo>
                    <a:cubicBezTo>
                      <a:pt x="1440" y="0"/>
                      <a:pt x="1321" y="26"/>
                      <a:pt x="1186" y="80"/>
                    </a:cubicBezTo>
                    <a:cubicBezTo>
                      <a:pt x="1" y="536"/>
                      <a:pt x="1490" y="2542"/>
                      <a:pt x="1885" y="3120"/>
                    </a:cubicBezTo>
                    <a:cubicBezTo>
                      <a:pt x="1933" y="3187"/>
                      <a:pt x="2008" y="3215"/>
                      <a:pt x="2084" y="3215"/>
                    </a:cubicBezTo>
                    <a:cubicBezTo>
                      <a:pt x="2227" y="3215"/>
                      <a:pt x="2372" y="3115"/>
                      <a:pt x="2338" y="2993"/>
                    </a:cubicBezTo>
                    <a:lnTo>
                      <a:pt x="2338" y="2993"/>
                    </a:lnTo>
                    <a:cubicBezTo>
                      <a:pt x="3124" y="2540"/>
                      <a:pt x="4478" y="1419"/>
                      <a:pt x="3466" y="688"/>
                    </a:cubicBezTo>
                    <a:cubicBezTo>
                      <a:pt x="3384" y="631"/>
                      <a:pt x="3286" y="607"/>
                      <a:pt x="3184" y="607"/>
                    </a:cubicBezTo>
                    <a:cubicBezTo>
                      <a:pt x="2907" y="607"/>
                      <a:pt x="2596" y="784"/>
                      <a:pt x="2463" y="962"/>
                    </a:cubicBezTo>
                    <a:cubicBezTo>
                      <a:pt x="2412" y="1034"/>
                      <a:pt x="2366" y="1108"/>
                      <a:pt x="2325" y="1184"/>
                    </a:cubicBezTo>
                    <a:lnTo>
                      <a:pt x="2325" y="1184"/>
                    </a:lnTo>
                    <a:cubicBezTo>
                      <a:pt x="2249" y="549"/>
                      <a:pt x="2042" y="0"/>
                      <a:pt x="1546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" name="Google Shape;3549;p94">
                <a:extLst>
                  <a:ext uri="{FF2B5EF4-FFF2-40B4-BE49-F238E27FC236}">
                    <a16:creationId xmlns:a16="http://schemas.microsoft.com/office/drawing/2014/main" id="{FB31A7D1-D42B-22D7-1A80-C0119BB091BA}"/>
                  </a:ext>
                </a:extLst>
              </p:cNvPr>
              <p:cNvSpPr/>
              <p:nvPr/>
            </p:nvSpPr>
            <p:spPr>
              <a:xfrm>
                <a:off x="9802449" y="6412405"/>
                <a:ext cx="385800" cy="192041"/>
              </a:xfrm>
              <a:custGeom>
                <a:avLst/>
                <a:gdLst/>
                <a:ahLst/>
                <a:cxnLst/>
                <a:rect l="l" t="t" r="r" b="b"/>
                <a:pathLst>
                  <a:path w="5169" h="2573" extrusionOk="0">
                    <a:moveTo>
                      <a:pt x="2399" y="0"/>
                    </a:moveTo>
                    <a:cubicBezTo>
                      <a:pt x="1728" y="0"/>
                      <a:pt x="1057" y="82"/>
                      <a:pt x="396" y="260"/>
                    </a:cubicBezTo>
                    <a:cubicBezTo>
                      <a:pt x="1" y="1446"/>
                      <a:pt x="62" y="2479"/>
                      <a:pt x="1460" y="2570"/>
                    </a:cubicBezTo>
                    <a:cubicBezTo>
                      <a:pt x="1506" y="2572"/>
                      <a:pt x="1551" y="2573"/>
                      <a:pt x="1596" y="2573"/>
                    </a:cubicBezTo>
                    <a:cubicBezTo>
                      <a:pt x="3112" y="2573"/>
                      <a:pt x="4312" y="1594"/>
                      <a:pt x="5168" y="443"/>
                    </a:cubicBezTo>
                    <a:cubicBezTo>
                      <a:pt x="4266" y="160"/>
                      <a:pt x="3333" y="0"/>
                      <a:pt x="2399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" name="Google Shape;3550;p94">
                <a:extLst>
                  <a:ext uri="{FF2B5EF4-FFF2-40B4-BE49-F238E27FC236}">
                    <a16:creationId xmlns:a16="http://schemas.microsoft.com/office/drawing/2014/main" id="{778FBDAA-5294-BD14-7FC0-08A1B9DAF34D}"/>
                  </a:ext>
                </a:extLst>
              </p:cNvPr>
              <p:cNvSpPr/>
              <p:nvPr/>
            </p:nvSpPr>
            <p:spPr>
              <a:xfrm>
                <a:off x="9931871" y="6263279"/>
                <a:ext cx="301012" cy="28287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379" extrusionOk="0">
                    <a:moveTo>
                      <a:pt x="2380" y="1"/>
                    </a:moveTo>
                    <a:cubicBezTo>
                      <a:pt x="1606" y="1"/>
                      <a:pt x="812" y="132"/>
                      <a:pt x="60" y="222"/>
                    </a:cubicBezTo>
                    <a:cubicBezTo>
                      <a:pt x="8" y="222"/>
                      <a:pt x="1" y="289"/>
                      <a:pt x="57" y="289"/>
                    </a:cubicBezTo>
                    <a:cubicBezTo>
                      <a:pt x="67" y="289"/>
                      <a:pt x="78" y="287"/>
                      <a:pt x="91" y="283"/>
                    </a:cubicBezTo>
                    <a:cubicBezTo>
                      <a:pt x="828" y="248"/>
                      <a:pt x="1537" y="166"/>
                      <a:pt x="2244" y="166"/>
                    </a:cubicBezTo>
                    <a:cubicBezTo>
                      <a:pt x="2789" y="166"/>
                      <a:pt x="3334" y="215"/>
                      <a:pt x="3890" y="374"/>
                    </a:cubicBezTo>
                    <a:cubicBezTo>
                      <a:pt x="3900" y="377"/>
                      <a:pt x="3910" y="379"/>
                      <a:pt x="3919" y="379"/>
                    </a:cubicBezTo>
                    <a:cubicBezTo>
                      <a:pt x="3993" y="379"/>
                      <a:pt x="4032" y="279"/>
                      <a:pt x="3951" y="252"/>
                    </a:cubicBezTo>
                    <a:cubicBezTo>
                      <a:pt x="3451" y="65"/>
                      <a:pt x="2921" y="1"/>
                      <a:pt x="2380" y="1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84" name="Google Shape;3551;p94">
                <a:extLst>
                  <a:ext uri="{FF2B5EF4-FFF2-40B4-BE49-F238E27FC236}">
                    <a16:creationId xmlns:a16="http://schemas.microsoft.com/office/drawing/2014/main" id="{0AFA40CF-E93B-5B32-7E9A-AA4D97B14C6B}"/>
                  </a:ext>
                </a:extLst>
              </p:cNvPr>
              <p:cNvSpPr/>
              <p:nvPr/>
            </p:nvSpPr>
            <p:spPr>
              <a:xfrm>
                <a:off x="9904554" y="6328214"/>
                <a:ext cx="298624" cy="26944"/>
              </a:xfrm>
              <a:custGeom>
                <a:avLst/>
                <a:gdLst/>
                <a:ahLst/>
                <a:cxnLst/>
                <a:rect l="l" t="t" r="r" b="b"/>
                <a:pathLst>
                  <a:path w="4001" h="361" extrusionOk="0">
                    <a:moveTo>
                      <a:pt x="2284" y="0"/>
                    </a:moveTo>
                    <a:cubicBezTo>
                      <a:pt x="1543" y="0"/>
                      <a:pt x="788" y="116"/>
                      <a:pt x="62" y="203"/>
                    </a:cubicBezTo>
                    <a:cubicBezTo>
                      <a:pt x="1" y="203"/>
                      <a:pt x="1" y="294"/>
                      <a:pt x="62" y="294"/>
                    </a:cubicBezTo>
                    <a:cubicBezTo>
                      <a:pt x="800" y="242"/>
                      <a:pt x="1510" y="162"/>
                      <a:pt x="2224" y="162"/>
                    </a:cubicBezTo>
                    <a:cubicBezTo>
                      <a:pt x="2772" y="162"/>
                      <a:pt x="3323" y="209"/>
                      <a:pt x="3891" y="355"/>
                    </a:cubicBezTo>
                    <a:cubicBezTo>
                      <a:pt x="3900" y="359"/>
                      <a:pt x="3908" y="361"/>
                      <a:pt x="3916" y="361"/>
                    </a:cubicBezTo>
                    <a:cubicBezTo>
                      <a:pt x="3966" y="361"/>
                      <a:pt x="4000" y="290"/>
                      <a:pt x="3922" y="264"/>
                    </a:cubicBezTo>
                    <a:cubicBezTo>
                      <a:pt x="3398" y="67"/>
                      <a:pt x="2845" y="0"/>
                      <a:pt x="2284" y="0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85" name="Google Shape;3552;p94">
                <a:extLst>
                  <a:ext uri="{FF2B5EF4-FFF2-40B4-BE49-F238E27FC236}">
                    <a16:creationId xmlns:a16="http://schemas.microsoft.com/office/drawing/2014/main" id="{27F5621D-997F-9E03-9B92-940E7DE939E6}"/>
                  </a:ext>
                </a:extLst>
              </p:cNvPr>
              <p:cNvSpPr/>
              <p:nvPr/>
            </p:nvSpPr>
            <p:spPr>
              <a:xfrm>
                <a:off x="10839242" y="4326506"/>
                <a:ext cx="401623" cy="814517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10913" extrusionOk="0">
                    <a:moveTo>
                      <a:pt x="5381" y="0"/>
                    </a:moveTo>
                    <a:lnTo>
                      <a:pt x="426" y="7751"/>
                    </a:lnTo>
                    <a:lnTo>
                      <a:pt x="1" y="10912"/>
                    </a:lnTo>
                    <a:lnTo>
                      <a:pt x="5381" y="2797"/>
                    </a:lnTo>
                    <a:lnTo>
                      <a:pt x="5381" y="0"/>
                    </a:ln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86" name="Google Shape;3553;p94">
                <a:extLst>
                  <a:ext uri="{FF2B5EF4-FFF2-40B4-BE49-F238E27FC236}">
                    <a16:creationId xmlns:a16="http://schemas.microsoft.com/office/drawing/2014/main" id="{EF7DA742-B685-FEAD-9C45-BC261E7B1E10}"/>
                  </a:ext>
                </a:extLst>
              </p:cNvPr>
              <p:cNvSpPr/>
              <p:nvPr/>
            </p:nvSpPr>
            <p:spPr>
              <a:xfrm>
                <a:off x="9185420" y="5022949"/>
                <a:ext cx="220105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2949" h="19758" extrusionOk="0">
                    <a:moveTo>
                      <a:pt x="0" y="1"/>
                    </a:moveTo>
                    <a:lnTo>
                      <a:pt x="1064" y="19758"/>
                    </a:lnTo>
                    <a:lnTo>
                      <a:pt x="2949" y="19758"/>
                    </a:lnTo>
                    <a:lnTo>
                      <a:pt x="2371" y="1"/>
                    </a:ln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87" name="Google Shape;3554;p94">
                <a:extLst>
                  <a:ext uri="{FF2B5EF4-FFF2-40B4-BE49-F238E27FC236}">
                    <a16:creationId xmlns:a16="http://schemas.microsoft.com/office/drawing/2014/main" id="{B47EF616-9A5C-8D16-405E-E92B62678134}"/>
                  </a:ext>
                </a:extLst>
              </p:cNvPr>
              <p:cNvSpPr/>
              <p:nvPr/>
            </p:nvSpPr>
            <p:spPr>
              <a:xfrm>
                <a:off x="9362386" y="5022949"/>
                <a:ext cx="143005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19758" extrusionOk="0">
                    <a:moveTo>
                      <a:pt x="0" y="1"/>
                    </a:moveTo>
                    <a:lnTo>
                      <a:pt x="578" y="19758"/>
                    </a:lnTo>
                    <a:lnTo>
                      <a:pt x="1915" y="18694"/>
                    </a:lnTo>
                    <a:lnTo>
                      <a:pt x="1246" y="1"/>
                    </a:ln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88" name="Google Shape;3555;p94">
                <a:extLst>
                  <a:ext uri="{FF2B5EF4-FFF2-40B4-BE49-F238E27FC236}">
                    <a16:creationId xmlns:a16="http://schemas.microsoft.com/office/drawing/2014/main" id="{3855B44C-C1F9-5CA5-C7FF-0CA7360C35F6}"/>
                  </a:ext>
                </a:extLst>
              </p:cNvPr>
              <p:cNvSpPr/>
              <p:nvPr/>
            </p:nvSpPr>
            <p:spPr>
              <a:xfrm>
                <a:off x="10893728" y="5002575"/>
                <a:ext cx="181518" cy="1495061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20031" extrusionOk="0">
                    <a:moveTo>
                      <a:pt x="0" y="0"/>
                    </a:moveTo>
                    <a:lnTo>
                      <a:pt x="547" y="20031"/>
                    </a:lnTo>
                    <a:lnTo>
                      <a:pt x="2432" y="20031"/>
                    </a:lnTo>
                    <a:lnTo>
                      <a:pt x="1885" y="2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89" name="Google Shape;3556;p94">
                <a:extLst>
                  <a:ext uri="{FF2B5EF4-FFF2-40B4-BE49-F238E27FC236}">
                    <a16:creationId xmlns:a16="http://schemas.microsoft.com/office/drawing/2014/main" id="{E32B72B1-E2F4-FEA2-6A56-AB568A262ECF}"/>
                  </a:ext>
                </a:extLst>
              </p:cNvPr>
              <p:cNvSpPr/>
              <p:nvPr/>
            </p:nvSpPr>
            <p:spPr>
              <a:xfrm>
                <a:off x="11034346" y="4873227"/>
                <a:ext cx="143005" cy="1624406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1764" extrusionOk="0">
                    <a:moveTo>
                      <a:pt x="1338" y="0"/>
                    </a:moveTo>
                    <a:lnTo>
                      <a:pt x="1" y="2007"/>
                    </a:lnTo>
                    <a:lnTo>
                      <a:pt x="548" y="21764"/>
                    </a:lnTo>
                    <a:lnTo>
                      <a:pt x="1916" y="20700"/>
                    </a:lnTo>
                    <a:lnTo>
                      <a:pt x="1338" y="0"/>
                    </a:ln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0" name="Google Shape;3557;p94">
                <a:extLst>
                  <a:ext uri="{FF2B5EF4-FFF2-40B4-BE49-F238E27FC236}">
                    <a16:creationId xmlns:a16="http://schemas.microsoft.com/office/drawing/2014/main" id="{9151BC75-9FCE-E72C-DA29-18B7911870D0}"/>
                  </a:ext>
                </a:extLst>
              </p:cNvPr>
              <p:cNvSpPr/>
              <p:nvPr/>
            </p:nvSpPr>
            <p:spPr>
              <a:xfrm>
                <a:off x="11023000" y="4989138"/>
                <a:ext cx="462901" cy="208612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2795" extrusionOk="0">
                    <a:moveTo>
                      <a:pt x="3766" y="0"/>
                    </a:moveTo>
                    <a:cubicBezTo>
                      <a:pt x="3505" y="0"/>
                      <a:pt x="3223" y="36"/>
                      <a:pt x="2919" y="119"/>
                    </a:cubicBezTo>
                    <a:cubicBezTo>
                      <a:pt x="730" y="758"/>
                      <a:pt x="1" y="2794"/>
                      <a:pt x="1" y="2794"/>
                    </a:cubicBezTo>
                    <a:lnTo>
                      <a:pt x="1095" y="2399"/>
                    </a:lnTo>
                    <a:cubicBezTo>
                      <a:pt x="1095" y="2399"/>
                      <a:pt x="1490" y="1396"/>
                      <a:pt x="3253" y="1001"/>
                    </a:cubicBezTo>
                    <a:cubicBezTo>
                      <a:pt x="3521" y="944"/>
                      <a:pt x="3763" y="921"/>
                      <a:pt x="3981" y="921"/>
                    </a:cubicBezTo>
                    <a:cubicBezTo>
                      <a:pt x="5050" y="921"/>
                      <a:pt x="5533" y="1487"/>
                      <a:pt x="5533" y="1487"/>
                    </a:cubicBezTo>
                    <a:lnTo>
                      <a:pt x="6202" y="1426"/>
                    </a:lnTo>
                    <a:cubicBezTo>
                      <a:pt x="6202" y="1426"/>
                      <a:pt x="5409" y="0"/>
                      <a:pt x="3766" y="0"/>
                    </a:cubicBezTo>
                    <a:close/>
                  </a:path>
                </a:pathLst>
              </a:custGeom>
              <a:solidFill>
                <a:srgbClr val="F2695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1" name="Google Shape;3558;p94">
                <a:extLst>
                  <a:ext uri="{FF2B5EF4-FFF2-40B4-BE49-F238E27FC236}">
                    <a16:creationId xmlns:a16="http://schemas.microsoft.com/office/drawing/2014/main" id="{9C493623-B931-9B5E-8E38-92305D5980CC}"/>
                  </a:ext>
                </a:extLst>
              </p:cNvPr>
              <p:cNvSpPr/>
              <p:nvPr/>
            </p:nvSpPr>
            <p:spPr>
              <a:xfrm>
                <a:off x="10728107" y="5086615"/>
                <a:ext cx="1043654" cy="1614629"/>
              </a:xfrm>
              <a:custGeom>
                <a:avLst/>
                <a:gdLst/>
                <a:ahLst/>
                <a:cxnLst/>
                <a:rect l="l" t="t" r="r" b="b"/>
                <a:pathLst>
                  <a:path w="13983" h="21633" extrusionOk="0">
                    <a:moveTo>
                      <a:pt x="8538" y="0"/>
                    </a:moveTo>
                    <a:cubicBezTo>
                      <a:pt x="7778" y="0"/>
                      <a:pt x="6843" y="95"/>
                      <a:pt x="5684" y="303"/>
                    </a:cubicBezTo>
                    <a:cubicBezTo>
                      <a:pt x="5684" y="303"/>
                      <a:pt x="0" y="1275"/>
                      <a:pt x="274" y="5136"/>
                    </a:cubicBezTo>
                    <a:cubicBezTo>
                      <a:pt x="548" y="9026"/>
                      <a:pt x="152" y="17902"/>
                      <a:pt x="1946" y="21032"/>
                    </a:cubicBezTo>
                    <a:cubicBezTo>
                      <a:pt x="2196" y="21462"/>
                      <a:pt x="3041" y="21633"/>
                      <a:pt x="4151" y="21633"/>
                    </a:cubicBezTo>
                    <a:cubicBezTo>
                      <a:pt x="6415" y="21633"/>
                      <a:pt x="9777" y="20925"/>
                      <a:pt x="11429" y="20273"/>
                    </a:cubicBezTo>
                    <a:cubicBezTo>
                      <a:pt x="13891" y="19300"/>
                      <a:pt x="13982" y="16716"/>
                      <a:pt x="13739" y="14102"/>
                    </a:cubicBezTo>
                    <a:cubicBezTo>
                      <a:pt x="13496" y="11458"/>
                      <a:pt x="12827" y="5257"/>
                      <a:pt x="12037" y="2461"/>
                    </a:cubicBezTo>
                    <a:cubicBezTo>
                      <a:pt x="11662" y="1077"/>
                      <a:pt x="11105" y="0"/>
                      <a:pt x="8538" y="0"/>
                    </a:cubicBez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2" name="Google Shape;3559;p94">
                <a:extLst>
                  <a:ext uri="{FF2B5EF4-FFF2-40B4-BE49-F238E27FC236}">
                    <a16:creationId xmlns:a16="http://schemas.microsoft.com/office/drawing/2014/main" id="{0ED17B81-A935-BB57-3874-F9F7F58DF7A6}"/>
                  </a:ext>
                </a:extLst>
              </p:cNvPr>
              <p:cNvSpPr/>
              <p:nvPr/>
            </p:nvSpPr>
            <p:spPr>
              <a:xfrm>
                <a:off x="10825658" y="5092438"/>
                <a:ext cx="1045893" cy="1613361"/>
              </a:xfrm>
              <a:custGeom>
                <a:avLst/>
                <a:gdLst/>
                <a:ahLst/>
                <a:cxnLst/>
                <a:rect l="l" t="t" r="r" b="b"/>
                <a:pathLst>
                  <a:path w="14013" h="21616" extrusionOk="0">
                    <a:moveTo>
                      <a:pt x="8589" y="1"/>
                    </a:moveTo>
                    <a:cubicBezTo>
                      <a:pt x="7827" y="1"/>
                      <a:pt x="6886" y="98"/>
                      <a:pt x="5715" y="316"/>
                    </a:cubicBezTo>
                    <a:cubicBezTo>
                      <a:pt x="5715" y="316"/>
                      <a:pt x="0" y="1258"/>
                      <a:pt x="274" y="5149"/>
                    </a:cubicBezTo>
                    <a:cubicBezTo>
                      <a:pt x="578" y="9009"/>
                      <a:pt x="152" y="17884"/>
                      <a:pt x="1976" y="21015"/>
                    </a:cubicBezTo>
                    <a:cubicBezTo>
                      <a:pt x="2216" y="21445"/>
                      <a:pt x="3058" y="21615"/>
                      <a:pt x="4168" y="21615"/>
                    </a:cubicBezTo>
                    <a:cubicBezTo>
                      <a:pt x="6431" y="21615"/>
                      <a:pt x="9808" y="20908"/>
                      <a:pt x="11460" y="20255"/>
                    </a:cubicBezTo>
                    <a:cubicBezTo>
                      <a:pt x="13922" y="19283"/>
                      <a:pt x="14013" y="16729"/>
                      <a:pt x="13770" y="14085"/>
                    </a:cubicBezTo>
                    <a:cubicBezTo>
                      <a:pt x="13527" y="11471"/>
                      <a:pt x="12858" y="5240"/>
                      <a:pt x="12068" y="2444"/>
                    </a:cubicBezTo>
                    <a:cubicBezTo>
                      <a:pt x="11670" y="1087"/>
                      <a:pt x="11129" y="1"/>
                      <a:pt x="8589" y="1"/>
                    </a:cubicBezTo>
                    <a:close/>
                  </a:path>
                </a:pathLst>
              </a:custGeom>
              <a:solidFill>
                <a:srgbClr val="635BA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3" name="Google Shape;3560;p94">
                <a:extLst>
                  <a:ext uri="{FF2B5EF4-FFF2-40B4-BE49-F238E27FC236}">
                    <a16:creationId xmlns:a16="http://schemas.microsoft.com/office/drawing/2014/main" id="{CD7DE162-5AE2-D68C-B00C-BB860D876B7F}"/>
                  </a:ext>
                </a:extLst>
              </p:cNvPr>
              <p:cNvSpPr/>
              <p:nvPr/>
            </p:nvSpPr>
            <p:spPr>
              <a:xfrm>
                <a:off x="10920970" y="5864192"/>
                <a:ext cx="902963" cy="282203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3781" extrusionOk="0">
                    <a:moveTo>
                      <a:pt x="9093" y="0"/>
                    </a:moveTo>
                    <a:cubicBezTo>
                      <a:pt x="8136" y="0"/>
                      <a:pt x="6812" y="123"/>
                      <a:pt x="4955" y="402"/>
                    </a:cubicBezTo>
                    <a:cubicBezTo>
                      <a:pt x="4955" y="402"/>
                      <a:pt x="608" y="1374"/>
                      <a:pt x="0" y="3259"/>
                    </a:cubicBezTo>
                    <a:cubicBezTo>
                      <a:pt x="1431" y="3616"/>
                      <a:pt x="2878" y="3781"/>
                      <a:pt x="4326" y="3781"/>
                    </a:cubicBezTo>
                    <a:cubicBezTo>
                      <a:pt x="6938" y="3781"/>
                      <a:pt x="9556" y="3246"/>
                      <a:pt x="12098" y="2347"/>
                    </a:cubicBezTo>
                    <a:cubicBezTo>
                      <a:pt x="11946" y="1800"/>
                      <a:pt x="11794" y="1313"/>
                      <a:pt x="11611" y="949"/>
                    </a:cubicBezTo>
                    <a:cubicBezTo>
                      <a:pt x="11303" y="370"/>
                      <a:pt x="10750" y="0"/>
                      <a:pt x="9093" y="0"/>
                    </a:cubicBezTo>
                    <a:close/>
                  </a:path>
                </a:pathLst>
              </a:custGeom>
              <a:solidFill>
                <a:srgbClr val="FFCC7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4" name="Google Shape;3561;p94">
                <a:extLst>
                  <a:ext uri="{FF2B5EF4-FFF2-40B4-BE49-F238E27FC236}">
                    <a16:creationId xmlns:a16="http://schemas.microsoft.com/office/drawing/2014/main" id="{E2CADFAF-1083-F415-9D7A-0BBAC123F5A4}"/>
                  </a:ext>
                </a:extLst>
              </p:cNvPr>
              <p:cNvSpPr/>
              <p:nvPr/>
            </p:nvSpPr>
            <p:spPr>
              <a:xfrm>
                <a:off x="10905073" y="6039292"/>
                <a:ext cx="930205" cy="203611"/>
              </a:xfrm>
              <a:custGeom>
                <a:avLst/>
                <a:gdLst/>
                <a:ahLst/>
                <a:cxnLst/>
                <a:rect l="l" t="t" r="r" b="b"/>
                <a:pathLst>
                  <a:path w="12463" h="2728" extrusionOk="0">
                    <a:moveTo>
                      <a:pt x="12311" y="1"/>
                    </a:moveTo>
                    <a:cubicBezTo>
                      <a:pt x="9769" y="900"/>
                      <a:pt x="7151" y="1435"/>
                      <a:pt x="4539" y="1435"/>
                    </a:cubicBezTo>
                    <a:cubicBezTo>
                      <a:pt x="3091" y="1435"/>
                      <a:pt x="1644" y="1270"/>
                      <a:pt x="213" y="913"/>
                    </a:cubicBezTo>
                    <a:cubicBezTo>
                      <a:pt x="213" y="1004"/>
                      <a:pt x="183" y="1095"/>
                      <a:pt x="152" y="1186"/>
                    </a:cubicBezTo>
                    <a:cubicBezTo>
                      <a:pt x="122" y="1581"/>
                      <a:pt x="61" y="2037"/>
                      <a:pt x="0" y="2554"/>
                    </a:cubicBezTo>
                    <a:cubicBezTo>
                      <a:pt x="943" y="2668"/>
                      <a:pt x="1907" y="2727"/>
                      <a:pt x="2883" y="2727"/>
                    </a:cubicBezTo>
                    <a:cubicBezTo>
                      <a:pt x="6063" y="2727"/>
                      <a:pt x="9369" y="2102"/>
                      <a:pt x="12463" y="730"/>
                    </a:cubicBezTo>
                    <a:cubicBezTo>
                      <a:pt x="12402" y="487"/>
                      <a:pt x="12371" y="244"/>
                      <a:pt x="12311" y="1"/>
                    </a:cubicBezTo>
                    <a:close/>
                  </a:path>
                </a:pathLst>
              </a:custGeom>
              <a:solidFill>
                <a:srgbClr val="FCB31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5" name="Google Shape;3562;p94">
                <a:extLst>
                  <a:ext uri="{FF2B5EF4-FFF2-40B4-BE49-F238E27FC236}">
                    <a16:creationId xmlns:a16="http://schemas.microsoft.com/office/drawing/2014/main" id="{09B1E8C8-4126-2D94-B4A3-D511BF94E3A5}"/>
                  </a:ext>
                </a:extLst>
              </p:cNvPr>
              <p:cNvSpPr/>
              <p:nvPr/>
            </p:nvSpPr>
            <p:spPr>
              <a:xfrm>
                <a:off x="10900519" y="6093777"/>
                <a:ext cx="984690" cy="470589"/>
              </a:xfrm>
              <a:custGeom>
                <a:avLst/>
                <a:gdLst/>
                <a:ahLst/>
                <a:cxnLst/>
                <a:rect l="l" t="t" r="r" b="b"/>
                <a:pathLst>
                  <a:path w="13193" h="6305" extrusionOk="0">
                    <a:moveTo>
                      <a:pt x="12524" y="0"/>
                    </a:moveTo>
                    <a:cubicBezTo>
                      <a:pt x="9430" y="1372"/>
                      <a:pt x="6124" y="1997"/>
                      <a:pt x="2944" y="1997"/>
                    </a:cubicBezTo>
                    <a:cubicBezTo>
                      <a:pt x="1968" y="1997"/>
                      <a:pt x="1004" y="1938"/>
                      <a:pt x="61" y="1824"/>
                    </a:cubicBezTo>
                    <a:cubicBezTo>
                      <a:pt x="61" y="2037"/>
                      <a:pt x="31" y="2250"/>
                      <a:pt x="0" y="2462"/>
                    </a:cubicBezTo>
                    <a:cubicBezTo>
                      <a:pt x="2841" y="5278"/>
                      <a:pt x="6695" y="6304"/>
                      <a:pt x="10546" y="6304"/>
                    </a:cubicBezTo>
                    <a:cubicBezTo>
                      <a:pt x="11268" y="6304"/>
                      <a:pt x="11991" y="6268"/>
                      <a:pt x="12706" y="6201"/>
                    </a:cubicBezTo>
                    <a:cubicBezTo>
                      <a:pt x="13192" y="5563"/>
                      <a:pt x="13192" y="4803"/>
                      <a:pt x="13071" y="4043"/>
                    </a:cubicBezTo>
                    <a:cubicBezTo>
                      <a:pt x="12949" y="3192"/>
                      <a:pt x="12797" y="1490"/>
                      <a:pt x="12524" y="0"/>
                    </a:cubicBezTo>
                    <a:close/>
                  </a:path>
                </a:pathLst>
              </a:custGeom>
              <a:solidFill>
                <a:srgbClr val="F2695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6" name="Google Shape;3563;p94">
                <a:extLst>
                  <a:ext uri="{FF2B5EF4-FFF2-40B4-BE49-F238E27FC236}">
                    <a16:creationId xmlns:a16="http://schemas.microsoft.com/office/drawing/2014/main" id="{33A70D8C-E9FF-A6D3-E020-B2AC30CE8B40}"/>
                  </a:ext>
                </a:extLst>
              </p:cNvPr>
              <p:cNvSpPr/>
              <p:nvPr/>
            </p:nvSpPr>
            <p:spPr>
              <a:xfrm>
                <a:off x="10889174" y="6277536"/>
                <a:ext cx="959687" cy="451854"/>
              </a:xfrm>
              <a:custGeom>
                <a:avLst/>
                <a:gdLst/>
                <a:ahLst/>
                <a:cxnLst/>
                <a:rect l="l" t="t" r="r" b="b"/>
                <a:pathLst>
                  <a:path w="12858" h="6054" extrusionOk="0">
                    <a:moveTo>
                      <a:pt x="152" y="0"/>
                    </a:moveTo>
                    <a:lnTo>
                      <a:pt x="152" y="0"/>
                    </a:lnTo>
                    <a:cubicBezTo>
                      <a:pt x="0" y="2098"/>
                      <a:pt x="61" y="4712"/>
                      <a:pt x="1338" y="5836"/>
                    </a:cubicBezTo>
                    <a:cubicBezTo>
                      <a:pt x="1513" y="5989"/>
                      <a:pt x="2005" y="6053"/>
                      <a:pt x="2688" y="6053"/>
                    </a:cubicBezTo>
                    <a:cubicBezTo>
                      <a:pt x="4852" y="6053"/>
                      <a:pt x="8926" y="5410"/>
                      <a:pt x="10821" y="4924"/>
                    </a:cubicBezTo>
                    <a:cubicBezTo>
                      <a:pt x="11885" y="4620"/>
                      <a:pt x="12524" y="4225"/>
                      <a:pt x="12858" y="3739"/>
                    </a:cubicBezTo>
                    <a:lnTo>
                      <a:pt x="12858" y="3739"/>
                    </a:lnTo>
                    <a:cubicBezTo>
                      <a:pt x="12143" y="3806"/>
                      <a:pt x="11420" y="3842"/>
                      <a:pt x="10698" y="3842"/>
                    </a:cubicBezTo>
                    <a:cubicBezTo>
                      <a:pt x="6847" y="3842"/>
                      <a:pt x="2993" y="2816"/>
                      <a:pt x="152" y="0"/>
                    </a:cubicBezTo>
                    <a:close/>
                  </a:path>
                </a:pathLst>
              </a:custGeom>
              <a:solidFill>
                <a:srgbClr val="F1583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7" name="Google Shape;3564;p94">
                <a:extLst>
                  <a:ext uri="{FF2B5EF4-FFF2-40B4-BE49-F238E27FC236}">
                    <a16:creationId xmlns:a16="http://schemas.microsoft.com/office/drawing/2014/main" id="{8B1061CA-3467-D5AF-3BA4-DF6E923F2B17}"/>
                  </a:ext>
                </a:extLst>
              </p:cNvPr>
              <p:cNvSpPr/>
              <p:nvPr/>
            </p:nvSpPr>
            <p:spPr>
              <a:xfrm>
                <a:off x="11177276" y="5377478"/>
                <a:ext cx="263246" cy="293773"/>
              </a:xfrm>
              <a:custGeom>
                <a:avLst/>
                <a:gdLst/>
                <a:ahLst/>
                <a:cxnLst/>
                <a:rect l="l" t="t" r="r" b="b"/>
                <a:pathLst>
                  <a:path w="3527" h="3936" extrusionOk="0">
                    <a:moveTo>
                      <a:pt x="2143" y="1115"/>
                    </a:moveTo>
                    <a:cubicBezTo>
                      <a:pt x="2257" y="1115"/>
                      <a:pt x="2342" y="1469"/>
                      <a:pt x="2372" y="1907"/>
                    </a:cubicBezTo>
                    <a:cubicBezTo>
                      <a:pt x="2372" y="2363"/>
                      <a:pt x="2311" y="2758"/>
                      <a:pt x="2189" y="2758"/>
                    </a:cubicBezTo>
                    <a:cubicBezTo>
                      <a:pt x="2098" y="2758"/>
                      <a:pt x="1976" y="2394"/>
                      <a:pt x="1976" y="1938"/>
                    </a:cubicBezTo>
                    <a:cubicBezTo>
                      <a:pt x="1946" y="1482"/>
                      <a:pt x="2037" y="1117"/>
                      <a:pt x="2128" y="1117"/>
                    </a:cubicBezTo>
                    <a:cubicBezTo>
                      <a:pt x="2133" y="1116"/>
                      <a:pt x="2138" y="1115"/>
                      <a:pt x="2143" y="1115"/>
                    </a:cubicBezTo>
                    <a:close/>
                    <a:moveTo>
                      <a:pt x="1247" y="1360"/>
                    </a:moveTo>
                    <a:cubicBezTo>
                      <a:pt x="1369" y="1360"/>
                      <a:pt x="1460" y="1694"/>
                      <a:pt x="1490" y="2150"/>
                    </a:cubicBezTo>
                    <a:cubicBezTo>
                      <a:pt x="1490" y="2606"/>
                      <a:pt x="1429" y="3001"/>
                      <a:pt x="1308" y="3001"/>
                    </a:cubicBezTo>
                    <a:cubicBezTo>
                      <a:pt x="1304" y="3003"/>
                      <a:pt x="1301" y="3003"/>
                      <a:pt x="1297" y="3003"/>
                    </a:cubicBezTo>
                    <a:cubicBezTo>
                      <a:pt x="1207" y="3003"/>
                      <a:pt x="1095" y="2649"/>
                      <a:pt x="1095" y="2211"/>
                    </a:cubicBezTo>
                    <a:cubicBezTo>
                      <a:pt x="1065" y="1755"/>
                      <a:pt x="1156" y="1360"/>
                      <a:pt x="1247" y="1360"/>
                    </a:cubicBezTo>
                    <a:close/>
                    <a:moveTo>
                      <a:pt x="1645" y="0"/>
                    </a:moveTo>
                    <a:cubicBezTo>
                      <a:pt x="1581" y="0"/>
                      <a:pt x="1515" y="40"/>
                      <a:pt x="1460" y="114"/>
                    </a:cubicBezTo>
                    <a:lnTo>
                      <a:pt x="62" y="2120"/>
                    </a:lnTo>
                    <a:cubicBezTo>
                      <a:pt x="1" y="2211"/>
                      <a:pt x="1" y="2394"/>
                      <a:pt x="92" y="2454"/>
                    </a:cubicBezTo>
                    <a:lnTo>
                      <a:pt x="1764" y="3883"/>
                    </a:lnTo>
                    <a:cubicBezTo>
                      <a:pt x="1800" y="3919"/>
                      <a:pt x="1845" y="3936"/>
                      <a:pt x="1891" y="3936"/>
                    </a:cubicBezTo>
                    <a:cubicBezTo>
                      <a:pt x="1961" y="3936"/>
                      <a:pt x="2031" y="3896"/>
                      <a:pt x="2068" y="3822"/>
                    </a:cubicBezTo>
                    <a:lnTo>
                      <a:pt x="3466" y="1846"/>
                    </a:lnTo>
                    <a:cubicBezTo>
                      <a:pt x="3527" y="1725"/>
                      <a:pt x="3527" y="1573"/>
                      <a:pt x="3435" y="1482"/>
                    </a:cubicBezTo>
                    <a:lnTo>
                      <a:pt x="1764" y="53"/>
                    </a:lnTo>
                    <a:cubicBezTo>
                      <a:pt x="1728" y="17"/>
                      <a:pt x="1687" y="0"/>
                      <a:pt x="1645" y="0"/>
                    </a:cubicBezTo>
                    <a:close/>
                  </a:path>
                </a:pathLst>
              </a:custGeom>
              <a:solidFill>
                <a:srgbClr val="3B328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8" name="Google Shape;3565;p94">
                <a:extLst>
                  <a:ext uri="{FF2B5EF4-FFF2-40B4-BE49-F238E27FC236}">
                    <a16:creationId xmlns:a16="http://schemas.microsoft.com/office/drawing/2014/main" id="{F8C9AF36-62E1-7B56-08EA-27CD0231F932}"/>
                  </a:ext>
                </a:extLst>
              </p:cNvPr>
              <p:cNvSpPr/>
              <p:nvPr/>
            </p:nvSpPr>
            <p:spPr>
              <a:xfrm>
                <a:off x="11184069" y="5366135"/>
                <a:ext cx="265560" cy="293773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3936" extrusionOk="0">
                    <a:moveTo>
                      <a:pt x="2159" y="1087"/>
                    </a:moveTo>
                    <a:cubicBezTo>
                      <a:pt x="2250" y="1087"/>
                      <a:pt x="2341" y="1451"/>
                      <a:pt x="2372" y="1907"/>
                    </a:cubicBezTo>
                    <a:cubicBezTo>
                      <a:pt x="2372" y="2363"/>
                      <a:pt x="2311" y="2728"/>
                      <a:pt x="2189" y="2758"/>
                    </a:cubicBezTo>
                    <a:cubicBezTo>
                      <a:pt x="2098" y="2758"/>
                      <a:pt x="2007" y="2394"/>
                      <a:pt x="1977" y="1938"/>
                    </a:cubicBezTo>
                    <a:cubicBezTo>
                      <a:pt x="1977" y="1482"/>
                      <a:pt x="2037" y="1117"/>
                      <a:pt x="2159" y="1087"/>
                    </a:cubicBezTo>
                    <a:close/>
                    <a:moveTo>
                      <a:pt x="1288" y="1358"/>
                    </a:moveTo>
                    <a:cubicBezTo>
                      <a:pt x="1378" y="1358"/>
                      <a:pt x="1490" y="1712"/>
                      <a:pt x="1490" y="2150"/>
                    </a:cubicBezTo>
                    <a:cubicBezTo>
                      <a:pt x="1521" y="2606"/>
                      <a:pt x="1430" y="3001"/>
                      <a:pt x="1338" y="3001"/>
                    </a:cubicBezTo>
                    <a:cubicBezTo>
                      <a:pt x="1217" y="3001"/>
                      <a:pt x="1126" y="2667"/>
                      <a:pt x="1095" y="2211"/>
                    </a:cubicBezTo>
                    <a:cubicBezTo>
                      <a:pt x="1095" y="1755"/>
                      <a:pt x="1156" y="1360"/>
                      <a:pt x="1278" y="1360"/>
                    </a:cubicBezTo>
                    <a:cubicBezTo>
                      <a:pt x="1281" y="1359"/>
                      <a:pt x="1285" y="1358"/>
                      <a:pt x="1288" y="1358"/>
                    </a:cubicBezTo>
                    <a:close/>
                    <a:moveTo>
                      <a:pt x="1667" y="0"/>
                    </a:moveTo>
                    <a:cubicBezTo>
                      <a:pt x="1597" y="0"/>
                      <a:pt x="1527" y="40"/>
                      <a:pt x="1490" y="114"/>
                    </a:cubicBezTo>
                    <a:lnTo>
                      <a:pt x="92" y="2120"/>
                    </a:lnTo>
                    <a:cubicBezTo>
                      <a:pt x="1" y="2211"/>
                      <a:pt x="31" y="2363"/>
                      <a:pt x="123" y="2454"/>
                    </a:cubicBezTo>
                    <a:lnTo>
                      <a:pt x="1764" y="3883"/>
                    </a:lnTo>
                    <a:cubicBezTo>
                      <a:pt x="1800" y="3919"/>
                      <a:pt x="1845" y="3936"/>
                      <a:pt x="1891" y="3936"/>
                    </a:cubicBezTo>
                    <a:cubicBezTo>
                      <a:pt x="1961" y="3936"/>
                      <a:pt x="2031" y="3896"/>
                      <a:pt x="2068" y="3822"/>
                    </a:cubicBezTo>
                    <a:lnTo>
                      <a:pt x="3466" y="1816"/>
                    </a:lnTo>
                    <a:cubicBezTo>
                      <a:pt x="3557" y="1725"/>
                      <a:pt x="3527" y="1573"/>
                      <a:pt x="3436" y="1482"/>
                    </a:cubicBezTo>
                    <a:lnTo>
                      <a:pt x="1794" y="53"/>
                    </a:lnTo>
                    <a:cubicBezTo>
                      <a:pt x="1758" y="17"/>
                      <a:pt x="1713" y="0"/>
                      <a:pt x="1667" y="0"/>
                    </a:cubicBezTo>
                    <a:close/>
                  </a:path>
                </a:pathLst>
              </a:custGeom>
              <a:solidFill>
                <a:srgbClr val="FFCC7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99" name="Google Shape;3566;p94">
                <a:extLst>
                  <a:ext uri="{FF2B5EF4-FFF2-40B4-BE49-F238E27FC236}">
                    <a16:creationId xmlns:a16="http://schemas.microsoft.com/office/drawing/2014/main" id="{38ECE6A1-CA18-CD3B-E719-4E000C9FA77D}"/>
                  </a:ext>
                </a:extLst>
              </p:cNvPr>
              <p:cNvSpPr/>
              <p:nvPr/>
            </p:nvSpPr>
            <p:spPr>
              <a:xfrm>
                <a:off x="8504799" y="5140953"/>
                <a:ext cx="2357196" cy="245034"/>
              </a:xfrm>
              <a:custGeom>
                <a:avLst/>
                <a:gdLst/>
                <a:ahLst/>
                <a:cxnLst/>
                <a:rect l="l" t="t" r="r" b="b"/>
                <a:pathLst>
                  <a:path w="31582" h="3283" extrusionOk="0">
                    <a:moveTo>
                      <a:pt x="1" y="0"/>
                    </a:moveTo>
                    <a:lnTo>
                      <a:pt x="1" y="3283"/>
                    </a:lnTo>
                    <a:lnTo>
                      <a:pt x="31582" y="3283"/>
                    </a:lnTo>
                    <a:lnTo>
                      <a:pt x="31278" y="0"/>
                    </a:ln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0" name="Google Shape;3567;p94">
                <a:extLst>
                  <a:ext uri="{FF2B5EF4-FFF2-40B4-BE49-F238E27FC236}">
                    <a16:creationId xmlns:a16="http://schemas.microsoft.com/office/drawing/2014/main" id="{4BB4D0B2-9CE8-E922-F33F-1CA274DED757}"/>
                  </a:ext>
                </a:extLst>
              </p:cNvPr>
              <p:cNvSpPr/>
              <p:nvPr/>
            </p:nvSpPr>
            <p:spPr>
              <a:xfrm>
                <a:off x="10839242" y="4598709"/>
                <a:ext cx="354004" cy="787275"/>
              </a:xfrm>
              <a:custGeom>
                <a:avLst/>
                <a:gdLst/>
                <a:ahLst/>
                <a:cxnLst/>
                <a:rect l="l" t="t" r="r" b="b"/>
                <a:pathLst>
                  <a:path w="4743" h="10548" extrusionOk="0">
                    <a:moveTo>
                      <a:pt x="4743" y="1"/>
                    </a:moveTo>
                    <a:lnTo>
                      <a:pt x="1" y="7265"/>
                    </a:lnTo>
                    <a:lnTo>
                      <a:pt x="305" y="10548"/>
                    </a:lnTo>
                    <a:lnTo>
                      <a:pt x="4743" y="2858"/>
                    </a:lnTo>
                    <a:lnTo>
                      <a:pt x="4743" y="1"/>
                    </a:ln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1" name="Google Shape;3568;p94">
                <a:extLst>
                  <a:ext uri="{FF2B5EF4-FFF2-40B4-BE49-F238E27FC236}">
                    <a16:creationId xmlns:a16="http://schemas.microsoft.com/office/drawing/2014/main" id="{BF88F624-A124-817D-A527-7C711C6AA51D}"/>
                  </a:ext>
                </a:extLst>
              </p:cNvPr>
              <p:cNvSpPr/>
              <p:nvPr/>
            </p:nvSpPr>
            <p:spPr>
              <a:xfrm>
                <a:off x="8597797" y="5385914"/>
                <a:ext cx="220180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9758" extrusionOk="0">
                    <a:moveTo>
                      <a:pt x="1" y="1"/>
                    </a:moveTo>
                    <a:lnTo>
                      <a:pt x="1065" y="19758"/>
                    </a:lnTo>
                    <a:lnTo>
                      <a:pt x="2949" y="19758"/>
                    </a:lnTo>
                    <a:lnTo>
                      <a:pt x="2372" y="1"/>
                    </a:ln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2" name="Google Shape;3569;p94">
                <a:extLst>
                  <a:ext uri="{FF2B5EF4-FFF2-40B4-BE49-F238E27FC236}">
                    <a16:creationId xmlns:a16="http://schemas.microsoft.com/office/drawing/2014/main" id="{AC3BAB19-FE83-6999-14B9-00C90D054742}"/>
                  </a:ext>
                </a:extLst>
              </p:cNvPr>
              <p:cNvSpPr/>
              <p:nvPr/>
            </p:nvSpPr>
            <p:spPr>
              <a:xfrm>
                <a:off x="8774763" y="5385914"/>
                <a:ext cx="143005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19758" extrusionOk="0">
                    <a:moveTo>
                      <a:pt x="1" y="1"/>
                    </a:moveTo>
                    <a:lnTo>
                      <a:pt x="578" y="19758"/>
                    </a:lnTo>
                    <a:lnTo>
                      <a:pt x="1916" y="18725"/>
                    </a:lnTo>
                    <a:lnTo>
                      <a:pt x="1247" y="1"/>
                    </a:ln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3" name="Google Shape;3570;p94">
                <a:extLst>
                  <a:ext uri="{FF2B5EF4-FFF2-40B4-BE49-F238E27FC236}">
                    <a16:creationId xmlns:a16="http://schemas.microsoft.com/office/drawing/2014/main" id="{C2035C53-C7F6-0C12-122F-950A3FC7B580}"/>
                  </a:ext>
                </a:extLst>
              </p:cNvPr>
              <p:cNvSpPr/>
              <p:nvPr/>
            </p:nvSpPr>
            <p:spPr>
              <a:xfrm>
                <a:off x="10519345" y="5385914"/>
                <a:ext cx="220180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9758" extrusionOk="0">
                    <a:moveTo>
                      <a:pt x="1" y="1"/>
                    </a:moveTo>
                    <a:lnTo>
                      <a:pt x="1065" y="19758"/>
                    </a:lnTo>
                    <a:lnTo>
                      <a:pt x="2949" y="19758"/>
                    </a:lnTo>
                    <a:lnTo>
                      <a:pt x="2372" y="1"/>
                    </a:ln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4" name="Google Shape;3571;p94">
                <a:extLst>
                  <a:ext uri="{FF2B5EF4-FFF2-40B4-BE49-F238E27FC236}">
                    <a16:creationId xmlns:a16="http://schemas.microsoft.com/office/drawing/2014/main" id="{49A6C534-6C4D-1F43-67DD-3D39427D9BE0}"/>
                  </a:ext>
                </a:extLst>
              </p:cNvPr>
              <p:cNvSpPr/>
              <p:nvPr/>
            </p:nvSpPr>
            <p:spPr>
              <a:xfrm>
                <a:off x="10696311" y="5385914"/>
                <a:ext cx="143005" cy="1474684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19758" extrusionOk="0">
                    <a:moveTo>
                      <a:pt x="1" y="1"/>
                    </a:moveTo>
                    <a:lnTo>
                      <a:pt x="578" y="19758"/>
                    </a:lnTo>
                    <a:lnTo>
                      <a:pt x="1916" y="18725"/>
                    </a:lnTo>
                    <a:lnTo>
                      <a:pt x="1247" y="1"/>
                    </a:lnTo>
                    <a:close/>
                  </a:path>
                </a:pathLst>
              </a:custGeom>
              <a:solidFill>
                <a:srgbClr val="F798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5" name="Google Shape;3573;p94">
                <a:extLst>
                  <a:ext uri="{FF2B5EF4-FFF2-40B4-BE49-F238E27FC236}">
                    <a16:creationId xmlns:a16="http://schemas.microsoft.com/office/drawing/2014/main" id="{808F9ADC-FE60-D663-3384-EE138A7702CF}"/>
                  </a:ext>
                </a:extLst>
              </p:cNvPr>
              <p:cNvSpPr/>
              <p:nvPr/>
            </p:nvSpPr>
            <p:spPr>
              <a:xfrm>
                <a:off x="8817904" y="4905022"/>
                <a:ext cx="349452" cy="236004"/>
              </a:xfrm>
              <a:custGeom>
                <a:avLst/>
                <a:gdLst/>
                <a:ahLst/>
                <a:cxnLst/>
                <a:rect l="l" t="t" r="r" b="b"/>
                <a:pathLst>
                  <a:path w="4682" h="3162" extrusionOk="0">
                    <a:moveTo>
                      <a:pt x="0" y="0"/>
                    </a:moveTo>
                    <a:cubicBezTo>
                      <a:pt x="699" y="912"/>
                      <a:pt x="1459" y="2310"/>
                      <a:pt x="2189" y="3161"/>
                    </a:cubicBezTo>
                    <a:lnTo>
                      <a:pt x="4681" y="3161"/>
                    </a:lnTo>
                    <a:cubicBezTo>
                      <a:pt x="3982" y="2249"/>
                      <a:pt x="3070" y="882"/>
                      <a:pt x="2341" y="0"/>
                    </a:cubicBezTo>
                    <a:close/>
                  </a:path>
                </a:pathLst>
              </a:custGeom>
              <a:solidFill>
                <a:srgbClr val="FFBB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6" name="Google Shape;3574;p94">
                <a:extLst>
                  <a:ext uri="{FF2B5EF4-FFF2-40B4-BE49-F238E27FC236}">
                    <a16:creationId xmlns:a16="http://schemas.microsoft.com/office/drawing/2014/main" id="{D9643D8F-0CE5-0A62-6141-7C95FED4B209}"/>
                  </a:ext>
                </a:extLst>
              </p:cNvPr>
              <p:cNvSpPr/>
              <p:nvPr/>
            </p:nvSpPr>
            <p:spPr>
              <a:xfrm>
                <a:off x="8992556" y="4905022"/>
                <a:ext cx="385726" cy="236004"/>
              </a:xfrm>
              <a:custGeom>
                <a:avLst/>
                <a:gdLst/>
                <a:ahLst/>
                <a:cxnLst/>
                <a:rect l="l" t="t" r="r" b="b"/>
                <a:pathLst>
                  <a:path w="5168" h="3162" extrusionOk="0">
                    <a:moveTo>
                      <a:pt x="1" y="0"/>
                    </a:moveTo>
                    <a:cubicBezTo>
                      <a:pt x="730" y="882"/>
                      <a:pt x="1672" y="2249"/>
                      <a:pt x="2341" y="3161"/>
                    </a:cubicBezTo>
                    <a:lnTo>
                      <a:pt x="5168" y="3161"/>
                    </a:lnTo>
                    <a:cubicBezTo>
                      <a:pt x="4682" y="2249"/>
                      <a:pt x="3861" y="882"/>
                      <a:pt x="3375" y="0"/>
                    </a:cubicBez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7" name="Google Shape;3575;p94">
                <a:extLst>
                  <a:ext uri="{FF2B5EF4-FFF2-40B4-BE49-F238E27FC236}">
                    <a16:creationId xmlns:a16="http://schemas.microsoft.com/office/drawing/2014/main" id="{832BFF8A-BBBE-395B-6451-AB8BDA582351}"/>
                  </a:ext>
                </a:extLst>
              </p:cNvPr>
              <p:cNvSpPr/>
              <p:nvPr/>
            </p:nvSpPr>
            <p:spPr>
              <a:xfrm>
                <a:off x="9571073" y="4905022"/>
                <a:ext cx="1300034" cy="236004"/>
              </a:xfrm>
              <a:custGeom>
                <a:avLst/>
                <a:gdLst/>
                <a:ahLst/>
                <a:cxnLst/>
                <a:rect l="l" t="t" r="r" b="b"/>
                <a:pathLst>
                  <a:path w="17418" h="3162" extrusionOk="0">
                    <a:moveTo>
                      <a:pt x="1" y="0"/>
                    </a:moveTo>
                    <a:cubicBezTo>
                      <a:pt x="487" y="942"/>
                      <a:pt x="1308" y="2219"/>
                      <a:pt x="1885" y="3161"/>
                    </a:cubicBezTo>
                    <a:lnTo>
                      <a:pt x="16992" y="3161"/>
                    </a:lnTo>
                    <a:lnTo>
                      <a:pt x="17417" y="0"/>
                    </a:ln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8" name="Google Shape;3576;p94">
                <a:extLst>
                  <a:ext uri="{FF2B5EF4-FFF2-40B4-BE49-F238E27FC236}">
                    <a16:creationId xmlns:a16="http://schemas.microsoft.com/office/drawing/2014/main" id="{535B3E26-09A8-9746-1EED-5289165D620C}"/>
                  </a:ext>
                </a:extLst>
              </p:cNvPr>
              <p:cNvSpPr/>
              <p:nvPr/>
            </p:nvSpPr>
            <p:spPr>
              <a:xfrm>
                <a:off x="9244384" y="4905022"/>
                <a:ext cx="467454" cy="236004"/>
              </a:xfrm>
              <a:custGeom>
                <a:avLst/>
                <a:gdLst/>
                <a:ahLst/>
                <a:cxnLst/>
                <a:rect l="l" t="t" r="r" b="b"/>
                <a:pathLst>
                  <a:path w="6263" h="3162" extrusionOk="0">
                    <a:moveTo>
                      <a:pt x="1" y="0"/>
                    </a:moveTo>
                    <a:cubicBezTo>
                      <a:pt x="487" y="912"/>
                      <a:pt x="1308" y="2249"/>
                      <a:pt x="1794" y="3161"/>
                    </a:cubicBezTo>
                    <a:lnTo>
                      <a:pt x="6262" y="3161"/>
                    </a:lnTo>
                    <a:cubicBezTo>
                      <a:pt x="5685" y="2219"/>
                      <a:pt x="4864" y="942"/>
                      <a:pt x="4378" y="0"/>
                    </a:cubicBezTo>
                    <a:close/>
                  </a:path>
                </a:pathLst>
              </a:custGeom>
              <a:solidFill>
                <a:srgbClr val="FFBB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09" name="Google Shape;3577;p94">
                <a:extLst>
                  <a:ext uri="{FF2B5EF4-FFF2-40B4-BE49-F238E27FC236}">
                    <a16:creationId xmlns:a16="http://schemas.microsoft.com/office/drawing/2014/main" id="{5D25F375-28F6-FE59-4919-066D255CA6F3}"/>
                  </a:ext>
                </a:extLst>
              </p:cNvPr>
              <p:cNvSpPr/>
              <p:nvPr/>
            </p:nvSpPr>
            <p:spPr>
              <a:xfrm>
                <a:off x="8332386" y="4281125"/>
                <a:ext cx="2915260" cy="623968"/>
              </a:xfrm>
              <a:custGeom>
                <a:avLst/>
                <a:gdLst/>
                <a:ahLst/>
                <a:cxnLst/>
                <a:rect l="l" t="t" r="r" b="b"/>
                <a:pathLst>
                  <a:path w="39059" h="8360" extrusionOk="0">
                    <a:moveTo>
                      <a:pt x="8511" y="0"/>
                    </a:moveTo>
                    <a:lnTo>
                      <a:pt x="1" y="8359"/>
                    </a:lnTo>
                    <a:lnTo>
                      <a:pt x="34105" y="8359"/>
                    </a:lnTo>
                    <a:lnTo>
                      <a:pt x="39059" y="608"/>
                    </a:lnTo>
                    <a:lnTo>
                      <a:pt x="8511" y="0"/>
                    </a:lnTo>
                    <a:close/>
                  </a:path>
                </a:pathLst>
              </a:custGeom>
              <a:solidFill>
                <a:srgbClr val="FFCB7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0" name="Google Shape;3578;p94">
                <a:extLst>
                  <a:ext uri="{FF2B5EF4-FFF2-40B4-BE49-F238E27FC236}">
                    <a16:creationId xmlns:a16="http://schemas.microsoft.com/office/drawing/2014/main" id="{766EAB52-26C6-3425-BFE2-FB67C3AD47D8}"/>
                  </a:ext>
                </a:extLst>
              </p:cNvPr>
              <p:cNvSpPr/>
              <p:nvPr/>
            </p:nvSpPr>
            <p:spPr>
              <a:xfrm>
                <a:off x="9346487" y="4328745"/>
                <a:ext cx="887140" cy="521865"/>
              </a:xfrm>
              <a:custGeom>
                <a:avLst/>
                <a:gdLst/>
                <a:ahLst/>
                <a:cxnLst/>
                <a:rect l="l" t="t" r="r" b="b"/>
                <a:pathLst>
                  <a:path w="11886" h="6992" extrusionOk="0">
                    <a:moveTo>
                      <a:pt x="10730" y="578"/>
                    </a:moveTo>
                    <a:cubicBezTo>
                      <a:pt x="10912" y="578"/>
                      <a:pt x="11064" y="700"/>
                      <a:pt x="11064" y="852"/>
                    </a:cubicBezTo>
                    <a:cubicBezTo>
                      <a:pt x="11095" y="1004"/>
                      <a:pt x="10943" y="1125"/>
                      <a:pt x="10760" y="1156"/>
                    </a:cubicBezTo>
                    <a:cubicBezTo>
                      <a:pt x="10578" y="1156"/>
                      <a:pt x="10426" y="1034"/>
                      <a:pt x="10426" y="882"/>
                    </a:cubicBezTo>
                    <a:cubicBezTo>
                      <a:pt x="10396" y="730"/>
                      <a:pt x="10548" y="608"/>
                      <a:pt x="10730" y="578"/>
                    </a:cubicBezTo>
                    <a:close/>
                    <a:moveTo>
                      <a:pt x="10122" y="2888"/>
                    </a:moveTo>
                    <a:cubicBezTo>
                      <a:pt x="10305" y="2888"/>
                      <a:pt x="10457" y="2979"/>
                      <a:pt x="10457" y="3162"/>
                    </a:cubicBezTo>
                    <a:cubicBezTo>
                      <a:pt x="10457" y="3314"/>
                      <a:pt x="10305" y="3435"/>
                      <a:pt x="10122" y="3435"/>
                    </a:cubicBezTo>
                    <a:cubicBezTo>
                      <a:pt x="9940" y="3435"/>
                      <a:pt x="9788" y="3314"/>
                      <a:pt x="9788" y="3162"/>
                    </a:cubicBezTo>
                    <a:cubicBezTo>
                      <a:pt x="9788" y="3010"/>
                      <a:pt x="9940" y="2888"/>
                      <a:pt x="10122" y="2888"/>
                    </a:cubicBezTo>
                    <a:close/>
                    <a:moveTo>
                      <a:pt x="9180" y="5624"/>
                    </a:moveTo>
                    <a:cubicBezTo>
                      <a:pt x="9362" y="5624"/>
                      <a:pt x="9514" y="5745"/>
                      <a:pt x="9514" y="5897"/>
                    </a:cubicBezTo>
                    <a:cubicBezTo>
                      <a:pt x="9514" y="6049"/>
                      <a:pt x="9362" y="6171"/>
                      <a:pt x="9180" y="6171"/>
                    </a:cubicBezTo>
                    <a:cubicBezTo>
                      <a:pt x="8998" y="6171"/>
                      <a:pt x="8846" y="6049"/>
                      <a:pt x="8846" y="5897"/>
                    </a:cubicBezTo>
                    <a:cubicBezTo>
                      <a:pt x="8846" y="5745"/>
                      <a:pt x="8998" y="5624"/>
                      <a:pt x="9180" y="5624"/>
                    </a:cubicBezTo>
                    <a:close/>
                    <a:moveTo>
                      <a:pt x="11885" y="1"/>
                    </a:moveTo>
                    <a:lnTo>
                      <a:pt x="3010" y="153"/>
                    </a:lnTo>
                    <a:lnTo>
                      <a:pt x="0" y="6992"/>
                    </a:lnTo>
                    <a:lnTo>
                      <a:pt x="9849" y="6840"/>
                    </a:lnTo>
                    <a:lnTo>
                      <a:pt x="11885" y="1"/>
                    </a:lnTo>
                    <a:close/>
                  </a:path>
                </a:pathLst>
              </a:custGeom>
              <a:solidFill>
                <a:srgbClr val="EBE9F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1" name="Google Shape;3579;p94">
                <a:extLst>
                  <a:ext uri="{FF2B5EF4-FFF2-40B4-BE49-F238E27FC236}">
                    <a16:creationId xmlns:a16="http://schemas.microsoft.com/office/drawing/2014/main" id="{0A33E188-3032-31F3-D55E-C9F59AC00165}"/>
                  </a:ext>
                </a:extLst>
              </p:cNvPr>
              <p:cNvSpPr/>
              <p:nvPr/>
            </p:nvSpPr>
            <p:spPr>
              <a:xfrm>
                <a:off x="9948516" y="4347480"/>
                <a:ext cx="146662" cy="464692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6226" extrusionOk="0">
                    <a:moveTo>
                      <a:pt x="1878" y="0"/>
                    </a:moveTo>
                    <a:cubicBezTo>
                      <a:pt x="1851" y="0"/>
                      <a:pt x="1825" y="18"/>
                      <a:pt x="1813" y="54"/>
                    </a:cubicBezTo>
                    <a:cubicBezTo>
                      <a:pt x="1084" y="2029"/>
                      <a:pt x="506" y="4127"/>
                      <a:pt x="20" y="6133"/>
                    </a:cubicBezTo>
                    <a:cubicBezTo>
                      <a:pt x="0" y="6192"/>
                      <a:pt x="44" y="6225"/>
                      <a:pt x="85" y="6225"/>
                    </a:cubicBezTo>
                    <a:cubicBezTo>
                      <a:pt x="108" y="6225"/>
                      <a:pt x="130" y="6215"/>
                      <a:pt x="141" y="6193"/>
                    </a:cubicBezTo>
                    <a:cubicBezTo>
                      <a:pt x="871" y="4248"/>
                      <a:pt x="1509" y="2151"/>
                      <a:pt x="1965" y="114"/>
                    </a:cubicBezTo>
                    <a:cubicBezTo>
                      <a:pt x="1965" y="41"/>
                      <a:pt x="1920" y="0"/>
                      <a:pt x="1878" y="0"/>
                    </a:cubicBezTo>
                    <a:close/>
                  </a:path>
                </a:pathLst>
              </a:custGeom>
              <a:solidFill>
                <a:srgbClr val="F1583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2" name="Google Shape;3580;p94">
                <a:extLst>
                  <a:ext uri="{FF2B5EF4-FFF2-40B4-BE49-F238E27FC236}">
                    <a16:creationId xmlns:a16="http://schemas.microsoft.com/office/drawing/2014/main" id="{46AF28B4-1387-C6A3-B7B5-24A7A75FCFC7}"/>
                  </a:ext>
                </a:extLst>
              </p:cNvPr>
              <p:cNvSpPr/>
              <p:nvPr/>
            </p:nvSpPr>
            <p:spPr>
              <a:xfrm>
                <a:off x="9434933" y="4687155"/>
                <a:ext cx="617176" cy="28213"/>
              </a:xfrm>
              <a:custGeom>
                <a:avLst/>
                <a:gdLst/>
                <a:ahLst/>
                <a:cxnLst/>
                <a:rect l="l" t="t" r="r" b="b"/>
                <a:pathLst>
                  <a:path w="8269" h="378" extrusionOk="0">
                    <a:moveTo>
                      <a:pt x="6414" y="0"/>
                    </a:moveTo>
                    <a:cubicBezTo>
                      <a:pt x="4314" y="0"/>
                      <a:pt x="1666" y="98"/>
                      <a:pt x="92" y="214"/>
                    </a:cubicBezTo>
                    <a:cubicBezTo>
                      <a:pt x="1" y="214"/>
                      <a:pt x="1" y="335"/>
                      <a:pt x="92" y="335"/>
                    </a:cubicBezTo>
                    <a:cubicBezTo>
                      <a:pt x="732" y="364"/>
                      <a:pt x="1552" y="377"/>
                      <a:pt x="2442" y="377"/>
                    </a:cubicBezTo>
                    <a:cubicBezTo>
                      <a:pt x="4425" y="377"/>
                      <a:pt x="6750" y="309"/>
                      <a:pt x="8177" y="183"/>
                    </a:cubicBezTo>
                    <a:cubicBezTo>
                      <a:pt x="8268" y="183"/>
                      <a:pt x="8268" y="31"/>
                      <a:pt x="8177" y="31"/>
                    </a:cubicBezTo>
                    <a:cubicBezTo>
                      <a:pt x="7677" y="10"/>
                      <a:pt x="7072" y="0"/>
                      <a:pt x="6414" y="0"/>
                    </a:cubicBezTo>
                    <a:close/>
                  </a:path>
                </a:pathLst>
              </a:custGeom>
              <a:solidFill>
                <a:srgbClr val="7ACFE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3" name="Google Shape;3581;p94">
                <a:extLst>
                  <a:ext uri="{FF2B5EF4-FFF2-40B4-BE49-F238E27FC236}">
                    <a16:creationId xmlns:a16="http://schemas.microsoft.com/office/drawing/2014/main" id="{55C7A577-8B5E-3D4F-DBF3-C00BAE87B567}"/>
                  </a:ext>
                </a:extLst>
              </p:cNvPr>
              <p:cNvSpPr/>
              <p:nvPr/>
            </p:nvSpPr>
            <p:spPr>
              <a:xfrm>
                <a:off x="9453146" y="4600874"/>
                <a:ext cx="619416" cy="28287"/>
              </a:xfrm>
              <a:custGeom>
                <a:avLst/>
                <a:gdLst/>
                <a:ahLst/>
                <a:cxnLst/>
                <a:rect l="l" t="t" r="r" b="b"/>
                <a:pathLst>
                  <a:path w="8299" h="379" extrusionOk="0">
                    <a:moveTo>
                      <a:pt x="6385" y="1"/>
                    </a:moveTo>
                    <a:cubicBezTo>
                      <a:pt x="4304" y="1"/>
                      <a:pt x="1677" y="92"/>
                      <a:pt x="91" y="184"/>
                    </a:cubicBezTo>
                    <a:cubicBezTo>
                      <a:pt x="0" y="184"/>
                      <a:pt x="30" y="336"/>
                      <a:pt x="122" y="336"/>
                    </a:cubicBezTo>
                    <a:cubicBezTo>
                      <a:pt x="761" y="365"/>
                      <a:pt x="1579" y="378"/>
                      <a:pt x="2465" y="378"/>
                    </a:cubicBezTo>
                    <a:cubicBezTo>
                      <a:pt x="4442" y="378"/>
                      <a:pt x="6759" y="310"/>
                      <a:pt x="8207" y="184"/>
                    </a:cubicBezTo>
                    <a:cubicBezTo>
                      <a:pt x="8298" y="184"/>
                      <a:pt x="8298" y="32"/>
                      <a:pt x="8176" y="32"/>
                    </a:cubicBezTo>
                    <a:cubicBezTo>
                      <a:pt x="7672" y="10"/>
                      <a:pt x="7057" y="1"/>
                      <a:pt x="6385" y="1"/>
                    </a:cubicBezTo>
                    <a:close/>
                  </a:path>
                </a:pathLst>
              </a:custGeom>
              <a:solidFill>
                <a:srgbClr val="7ACFE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4" name="Google Shape;3582;p94">
                <a:extLst>
                  <a:ext uri="{FF2B5EF4-FFF2-40B4-BE49-F238E27FC236}">
                    <a16:creationId xmlns:a16="http://schemas.microsoft.com/office/drawing/2014/main" id="{06DC77A5-306D-2C06-360C-654FB3F7AB7C}"/>
                  </a:ext>
                </a:extLst>
              </p:cNvPr>
              <p:cNvSpPr/>
              <p:nvPr/>
            </p:nvSpPr>
            <p:spPr>
              <a:xfrm>
                <a:off x="9512110" y="4527207"/>
                <a:ext cx="576275" cy="27914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374" extrusionOk="0">
                    <a:moveTo>
                      <a:pt x="6378" y="0"/>
                    </a:moveTo>
                    <a:cubicBezTo>
                      <a:pt x="4374" y="0"/>
                      <a:pt x="1655" y="99"/>
                      <a:pt x="91" y="199"/>
                    </a:cubicBezTo>
                    <a:cubicBezTo>
                      <a:pt x="0" y="229"/>
                      <a:pt x="0" y="320"/>
                      <a:pt x="91" y="351"/>
                    </a:cubicBezTo>
                    <a:cubicBezTo>
                      <a:pt x="570" y="366"/>
                      <a:pt x="1159" y="374"/>
                      <a:pt x="1803" y="374"/>
                    </a:cubicBezTo>
                    <a:cubicBezTo>
                      <a:pt x="3735" y="374"/>
                      <a:pt x="6163" y="305"/>
                      <a:pt x="7599" y="168"/>
                    </a:cubicBezTo>
                    <a:cubicBezTo>
                      <a:pt x="7721" y="168"/>
                      <a:pt x="7690" y="16"/>
                      <a:pt x="7599" y="16"/>
                    </a:cubicBezTo>
                    <a:cubicBezTo>
                      <a:pt x="7242" y="5"/>
                      <a:pt x="6828" y="0"/>
                      <a:pt x="6378" y="0"/>
                    </a:cubicBezTo>
                    <a:close/>
                  </a:path>
                </a:pathLst>
              </a:custGeom>
              <a:solidFill>
                <a:srgbClr val="7ACFE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5" name="Google Shape;3583;p94">
                <a:extLst>
                  <a:ext uri="{FF2B5EF4-FFF2-40B4-BE49-F238E27FC236}">
                    <a16:creationId xmlns:a16="http://schemas.microsoft.com/office/drawing/2014/main" id="{CADC0235-7742-BAA7-F557-D934D269CB14}"/>
                  </a:ext>
                </a:extLst>
              </p:cNvPr>
              <p:cNvSpPr/>
              <p:nvPr/>
            </p:nvSpPr>
            <p:spPr>
              <a:xfrm>
                <a:off x="9523455" y="4456898"/>
                <a:ext cx="576275" cy="27914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374" extrusionOk="0">
                    <a:moveTo>
                      <a:pt x="6402" y="0"/>
                    </a:moveTo>
                    <a:cubicBezTo>
                      <a:pt x="4395" y="0"/>
                      <a:pt x="1656" y="104"/>
                      <a:pt x="61" y="229"/>
                    </a:cubicBezTo>
                    <a:cubicBezTo>
                      <a:pt x="0" y="229"/>
                      <a:pt x="0" y="350"/>
                      <a:pt x="91" y="350"/>
                    </a:cubicBezTo>
                    <a:cubicBezTo>
                      <a:pt x="570" y="366"/>
                      <a:pt x="1159" y="373"/>
                      <a:pt x="1803" y="373"/>
                    </a:cubicBezTo>
                    <a:cubicBezTo>
                      <a:pt x="3735" y="373"/>
                      <a:pt x="6163" y="305"/>
                      <a:pt x="7599" y="168"/>
                    </a:cubicBezTo>
                    <a:cubicBezTo>
                      <a:pt x="7721" y="168"/>
                      <a:pt x="7690" y="16"/>
                      <a:pt x="7599" y="16"/>
                    </a:cubicBezTo>
                    <a:cubicBezTo>
                      <a:pt x="7249" y="5"/>
                      <a:pt x="6843" y="0"/>
                      <a:pt x="6402" y="0"/>
                    </a:cubicBezTo>
                    <a:close/>
                  </a:path>
                </a:pathLst>
              </a:custGeom>
              <a:solidFill>
                <a:srgbClr val="7ACFE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6" name="Google Shape;3584;p94">
                <a:extLst>
                  <a:ext uri="{FF2B5EF4-FFF2-40B4-BE49-F238E27FC236}">
                    <a16:creationId xmlns:a16="http://schemas.microsoft.com/office/drawing/2014/main" id="{EC36C93E-38A7-1248-4425-D4BB9C8F4A75}"/>
                  </a:ext>
                </a:extLst>
              </p:cNvPr>
              <p:cNvSpPr/>
              <p:nvPr/>
            </p:nvSpPr>
            <p:spPr>
              <a:xfrm>
                <a:off x="9543830" y="4385694"/>
                <a:ext cx="576349" cy="27914"/>
              </a:xfrm>
              <a:custGeom>
                <a:avLst/>
                <a:gdLst/>
                <a:ahLst/>
                <a:cxnLst/>
                <a:rect l="l" t="t" r="r" b="b"/>
                <a:pathLst>
                  <a:path w="7722" h="374" extrusionOk="0">
                    <a:moveTo>
                      <a:pt x="6158" y="0"/>
                    </a:moveTo>
                    <a:cubicBezTo>
                      <a:pt x="4179" y="0"/>
                      <a:pt x="1599" y="115"/>
                      <a:pt x="92" y="210"/>
                    </a:cubicBezTo>
                    <a:cubicBezTo>
                      <a:pt x="1" y="210"/>
                      <a:pt x="1" y="332"/>
                      <a:pt x="92" y="332"/>
                    </a:cubicBezTo>
                    <a:cubicBezTo>
                      <a:pt x="685" y="360"/>
                      <a:pt x="1447" y="374"/>
                      <a:pt x="2274" y="374"/>
                    </a:cubicBezTo>
                    <a:cubicBezTo>
                      <a:pt x="4118" y="374"/>
                      <a:pt x="6287" y="306"/>
                      <a:pt x="7630" y="180"/>
                    </a:cubicBezTo>
                    <a:cubicBezTo>
                      <a:pt x="7721" y="180"/>
                      <a:pt x="7691" y="28"/>
                      <a:pt x="7600" y="28"/>
                    </a:cubicBezTo>
                    <a:cubicBezTo>
                      <a:pt x="7185" y="8"/>
                      <a:pt x="6694" y="0"/>
                      <a:pt x="6158" y="0"/>
                    </a:cubicBezTo>
                    <a:close/>
                  </a:path>
                </a:pathLst>
              </a:custGeom>
              <a:solidFill>
                <a:srgbClr val="7ACFE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7" name="Google Shape;3585;p94">
                <a:extLst>
                  <a:ext uri="{FF2B5EF4-FFF2-40B4-BE49-F238E27FC236}">
                    <a16:creationId xmlns:a16="http://schemas.microsoft.com/office/drawing/2014/main" id="{94C1DDC3-AD2C-0E13-1B97-31BB22A12A87}"/>
                  </a:ext>
                </a:extLst>
              </p:cNvPr>
              <p:cNvSpPr/>
              <p:nvPr/>
            </p:nvSpPr>
            <p:spPr>
              <a:xfrm>
                <a:off x="10478518" y="3747988"/>
                <a:ext cx="428865" cy="517311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6931" extrusionOk="0">
                    <a:moveTo>
                      <a:pt x="3983" y="0"/>
                    </a:moveTo>
                    <a:cubicBezTo>
                      <a:pt x="2980" y="973"/>
                      <a:pt x="1" y="2523"/>
                      <a:pt x="1" y="2523"/>
                    </a:cubicBezTo>
                    <a:cubicBezTo>
                      <a:pt x="1" y="2523"/>
                      <a:pt x="913" y="6049"/>
                      <a:pt x="974" y="6930"/>
                    </a:cubicBezTo>
                    <a:cubicBezTo>
                      <a:pt x="2585" y="6475"/>
                      <a:pt x="4135" y="5684"/>
                      <a:pt x="5746" y="5441"/>
                    </a:cubicBezTo>
                    <a:cubicBezTo>
                      <a:pt x="5229" y="4043"/>
                      <a:pt x="3983" y="0"/>
                      <a:pt x="3983" y="0"/>
                    </a:cubicBezTo>
                    <a:close/>
                  </a:path>
                </a:pathLst>
              </a:custGeom>
              <a:solidFill>
                <a:srgbClr val="ED99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8" name="Google Shape;3586;p94">
                <a:extLst>
                  <a:ext uri="{FF2B5EF4-FFF2-40B4-BE49-F238E27FC236}">
                    <a16:creationId xmlns:a16="http://schemas.microsoft.com/office/drawing/2014/main" id="{691B1F5C-D31F-9AC3-9D3A-25C65859DDFA}"/>
                  </a:ext>
                </a:extLst>
              </p:cNvPr>
              <p:cNvSpPr/>
              <p:nvPr/>
            </p:nvSpPr>
            <p:spPr>
              <a:xfrm>
                <a:off x="9738934" y="4487574"/>
                <a:ext cx="47767" cy="44857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01" extrusionOk="0">
                    <a:moveTo>
                      <a:pt x="62" y="0"/>
                    </a:moveTo>
                    <a:lnTo>
                      <a:pt x="62" y="0"/>
                    </a:lnTo>
                    <a:cubicBezTo>
                      <a:pt x="1" y="243"/>
                      <a:pt x="1" y="426"/>
                      <a:pt x="92" y="517"/>
                    </a:cubicBezTo>
                    <a:cubicBezTo>
                      <a:pt x="138" y="578"/>
                      <a:pt x="221" y="601"/>
                      <a:pt x="320" y="601"/>
                    </a:cubicBezTo>
                    <a:cubicBezTo>
                      <a:pt x="419" y="601"/>
                      <a:pt x="533" y="578"/>
                      <a:pt x="639" y="547"/>
                    </a:cubicBezTo>
                    <a:cubicBezTo>
                      <a:pt x="548" y="365"/>
                      <a:pt x="335" y="122"/>
                      <a:pt x="62" y="0"/>
                    </a:cubicBezTo>
                    <a:close/>
                  </a:path>
                </a:pathLst>
              </a:custGeom>
              <a:solidFill>
                <a:srgbClr val="1D26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19" name="Google Shape;3587;p94">
                <a:extLst>
                  <a:ext uri="{FF2B5EF4-FFF2-40B4-BE49-F238E27FC236}">
                    <a16:creationId xmlns:a16="http://schemas.microsoft.com/office/drawing/2014/main" id="{088C62E7-CBEA-9175-0731-1DED6C2CC0FC}"/>
                  </a:ext>
                </a:extLst>
              </p:cNvPr>
              <p:cNvSpPr/>
              <p:nvPr/>
            </p:nvSpPr>
            <p:spPr>
              <a:xfrm>
                <a:off x="9766176" y="4101845"/>
                <a:ext cx="403937" cy="329076"/>
              </a:xfrm>
              <a:custGeom>
                <a:avLst/>
                <a:gdLst/>
                <a:ahLst/>
                <a:cxnLst/>
                <a:rect l="l" t="t" r="r" b="b"/>
                <a:pathLst>
                  <a:path w="5412" h="4409" extrusionOk="0">
                    <a:moveTo>
                      <a:pt x="4256" y="1"/>
                    </a:moveTo>
                    <a:lnTo>
                      <a:pt x="31" y="4226"/>
                    </a:lnTo>
                    <a:cubicBezTo>
                      <a:pt x="31" y="4226"/>
                      <a:pt x="31" y="4226"/>
                      <a:pt x="1" y="4256"/>
                    </a:cubicBezTo>
                    <a:cubicBezTo>
                      <a:pt x="61" y="4317"/>
                      <a:pt x="92" y="4348"/>
                      <a:pt x="153" y="4408"/>
                    </a:cubicBezTo>
                    <a:cubicBezTo>
                      <a:pt x="1186" y="3284"/>
                      <a:pt x="2554" y="1855"/>
                      <a:pt x="3982" y="1126"/>
                    </a:cubicBezTo>
                    <a:cubicBezTo>
                      <a:pt x="4119" y="1057"/>
                      <a:pt x="4256" y="1026"/>
                      <a:pt x="4391" y="1026"/>
                    </a:cubicBezTo>
                    <a:cubicBezTo>
                      <a:pt x="4676" y="1026"/>
                      <a:pt x="4951" y="1163"/>
                      <a:pt x="5198" y="1369"/>
                    </a:cubicBezTo>
                    <a:lnTo>
                      <a:pt x="5411" y="1156"/>
                    </a:lnTo>
                    <a:lnTo>
                      <a:pt x="4256" y="1"/>
                    </a:lnTo>
                    <a:close/>
                  </a:path>
                </a:pathLst>
              </a:custGeom>
              <a:solidFill>
                <a:srgbClr val="FAB2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45" name="Google Shape;3588;p94">
                <a:extLst>
                  <a:ext uri="{FF2B5EF4-FFF2-40B4-BE49-F238E27FC236}">
                    <a16:creationId xmlns:a16="http://schemas.microsoft.com/office/drawing/2014/main" id="{A8C0004F-003B-32F6-7A84-B9836AF06B06}"/>
                  </a:ext>
                </a:extLst>
              </p:cNvPr>
              <p:cNvSpPr/>
              <p:nvPr/>
            </p:nvSpPr>
            <p:spPr>
              <a:xfrm>
                <a:off x="9777521" y="4178424"/>
                <a:ext cx="376695" cy="325046"/>
              </a:xfrm>
              <a:custGeom>
                <a:avLst/>
                <a:gdLst/>
                <a:ahLst/>
                <a:cxnLst/>
                <a:rect l="l" t="t" r="r" b="b"/>
                <a:pathLst>
                  <a:path w="5047" h="4355" extrusionOk="0">
                    <a:moveTo>
                      <a:pt x="4239" y="0"/>
                    </a:moveTo>
                    <a:cubicBezTo>
                      <a:pt x="4104" y="0"/>
                      <a:pt x="3967" y="31"/>
                      <a:pt x="3830" y="100"/>
                    </a:cubicBezTo>
                    <a:cubicBezTo>
                      <a:pt x="2402" y="829"/>
                      <a:pt x="1034" y="2258"/>
                      <a:pt x="1" y="3382"/>
                    </a:cubicBezTo>
                    <a:cubicBezTo>
                      <a:pt x="61" y="3504"/>
                      <a:pt x="122" y="3626"/>
                      <a:pt x="122" y="3626"/>
                    </a:cubicBezTo>
                    <a:cubicBezTo>
                      <a:pt x="160" y="3619"/>
                      <a:pt x="196" y="3616"/>
                      <a:pt x="228" y="3616"/>
                    </a:cubicBezTo>
                    <a:cubicBezTo>
                      <a:pt x="665" y="3616"/>
                      <a:pt x="639" y="4142"/>
                      <a:pt x="639" y="4142"/>
                    </a:cubicBezTo>
                    <a:cubicBezTo>
                      <a:pt x="661" y="4139"/>
                      <a:pt x="683" y="4138"/>
                      <a:pt x="703" y="4138"/>
                    </a:cubicBezTo>
                    <a:cubicBezTo>
                      <a:pt x="877" y="4138"/>
                      <a:pt x="980" y="4246"/>
                      <a:pt x="1034" y="4355"/>
                    </a:cubicBezTo>
                    <a:lnTo>
                      <a:pt x="5046" y="343"/>
                    </a:lnTo>
                    <a:cubicBezTo>
                      <a:pt x="4799" y="137"/>
                      <a:pt x="4524" y="0"/>
                      <a:pt x="4239" y="0"/>
                    </a:cubicBezTo>
                    <a:close/>
                  </a:path>
                </a:pathLst>
              </a:custGeom>
              <a:solidFill>
                <a:srgbClr val="FFCB7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46" name="Google Shape;3589;p94">
                <a:extLst>
                  <a:ext uri="{FF2B5EF4-FFF2-40B4-BE49-F238E27FC236}">
                    <a16:creationId xmlns:a16="http://schemas.microsoft.com/office/drawing/2014/main" id="{19B5C932-74C1-32F4-745F-837930796EE3}"/>
                  </a:ext>
                </a:extLst>
              </p:cNvPr>
              <p:cNvSpPr/>
              <p:nvPr/>
            </p:nvSpPr>
            <p:spPr>
              <a:xfrm>
                <a:off x="9752591" y="4419504"/>
                <a:ext cx="25004" cy="38662"/>
              </a:xfrm>
              <a:custGeom>
                <a:avLst/>
                <a:gdLst/>
                <a:ahLst/>
                <a:cxnLst/>
                <a:rect l="l" t="t" r="r" b="b"/>
                <a:pathLst>
                  <a:path w="335" h="518" extrusionOk="0">
                    <a:moveTo>
                      <a:pt x="183" y="0"/>
                    </a:moveTo>
                    <a:cubicBezTo>
                      <a:pt x="152" y="92"/>
                      <a:pt x="91" y="304"/>
                      <a:pt x="0" y="517"/>
                    </a:cubicBezTo>
                    <a:cubicBezTo>
                      <a:pt x="122" y="396"/>
                      <a:pt x="213" y="274"/>
                      <a:pt x="335" y="152"/>
                    </a:cubicBezTo>
                    <a:cubicBezTo>
                      <a:pt x="274" y="122"/>
                      <a:pt x="243" y="61"/>
                      <a:pt x="183" y="0"/>
                    </a:cubicBezTo>
                    <a:close/>
                  </a:path>
                </a:pathLst>
              </a:custGeom>
              <a:solidFill>
                <a:srgbClr val="FFD4C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47" name="Google Shape;3590;p94">
                <a:extLst>
                  <a:ext uri="{FF2B5EF4-FFF2-40B4-BE49-F238E27FC236}">
                    <a16:creationId xmlns:a16="http://schemas.microsoft.com/office/drawing/2014/main" id="{9193C14F-41F4-8B54-8FB5-67F0B0E36446}"/>
                  </a:ext>
                </a:extLst>
              </p:cNvPr>
              <p:cNvSpPr/>
              <p:nvPr/>
            </p:nvSpPr>
            <p:spPr>
              <a:xfrm>
                <a:off x="9743486" y="4430849"/>
                <a:ext cx="111285" cy="97626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1308" extrusionOk="0">
                    <a:moveTo>
                      <a:pt x="457" y="0"/>
                    </a:moveTo>
                    <a:cubicBezTo>
                      <a:pt x="335" y="122"/>
                      <a:pt x="244" y="244"/>
                      <a:pt x="122" y="365"/>
                    </a:cubicBezTo>
                    <a:cubicBezTo>
                      <a:pt x="61" y="517"/>
                      <a:pt x="31" y="669"/>
                      <a:pt x="1" y="760"/>
                    </a:cubicBezTo>
                    <a:cubicBezTo>
                      <a:pt x="274" y="882"/>
                      <a:pt x="487" y="1125"/>
                      <a:pt x="578" y="1307"/>
                    </a:cubicBezTo>
                    <a:cubicBezTo>
                      <a:pt x="821" y="1247"/>
                      <a:pt x="1399" y="1034"/>
                      <a:pt x="1490" y="973"/>
                    </a:cubicBezTo>
                    <a:cubicBezTo>
                      <a:pt x="1436" y="864"/>
                      <a:pt x="1333" y="756"/>
                      <a:pt x="1159" y="756"/>
                    </a:cubicBezTo>
                    <a:cubicBezTo>
                      <a:pt x="1139" y="756"/>
                      <a:pt x="1117" y="757"/>
                      <a:pt x="1095" y="760"/>
                    </a:cubicBezTo>
                    <a:cubicBezTo>
                      <a:pt x="1095" y="760"/>
                      <a:pt x="1121" y="234"/>
                      <a:pt x="684" y="234"/>
                    </a:cubicBezTo>
                    <a:cubicBezTo>
                      <a:pt x="652" y="234"/>
                      <a:pt x="616" y="237"/>
                      <a:pt x="578" y="244"/>
                    </a:cubicBezTo>
                    <a:cubicBezTo>
                      <a:pt x="578" y="244"/>
                      <a:pt x="517" y="122"/>
                      <a:pt x="457" y="0"/>
                    </a:cubicBezTo>
                    <a:close/>
                  </a:path>
                </a:pathLst>
              </a:custGeom>
              <a:solidFill>
                <a:srgbClr val="FFE1D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48" name="Google Shape;3591;p94">
                <a:extLst>
                  <a:ext uri="{FF2B5EF4-FFF2-40B4-BE49-F238E27FC236}">
                    <a16:creationId xmlns:a16="http://schemas.microsoft.com/office/drawing/2014/main" id="{261D4B60-8A20-4818-47AB-79B28E0BF18D}"/>
                  </a:ext>
                </a:extLst>
              </p:cNvPr>
              <p:cNvSpPr/>
              <p:nvPr/>
            </p:nvSpPr>
            <p:spPr>
              <a:xfrm>
                <a:off x="10092865" y="4065199"/>
                <a:ext cx="79489" cy="52620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705" extrusionOk="0">
                    <a:moveTo>
                      <a:pt x="527" y="1"/>
                    </a:moveTo>
                    <a:cubicBezTo>
                      <a:pt x="470" y="1"/>
                      <a:pt x="413" y="19"/>
                      <a:pt x="365" y="66"/>
                    </a:cubicBezTo>
                    <a:lnTo>
                      <a:pt x="31" y="340"/>
                    </a:lnTo>
                    <a:cubicBezTo>
                      <a:pt x="1" y="370"/>
                      <a:pt x="31" y="462"/>
                      <a:pt x="61" y="522"/>
                    </a:cubicBezTo>
                    <a:lnTo>
                      <a:pt x="244" y="705"/>
                    </a:lnTo>
                    <a:cubicBezTo>
                      <a:pt x="435" y="486"/>
                      <a:pt x="700" y="366"/>
                      <a:pt x="972" y="366"/>
                    </a:cubicBezTo>
                    <a:cubicBezTo>
                      <a:pt x="1003" y="366"/>
                      <a:pt x="1034" y="367"/>
                      <a:pt x="1064" y="370"/>
                    </a:cubicBezTo>
                    <a:lnTo>
                      <a:pt x="821" y="127"/>
                    </a:lnTo>
                    <a:cubicBezTo>
                      <a:pt x="780" y="86"/>
                      <a:pt x="652" y="1"/>
                      <a:pt x="5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49" name="Google Shape;3592;p94">
                <a:extLst>
                  <a:ext uri="{FF2B5EF4-FFF2-40B4-BE49-F238E27FC236}">
                    <a16:creationId xmlns:a16="http://schemas.microsoft.com/office/drawing/2014/main" id="{66572DF8-2D74-7C6E-F142-A22F05F0577C}"/>
                  </a:ext>
                </a:extLst>
              </p:cNvPr>
              <p:cNvSpPr/>
              <p:nvPr/>
            </p:nvSpPr>
            <p:spPr>
              <a:xfrm>
                <a:off x="10111002" y="4092441"/>
                <a:ext cx="104417" cy="85833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50" extrusionOk="0">
                    <a:moveTo>
                      <a:pt x="729" y="1"/>
                    </a:moveTo>
                    <a:cubicBezTo>
                      <a:pt x="462" y="1"/>
                      <a:pt x="219" y="118"/>
                      <a:pt x="1" y="309"/>
                    </a:cubicBezTo>
                    <a:lnTo>
                      <a:pt x="274" y="583"/>
                    </a:lnTo>
                    <a:lnTo>
                      <a:pt x="335" y="644"/>
                    </a:lnTo>
                    <a:lnTo>
                      <a:pt x="791" y="1100"/>
                    </a:lnTo>
                    <a:cubicBezTo>
                      <a:pt x="827" y="1135"/>
                      <a:pt x="862" y="1150"/>
                      <a:pt x="898" y="1150"/>
                    </a:cubicBezTo>
                    <a:cubicBezTo>
                      <a:pt x="923" y="1150"/>
                      <a:pt x="948" y="1143"/>
                      <a:pt x="973" y="1130"/>
                    </a:cubicBezTo>
                    <a:lnTo>
                      <a:pt x="1247" y="826"/>
                    </a:lnTo>
                    <a:cubicBezTo>
                      <a:pt x="1399" y="674"/>
                      <a:pt x="1217" y="431"/>
                      <a:pt x="1186" y="370"/>
                    </a:cubicBezTo>
                    <a:lnTo>
                      <a:pt x="882" y="66"/>
                    </a:lnTo>
                    <a:lnTo>
                      <a:pt x="821" y="5"/>
                    </a:lnTo>
                    <a:cubicBezTo>
                      <a:pt x="790" y="2"/>
                      <a:pt x="760" y="1"/>
                      <a:pt x="7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50" name="Google Shape;3593;p94">
                <a:extLst>
                  <a:ext uri="{FF2B5EF4-FFF2-40B4-BE49-F238E27FC236}">
                    <a16:creationId xmlns:a16="http://schemas.microsoft.com/office/drawing/2014/main" id="{618614C3-87F4-549B-6B04-97A7A6E2A524}"/>
                  </a:ext>
                </a:extLst>
              </p:cNvPr>
              <p:cNvSpPr/>
              <p:nvPr/>
            </p:nvSpPr>
            <p:spPr>
              <a:xfrm>
                <a:off x="10086074" y="4090576"/>
                <a:ext cx="31796" cy="31796"/>
              </a:xfrm>
              <a:custGeom>
                <a:avLst/>
                <a:gdLst/>
                <a:ahLst/>
                <a:cxnLst/>
                <a:rect l="l" t="t" r="r" b="b"/>
                <a:pathLst>
                  <a:path w="426" h="426" extrusionOk="0">
                    <a:moveTo>
                      <a:pt x="152" y="0"/>
                    </a:moveTo>
                    <a:lnTo>
                      <a:pt x="0" y="152"/>
                    </a:lnTo>
                    <a:lnTo>
                      <a:pt x="274" y="426"/>
                    </a:lnTo>
                    <a:cubicBezTo>
                      <a:pt x="304" y="365"/>
                      <a:pt x="365" y="304"/>
                      <a:pt x="426" y="274"/>
                    </a:cubicBez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E3E5E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51" name="Google Shape;3594;p94">
                <a:extLst>
                  <a:ext uri="{FF2B5EF4-FFF2-40B4-BE49-F238E27FC236}">
                    <a16:creationId xmlns:a16="http://schemas.microsoft.com/office/drawing/2014/main" id="{CF8BD095-629C-64B2-9FB3-83DE63AB1536}"/>
                  </a:ext>
                </a:extLst>
              </p:cNvPr>
              <p:cNvSpPr/>
              <p:nvPr/>
            </p:nvSpPr>
            <p:spPr>
              <a:xfrm>
                <a:off x="10106448" y="4110953"/>
                <a:ext cx="77249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034" extrusionOk="0">
                    <a:moveTo>
                      <a:pt x="153" y="1"/>
                    </a:moveTo>
                    <a:cubicBezTo>
                      <a:pt x="92" y="31"/>
                      <a:pt x="31" y="92"/>
                      <a:pt x="1" y="153"/>
                    </a:cubicBezTo>
                    <a:lnTo>
                      <a:pt x="852" y="1034"/>
                    </a:lnTo>
                    <a:lnTo>
                      <a:pt x="1034" y="882"/>
                    </a:lnTo>
                    <a:lnTo>
                      <a:pt x="153" y="1"/>
                    </a:lnTo>
                    <a:close/>
                  </a:path>
                </a:pathLst>
              </a:custGeom>
              <a:solidFill>
                <a:srgbClr val="F1F3F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52" name="Google Shape;3595;p94">
                <a:extLst>
                  <a:ext uri="{FF2B5EF4-FFF2-40B4-BE49-F238E27FC236}">
                    <a16:creationId xmlns:a16="http://schemas.microsoft.com/office/drawing/2014/main" id="{F58A4C6F-1109-E161-BB80-1703EF742AF3}"/>
                  </a:ext>
                </a:extLst>
              </p:cNvPr>
              <p:cNvSpPr/>
              <p:nvPr/>
            </p:nvSpPr>
            <p:spPr>
              <a:xfrm>
                <a:off x="9838799" y="4330983"/>
                <a:ext cx="1129860" cy="264217"/>
              </a:xfrm>
              <a:custGeom>
                <a:avLst/>
                <a:gdLst/>
                <a:ahLst/>
                <a:cxnLst/>
                <a:rect l="l" t="t" r="r" b="b"/>
                <a:pathLst>
                  <a:path w="15138" h="3540" extrusionOk="0">
                    <a:moveTo>
                      <a:pt x="15016" y="1"/>
                    </a:moveTo>
                    <a:cubicBezTo>
                      <a:pt x="11583" y="1608"/>
                      <a:pt x="7800" y="2473"/>
                      <a:pt x="4071" y="2473"/>
                    </a:cubicBezTo>
                    <a:cubicBezTo>
                      <a:pt x="3145" y="2473"/>
                      <a:pt x="2221" y="2420"/>
                      <a:pt x="1307" y="2311"/>
                    </a:cubicBezTo>
                    <a:lnTo>
                      <a:pt x="1307" y="2311"/>
                    </a:lnTo>
                    <a:cubicBezTo>
                      <a:pt x="1429" y="2341"/>
                      <a:pt x="1520" y="2372"/>
                      <a:pt x="1520" y="2372"/>
                    </a:cubicBezTo>
                    <a:cubicBezTo>
                      <a:pt x="1520" y="2372"/>
                      <a:pt x="0" y="2767"/>
                      <a:pt x="943" y="3192"/>
                    </a:cubicBezTo>
                    <a:cubicBezTo>
                      <a:pt x="1353" y="3385"/>
                      <a:pt x="3470" y="3540"/>
                      <a:pt x="5928" y="3540"/>
                    </a:cubicBezTo>
                    <a:cubicBezTo>
                      <a:pt x="9293" y="3540"/>
                      <a:pt x="13297" y="3250"/>
                      <a:pt x="14438" y="2372"/>
                    </a:cubicBezTo>
                    <a:cubicBezTo>
                      <a:pt x="15046" y="1885"/>
                      <a:pt x="15137" y="1004"/>
                      <a:pt x="15016" y="1"/>
                    </a:cubicBezTo>
                    <a:close/>
                  </a:path>
                </a:pathLst>
              </a:custGeom>
              <a:solidFill>
                <a:srgbClr val="F4B2A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53" name="Google Shape;3596;p94">
                <a:extLst>
                  <a:ext uri="{FF2B5EF4-FFF2-40B4-BE49-F238E27FC236}">
                    <a16:creationId xmlns:a16="http://schemas.microsoft.com/office/drawing/2014/main" id="{DFBC98CA-2155-B0A0-2A17-2156A0B14021}"/>
                  </a:ext>
                </a:extLst>
              </p:cNvPr>
              <p:cNvSpPr/>
              <p:nvPr/>
            </p:nvSpPr>
            <p:spPr>
              <a:xfrm>
                <a:off x="9825960" y="4151778"/>
                <a:ext cx="1131353" cy="363857"/>
              </a:xfrm>
              <a:custGeom>
                <a:avLst/>
                <a:gdLst/>
                <a:ahLst/>
                <a:cxnLst/>
                <a:rect l="l" t="t" r="r" b="b"/>
                <a:pathLst>
                  <a:path w="15158" h="4875" extrusionOk="0">
                    <a:moveTo>
                      <a:pt x="14489" y="1"/>
                    </a:moveTo>
                    <a:cubicBezTo>
                      <a:pt x="12878" y="274"/>
                      <a:pt x="11328" y="1065"/>
                      <a:pt x="9686" y="1520"/>
                    </a:cubicBezTo>
                    <a:cubicBezTo>
                      <a:pt x="9717" y="1581"/>
                      <a:pt x="9717" y="1642"/>
                      <a:pt x="9717" y="1703"/>
                    </a:cubicBezTo>
                    <a:cubicBezTo>
                      <a:pt x="9717" y="2094"/>
                      <a:pt x="8622" y="2205"/>
                      <a:pt x="7372" y="2205"/>
                    </a:cubicBezTo>
                    <a:cubicBezTo>
                      <a:pt x="5704" y="2205"/>
                      <a:pt x="3759" y="2007"/>
                      <a:pt x="3759" y="2007"/>
                    </a:cubicBezTo>
                    <a:cubicBezTo>
                      <a:pt x="3759" y="2007"/>
                      <a:pt x="3394" y="1399"/>
                      <a:pt x="2513" y="1034"/>
                    </a:cubicBezTo>
                    <a:cubicBezTo>
                      <a:pt x="2413" y="989"/>
                      <a:pt x="2334" y="970"/>
                      <a:pt x="2272" y="970"/>
                    </a:cubicBezTo>
                    <a:cubicBezTo>
                      <a:pt x="1787" y="970"/>
                      <a:pt x="2361" y="2189"/>
                      <a:pt x="2361" y="2189"/>
                    </a:cubicBezTo>
                    <a:cubicBezTo>
                      <a:pt x="2361" y="2189"/>
                      <a:pt x="2341" y="2189"/>
                      <a:pt x="2305" y="2189"/>
                    </a:cubicBezTo>
                    <a:cubicBezTo>
                      <a:pt x="1948" y="2189"/>
                      <a:pt x="1" y="2214"/>
                      <a:pt x="415" y="2767"/>
                    </a:cubicBezTo>
                    <a:cubicBezTo>
                      <a:pt x="804" y="3350"/>
                      <a:pt x="1598" y="3375"/>
                      <a:pt x="1733" y="3375"/>
                    </a:cubicBezTo>
                    <a:cubicBezTo>
                      <a:pt x="1746" y="3375"/>
                      <a:pt x="1753" y="3375"/>
                      <a:pt x="1753" y="3375"/>
                    </a:cubicBezTo>
                    <a:lnTo>
                      <a:pt x="1753" y="3375"/>
                    </a:lnTo>
                    <a:cubicBezTo>
                      <a:pt x="1753" y="3375"/>
                      <a:pt x="142" y="3831"/>
                      <a:pt x="537" y="4195"/>
                    </a:cubicBezTo>
                    <a:cubicBezTo>
                      <a:pt x="780" y="4469"/>
                      <a:pt x="1236" y="4621"/>
                      <a:pt x="1479" y="4712"/>
                    </a:cubicBezTo>
                    <a:cubicBezTo>
                      <a:pt x="2393" y="4821"/>
                      <a:pt x="3317" y="4874"/>
                      <a:pt x="4243" y="4874"/>
                    </a:cubicBezTo>
                    <a:cubicBezTo>
                      <a:pt x="7971" y="4874"/>
                      <a:pt x="11749" y="4009"/>
                      <a:pt x="15157" y="2402"/>
                    </a:cubicBezTo>
                    <a:cubicBezTo>
                      <a:pt x="15066" y="1612"/>
                      <a:pt x="14793" y="791"/>
                      <a:pt x="14489" y="1"/>
                    </a:cubicBezTo>
                    <a:close/>
                  </a:path>
                </a:pathLst>
              </a:custGeom>
              <a:solidFill>
                <a:srgbClr val="F9C1B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5B67424-E570-D404-9735-6F372672304E}"/>
              </a:ext>
            </a:extLst>
          </p:cNvPr>
          <p:cNvSpPr txBox="1">
            <a:spLocks/>
          </p:cNvSpPr>
          <p:nvPr/>
        </p:nvSpPr>
        <p:spPr>
          <a:xfrm>
            <a:off x="989280" y="3814940"/>
            <a:ext cx="10526949" cy="313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800"/>
              <a:buFont typeface="Concert One"/>
              <a:buNone/>
              <a:tabLst/>
              <a:defRPr/>
            </a:pPr>
            <a:r>
              <a:rPr kumimoji="0" lang="en" sz="7200" b="1" i="0" u="none" strike="noStrike" kern="0" cap="none" spc="0" normalizeH="0" baseline="0" noProof="0" dirty="0">
                <a:ln>
                  <a:noFill/>
                </a:ln>
                <a:solidFill>
                  <a:srgbClr val="F27FB2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শিক্ষক পরিচিতি</a:t>
            </a:r>
            <a:br>
              <a:rPr kumimoji="0" lang="en" sz="3600" b="1" i="0" u="none" strike="noStrike" kern="0" cap="none" spc="0" normalizeH="0" baseline="0" noProof="0" dirty="0">
                <a:ln>
                  <a:noFill/>
                </a:ln>
                <a:solidFill>
                  <a:srgbClr val="F27FB2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</a:b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আয়শা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সিদ্দীকা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অন্তরা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800"/>
              <a:buFont typeface="Concert One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সহকারী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শিক্ষক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800"/>
              <a:buFont typeface="Concert One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কোলাপাড়া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সরকারি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প্রাথমিক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বিদ্যালয়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cert One"/>
                <a:sym typeface="Concert One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cert One"/>
              <a:sym typeface="Concert On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1FFA51-D1E1-4C6A-967C-5DA50035A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03" y="297403"/>
            <a:ext cx="3385705" cy="331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8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9;p88">
            <a:extLst>
              <a:ext uri="{FF2B5EF4-FFF2-40B4-BE49-F238E27FC236}">
                <a16:creationId xmlns:a16="http://schemas.microsoft.com/office/drawing/2014/main" id="{EAE81CB1-9B02-7033-A9F4-7789DDCA2359}"/>
              </a:ext>
            </a:extLst>
          </p:cNvPr>
          <p:cNvSpPr txBox="1">
            <a:spLocks/>
          </p:cNvSpPr>
          <p:nvPr/>
        </p:nvSpPr>
        <p:spPr>
          <a:xfrm>
            <a:off x="3644673" y="413660"/>
            <a:ext cx="4577034" cy="13670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s-IN" sz="8000" kern="0" dirty="0">
                <a:latin typeface="Nikosh" panose="02000000000000000000" pitchFamily="2" charset="0"/>
                <a:cs typeface="Nikosh" panose="02000000000000000000" pitchFamily="2" charset="0"/>
              </a:rPr>
              <a:t>পাঠ পরিচিতি</a:t>
            </a:r>
            <a:endParaRPr lang="as-IN" kern="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F0829C-964F-B009-1ACB-F9426302FA50}"/>
              </a:ext>
            </a:extLst>
          </p:cNvPr>
          <p:cNvSpPr txBox="1"/>
          <p:nvPr/>
        </p:nvSpPr>
        <p:spPr>
          <a:xfrm>
            <a:off x="2530928" y="2144486"/>
            <a:ext cx="6906986" cy="378565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buClr>
                <a:srgbClr val="F27FB2"/>
              </a:buClr>
              <a:buSzPts val="2600"/>
              <a:defRPr/>
            </a:pP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পাঠ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শিরোনামঃ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পৃথিবীর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গতির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ধরন</a:t>
            </a:r>
            <a:endParaRPr lang="en-US" sz="4800" b="1" kern="0" dirty="0">
              <a:solidFill>
                <a:srgbClr val="B3AAD3">
                  <a:lumMod val="75000"/>
                </a:srgbClr>
              </a:solidFill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  <a:p>
            <a:pPr lvl="0" algn="ctr">
              <a:buClr>
                <a:srgbClr val="F27FB2"/>
              </a:buClr>
              <a:buSzPts val="2600"/>
              <a:defRPr/>
            </a:pP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শ্রেণিঃ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৫ম</a:t>
            </a:r>
          </a:p>
          <a:p>
            <a:pPr lvl="0" algn="ctr">
              <a:buClr>
                <a:srgbClr val="F27FB2"/>
              </a:buClr>
              <a:buSzPts val="2600"/>
              <a:defRPr/>
            </a:pP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বিষয়ঃ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প্রাথমিক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বিজ্ঞান</a:t>
            </a:r>
            <a:endParaRPr lang="en-US" sz="4800" b="1" kern="0" dirty="0">
              <a:solidFill>
                <a:srgbClr val="B3AAD3">
                  <a:lumMod val="75000"/>
                </a:srgbClr>
              </a:solidFill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  <a:p>
            <a:pPr lvl="0" algn="ctr">
              <a:buClr>
                <a:srgbClr val="F27FB2"/>
              </a:buClr>
              <a:buSzPts val="2600"/>
              <a:defRPr/>
            </a:pP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অধ্যায়ঃ</a:t>
            </a:r>
            <a:r>
              <a:rPr lang="en-US" sz="4800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১০</a:t>
            </a:r>
            <a:endParaRPr lang="en-US" sz="4800" b="1" kern="0" dirty="0">
              <a:solidFill>
                <a:srgbClr val="B3AAD3">
                  <a:lumMod val="75000"/>
                </a:srgbClr>
              </a:solidFill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  <a:p>
            <a:pPr lvl="0" algn="ctr">
              <a:buClr>
                <a:srgbClr val="F27FB2"/>
              </a:buClr>
              <a:buSzPts val="2600"/>
              <a:defRPr/>
            </a:pPr>
            <a:r>
              <a:rPr lang="en-US" sz="4800" b="1" kern="0" dirty="0" err="1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তারিখঃ</a:t>
            </a:r>
            <a:r>
              <a:rPr lang="en-US" sz="4800" b="1" kern="0" dirty="0">
                <a:solidFill>
                  <a:srgbClr val="B3AAD3">
                    <a:lumMod val="7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  /  /২০২৬</a:t>
            </a:r>
            <a:endParaRPr lang="en-US" sz="4800" b="1" dirty="0">
              <a:solidFill>
                <a:srgbClr val="B3AAD3">
                  <a:lumMod val="75000"/>
                </a:srgbClr>
              </a:solidFill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</p:txBody>
      </p:sp>
    </p:spTree>
    <p:extLst>
      <p:ext uri="{BB962C8B-B14F-4D97-AF65-F5344CB8AC3E}">
        <p14:creationId xmlns:p14="http://schemas.microsoft.com/office/powerpoint/2010/main" val="61629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5;p55">
            <a:extLst>
              <a:ext uri="{FF2B5EF4-FFF2-40B4-BE49-F238E27FC236}">
                <a16:creationId xmlns:a16="http://schemas.microsoft.com/office/drawing/2014/main" id="{70268CCB-1274-1298-EB73-5CA4A3D08983}"/>
              </a:ext>
            </a:extLst>
          </p:cNvPr>
          <p:cNvSpPr txBox="1">
            <a:spLocks/>
          </p:cNvSpPr>
          <p:nvPr/>
        </p:nvSpPr>
        <p:spPr>
          <a:xfrm>
            <a:off x="-791763" y="1131989"/>
            <a:ext cx="13435284" cy="78187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s-IN" sz="7200" u="sng" kern="0" dirty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br>
              <a:rPr lang="as-IN" sz="5400" kern="0" dirty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br>
              <a:rPr lang="as-IN" sz="5400" kern="0" dirty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as-IN" kern="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DB59DF-914A-8EC5-A195-38DE47CE669B}"/>
              </a:ext>
            </a:extLst>
          </p:cNvPr>
          <p:cNvSpPr txBox="1"/>
          <p:nvPr/>
        </p:nvSpPr>
        <p:spPr>
          <a:xfrm>
            <a:off x="0" y="1674674"/>
            <a:ext cx="1244009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পাঠ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শেষে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শিক্ষার্থীরা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যা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শিখবে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,</a:t>
            </a:r>
          </a:p>
          <a:p>
            <a:pPr lvl="0" algn="ctr"/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৬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.১.১ </a:t>
            </a:r>
            <a:r>
              <a:rPr lang="en-US" sz="5400" b="1" kern="0" dirty="0" err="1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পৃথিবীর</a:t>
            </a:r>
            <a:r>
              <a:rPr lang="en-US" sz="5400" b="1" kern="0" dirty="0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5400" b="1" kern="0" dirty="0" err="1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গতির</a:t>
            </a:r>
            <a:r>
              <a:rPr lang="en-US" sz="5400" b="1" kern="0" dirty="0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5400" b="1" kern="0" dirty="0" err="1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ধরন</a:t>
            </a:r>
            <a:r>
              <a:rPr lang="en-US" sz="5400" b="1" kern="0" dirty="0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উল্লেখ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করতে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পারবে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85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47FA12-44F6-0D6A-9684-B658A945B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22E62D5D-3D41-579E-0091-2F36DC94F404}"/>
              </a:ext>
            </a:extLst>
          </p:cNvPr>
          <p:cNvSpPr/>
          <p:nvPr/>
        </p:nvSpPr>
        <p:spPr>
          <a:xfrm>
            <a:off x="2278952" y="770986"/>
            <a:ext cx="7634097" cy="5316029"/>
          </a:xfrm>
          <a:prstGeom prst="ellipse">
            <a:avLst/>
          </a:prstGeom>
          <a:noFill/>
          <a:ln>
            <a:solidFill>
              <a:srgbClr val="92D05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59E42F8-50B7-58D1-0537-B792C5F33024}"/>
              </a:ext>
            </a:extLst>
          </p:cNvPr>
          <p:cNvSpPr/>
          <p:nvPr/>
        </p:nvSpPr>
        <p:spPr>
          <a:xfrm>
            <a:off x="3675848" y="1503513"/>
            <a:ext cx="4840305" cy="3850974"/>
          </a:xfrm>
          <a:prstGeom prst="ellipse">
            <a:avLst/>
          </a:prstGeom>
          <a:noFill/>
          <a:ln>
            <a:solidFill>
              <a:schemeClr val="bg2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1DF1648-51E7-9C74-136C-34FE91494D78}"/>
              </a:ext>
            </a:extLst>
          </p:cNvPr>
          <p:cNvSpPr/>
          <p:nvPr/>
        </p:nvSpPr>
        <p:spPr>
          <a:xfrm>
            <a:off x="2666842" y="853350"/>
            <a:ext cx="6858317" cy="5151301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EFF16E8-8B08-E74E-D850-CC828A0BA91E}"/>
              </a:ext>
            </a:extLst>
          </p:cNvPr>
          <p:cNvSpPr/>
          <p:nvPr/>
        </p:nvSpPr>
        <p:spPr>
          <a:xfrm>
            <a:off x="2105000" y="548195"/>
            <a:ext cx="7982003" cy="5761611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7D0002-0A1D-F483-20A2-42CC8AB79496}"/>
              </a:ext>
            </a:extLst>
          </p:cNvPr>
          <p:cNvSpPr/>
          <p:nvPr/>
        </p:nvSpPr>
        <p:spPr>
          <a:xfrm>
            <a:off x="1181620" y="36595"/>
            <a:ext cx="9828761" cy="6784810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7D590D1-71B8-01CB-F008-66EBEAD24CCE}"/>
              </a:ext>
            </a:extLst>
          </p:cNvPr>
          <p:cNvSpPr/>
          <p:nvPr/>
        </p:nvSpPr>
        <p:spPr>
          <a:xfrm>
            <a:off x="447675" y="-171030"/>
            <a:ext cx="11296651" cy="7200060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94383-7A12-2586-0EAF-53E6661AB7B0}"/>
              </a:ext>
            </a:extLst>
          </p:cNvPr>
          <p:cNvSpPr/>
          <p:nvPr/>
        </p:nvSpPr>
        <p:spPr>
          <a:xfrm>
            <a:off x="1684350" y="271448"/>
            <a:ext cx="8823301" cy="6315103"/>
          </a:xfrm>
          <a:prstGeom prst="ellipse">
            <a:avLst/>
          </a:prstGeom>
          <a:noFill/>
          <a:ln>
            <a:solidFill>
              <a:srgbClr val="00B0F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5C2937E-9EFA-7F11-F799-1AB44679ACD6}"/>
              </a:ext>
            </a:extLst>
          </p:cNvPr>
          <p:cNvSpPr/>
          <p:nvPr/>
        </p:nvSpPr>
        <p:spPr>
          <a:xfrm>
            <a:off x="3221834" y="1136647"/>
            <a:ext cx="5898434" cy="45847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FA360-2984-89A0-67AE-3B9AA9375E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877" y="2465939"/>
            <a:ext cx="476601" cy="473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FC1A5C-841D-9906-CBA3-0ACF65CD7A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660" y="2662638"/>
            <a:ext cx="681650" cy="665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38F91D-906E-CFD3-8068-57B39E4A16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89" y="3113267"/>
            <a:ext cx="826657" cy="8266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1CB83C-D307-C799-0B6D-08AE9D18464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710" y="2400052"/>
            <a:ext cx="720443" cy="7010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66AECC-F18E-234D-8754-0A8DED90FC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5283" y="2122401"/>
            <a:ext cx="2616945" cy="2640985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A7FDBD-886D-234C-0399-0C1E766F7B1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65" y="2122402"/>
            <a:ext cx="1274631" cy="12746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8342C6-73A4-D6AD-AB00-3B9A2038FEA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054" y="3320936"/>
            <a:ext cx="903325" cy="9060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562BC9-0BEB-7543-4990-25A7BED46F1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5" y="3048838"/>
            <a:ext cx="1579434" cy="6456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687514-D6AE-939E-E2A5-D6D9CB507D7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31" y="4256335"/>
            <a:ext cx="809113" cy="82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61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8 0.35347 C -0.27331 0.35347 -0.36224 0.25093 -0.36237 0.12477 C -0.36237 -0.00162 -0.27344 -0.10463 -0.1638 -0.10463 C -0.05417 -0.10463 0.03463 -0.00162 0.03463 0.12477 C 0.03476 0.25093 -0.0543 0.35347 -0.1638 0.35347 Z " pathEditMode="relative" rAng="10800000" ptsTypes="AAAAA"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8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216 -0.19166 C -0.09896 -0.19166 0.00924 -0.06713 0.00924 0.08774 C 0.00924 0.2426 -0.09896 0.36991 -0.23216 0.36991 C -0.36524 0.36991 -0.47305 0.2426 -0.47305 0.08774 C -0.47305 -0.06713 -0.36524 -0.19166 -0.23216 -0.19166 Z " pathEditMode="relative" rAng="0" ptsTypes="AAAAA">
                                      <p:cBhvr>
                                        <p:cTn id="8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80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17 -0.20602 C -0.10508 -0.20602 0.03645 -0.05278 0.03645 0.13726 C 0.03645 0.32731 -0.10508 0.48194 -0.27917 0.48194 C -0.45326 0.48194 -0.59415 0.32731 -0.59415 0.13726 C -0.59415 -0.05278 -0.45326 -0.20602 -0.27917 -0.20602 Z " pathEditMode="relative" rAng="0" ptsTypes="AAAAA">
                                      <p:cBhvr>
                                        <p:cTn id="10" dur="1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43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25 -0.28518 C -0.12461 -0.28518 0.00261 -0.14954 0.00261 0.01806 C 0.00261 0.18519 -0.12461 0.32245 -0.28125 0.32245 C -0.43776 0.32245 -0.56471 0.18519 -0.56471 0.01806 C -0.56471 -0.14954 -0.43776 -0.28518 -0.28125 -0.28518 Z " pathEditMode="relative" rAng="0" ptsTypes="AAAAA">
                                      <p:cBhvr>
                                        <p:cTn id="12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0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088 -0.29699 C -0.18841 -0.29699 0.01667 -0.09421 0.01667 0.15718 C 0.01667 0.40857 -0.18841 0.61366 -0.44088 0.61366 C -0.69414 0.61366 -0.89844 0.40857 -0.89844 0.15718 C -0.89844 -0.09421 -0.69414 -0.29699 -0.44088 -0.29699 Z " pathEditMode="relative" rAng="0" ptsTypes="AAAAA">
                                      <p:cBhvr>
                                        <p:cTn id="14" dur="18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53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562 -0.41759 C -0.19153 -0.41759 -0.00937 -0.23194 -0.00937 -0.00278 C -0.00937 0.22639 -0.19153 0.4132 -0.41562 0.4132 C -0.6401 0.4132 -0.82187 0.22639 -0.82187 -0.00278 C -0.82187 -0.23194 -0.6401 -0.41759 -0.41562 -0.41759 Z " pathEditMode="relative" rAng="0" ptsTypes="AAAAA">
                                      <p:cBhvr>
                                        <p:cTn id="16" dur="16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836 -0.32061 C 0.57826 -0.32061 0.74896 -0.15 0.74896 0.06041 C 0.74896 0.27106 0.57826 0.44305 0.36836 0.44305 C 0.15821 0.44305 -0.01184 0.27106 -0.01184 0.06041 C -0.01184 -0.15 0.15821 -0.32061 0.36836 -0.32061 Z " pathEditMode="relative" rAng="0" ptsTypes="AAAAA">
                                      <p:cBhvr>
                                        <p:cTn id="18" dur="1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817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533 -0.47639 C -0.11549 -0.47639 0.03868 -0.32384 0.03868 -0.13542 C 0.03868 0.05278 -0.11549 0.20625 -0.30533 0.20625 C -0.49531 0.20625 -0.64921 0.05278 -0.64921 -0.13542 C -0.64921 -0.32384 -0.49531 -0.47639 -0.30533 -0.47639 Z " pathEditMode="relative" rAng="0" ptsTypes="AAAAA">
                                      <p:cBhvr>
                                        <p:cTn id="20" dur="1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DEEA6E-90D6-B312-5ACC-D3BF3ED515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p:blipFill>
        <p:spPr>
          <a:xfrm>
            <a:off x="8112034" y="1338943"/>
            <a:ext cx="3992880" cy="46373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06C18F-0987-22B2-4E3E-D78D3A9D453B}"/>
              </a:ext>
            </a:extLst>
          </p:cNvPr>
          <p:cNvSpPr txBox="1"/>
          <p:nvPr/>
        </p:nvSpPr>
        <p:spPr>
          <a:xfrm>
            <a:off x="245474" y="2425397"/>
            <a:ext cx="7494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u="sng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9600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u="sng" dirty="0" err="1">
                <a:latin typeface="Nikosh" panose="02000000000000000000" pitchFamily="2" charset="0"/>
                <a:cs typeface="Nikosh" panose="02000000000000000000" pitchFamily="2" charset="0"/>
              </a:rPr>
              <a:t>গতির</a:t>
            </a:r>
            <a:r>
              <a:rPr lang="en-US" sz="9600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u="sng" dirty="0" err="1">
                <a:latin typeface="Nikosh" panose="02000000000000000000" pitchFamily="2" charset="0"/>
                <a:cs typeface="Nikosh" panose="02000000000000000000" pitchFamily="2" charset="0"/>
              </a:rPr>
              <a:t>ধরন</a:t>
            </a:r>
            <a:endParaRPr lang="en-US" sz="9600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57268-6076-93CB-384C-73FCD102AFDD}"/>
              </a:ext>
            </a:extLst>
          </p:cNvPr>
          <p:cNvSpPr txBox="1"/>
          <p:nvPr/>
        </p:nvSpPr>
        <p:spPr>
          <a:xfrm>
            <a:off x="3048000" y="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26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6DE7A4-5472-0CFC-C5E2-17AB4C43B7F4}"/>
              </a:ext>
            </a:extLst>
          </p:cNvPr>
          <p:cNvSpPr txBox="1"/>
          <p:nvPr/>
        </p:nvSpPr>
        <p:spPr>
          <a:xfrm>
            <a:off x="2348593" y="0"/>
            <a:ext cx="7494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u="sng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9600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u="sng" dirty="0" err="1">
                <a:latin typeface="Nikosh" panose="02000000000000000000" pitchFamily="2" charset="0"/>
                <a:cs typeface="Nikosh" panose="02000000000000000000" pitchFamily="2" charset="0"/>
              </a:rPr>
              <a:t>গতির</a:t>
            </a:r>
            <a:r>
              <a:rPr lang="en-US" sz="9600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u="sng" dirty="0" err="1">
                <a:latin typeface="Nikosh" panose="02000000000000000000" pitchFamily="2" charset="0"/>
                <a:cs typeface="Nikosh" panose="02000000000000000000" pitchFamily="2" charset="0"/>
              </a:rPr>
              <a:t>ধরন</a:t>
            </a:r>
            <a:endParaRPr lang="en-US" sz="9600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241AD1-ECFC-D0EC-DCAE-63C0124DEE91}"/>
              </a:ext>
            </a:extLst>
          </p:cNvPr>
          <p:cNvSpPr txBox="1"/>
          <p:nvPr/>
        </p:nvSpPr>
        <p:spPr>
          <a:xfrm>
            <a:off x="0" y="1642537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পাঠের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মূল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প্রশ্ন</a:t>
            </a:r>
            <a:endParaRPr lang="en-US" sz="7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গতির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দিন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রাতের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0530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6E33CE-212E-890D-5C3C-90ED568A3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97599"/>
              </p:ext>
            </p:extLst>
          </p:nvPr>
        </p:nvGraphicFramePr>
        <p:xfrm>
          <a:off x="888999" y="2065864"/>
          <a:ext cx="10354734" cy="46434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177367">
                  <a:extLst>
                    <a:ext uri="{9D8B030D-6E8A-4147-A177-3AD203B41FA5}">
                      <a16:colId xmlns:a16="http://schemas.microsoft.com/office/drawing/2014/main" val="2237964207"/>
                    </a:ext>
                  </a:extLst>
                </a:gridCol>
                <a:gridCol w="5177367">
                  <a:extLst>
                    <a:ext uri="{9D8B030D-6E8A-4147-A177-3AD203B41FA5}">
                      <a16:colId xmlns:a16="http://schemas.microsoft.com/office/drawing/2014/main" val="3498736761"/>
                    </a:ext>
                  </a:extLst>
                </a:gridCol>
              </a:tblGrid>
              <a:tr h="157788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পৃথিবীর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কোন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স্থানে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দিনের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বেলা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সূর্যের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আলো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আসার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কারণ</a:t>
                      </a:r>
                      <a:endParaRPr lang="en-US" sz="40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পৃথিবীর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কোন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স্থানে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দিনের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বেলা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সূর্যের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আলো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না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আসার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কারণ</a:t>
                      </a:r>
                      <a:endParaRPr lang="en-US" sz="40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  <a:p>
                      <a:pPr algn="ctr"/>
                      <a:endParaRPr lang="en-US" sz="40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39841"/>
                  </a:ext>
                </a:extLst>
              </a:tr>
              <a:tr h="27231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312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708BD77-6489-280C-66C7-BBA28015D205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জোড়ায় কাজ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276FE-5903-0A66-C46D-866D631D1F4A}"/>
              </a:ext>
            </a:extLst>
          </p:cNvPr>
          <p:cNvSpPr txBox="1"/>
          <p:nvPr/>
        </p:nvSpPr>
        <p:spPr>
          <a:xfrm>
            <a:off x="770470" y="965199"/>
            <a:ext cx="1078653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জোড়ায় আলোচনা করে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পূরণ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কর</a:t>
            </a:r>
          </a:p>
        </p:txBody>
      </p:sp>
    </p:spTree>
    <p:extLst>
      <p:ext uri="{BB962C8B-B14F-4D97-AF65-F5344CB8AC3E}">
        <p14:creationId xmlns:p14="http://schemas.microsoft.com/office/powerpoint/2010/main" val="376786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C669F-0C05-EF83-2847-67A8AC211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0BA5FC-9C71-3F64-918D-F52384B6923F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দলগত</a:t>
            </a:r>
            <a:r>
              <a:rPr lang="en-US" sz="66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কাজ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299203-28FF-816D-691F-621C0CA9A932}"/>
              </a:ext>
            </a:extLst>
          </p:cNvPr>
          <p:cNvSpPr txBox="1"/>
          <p:nvPr/>
        </p:nvSpPr>
        <p:spPr>
          <a:xfrm>
            <a:off x="770470" y="2302931"/>
            <a:ext cx="10786534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সূর্য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মডেল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করে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গতির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ধরন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দিবারাত্রি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পর্যবেক্ষণ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92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00E648-3438-428E-30DF-996E65733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E7A961-7E81-6B7B-1DD5-94E7772F6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724566"/>
              </p:ext>
            </p:extLst>
          </p:nvPr>
        </p:nvGraphicFramePr>
        <p:xfrm>
          <a:off x="888999" y="2065864"/>
          <a:ext cx="10354734" cy="464341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177367">
                  <a:extLst>
                    <a:ext uri="{9D8B030D-6E8A-4147-A177-3AD203B41FA5}">
                      <a16:colId xmlns:a16="http://schemas.microsoft.com/office/drawing/2014/main" val="2237964207"/>
                    </a:ext>
                  </a:extLst>
                </a:gridCol>
                <a:gridCol w="5177367">
                  <a:extLst>
                    <a:ext uri="{9D8B030D-6E8A-4147-A177-3AD203B41FA5}">
                      <a16:colId xmlns:a16="http://schemas.microsoft.com/office/drawing/2014/main" val="3498736761"/>
                    </a:ext>
                  </a:extLst>
                </a:gridCol>
              </a:tblGrid>
              <a:tr h="157788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বাংলাদেশে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যখন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সূর্যের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আলো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পড়ে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তখন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কোন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দেশে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সূর্যের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আলো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পড়ে</a:t>
                      </a:r>
                      <a:endParaRPr lang="en-US" sz="40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একই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সময়ে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কোন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কোন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দেশে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সূর্যের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আলো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পড়ে</a:t>
                      </a:r>
                      <a:r>
                        <a:rPr lang="en-US" sz="40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না</a:t>
                      </a:r>
                      <a:endParaRPr lang="en-US" sz="40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39841"/>
                  </a:ext>
                </a:extLst>
              </a:tr>
              <a:tr h="27231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312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D1363E6-37A2-ADFF-A1AA-A75FAB90789F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দলগত</a:t>
            </a:r>
            <a:r>
              <a:rPr lang="en-US" sz="66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কাজ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44B9B2-B8AD-B40E-1067-C74BF83614AC}"/>
              </a:ext>
            </a:extLst>
          </p:cNvPr>
          <p:cNvSpPr txBox="1"/>
          <p:nvPr/>
        </p:nvSpPr>
        <p:spPr>
          <a:xfrm>
            <a:off x="770470" y="965199"/>
            <a:ext cx="1078653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দলে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আলোচনা করে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পূরণ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কর</a:t>
            </a:r>
          </a:p>
        </p:txBody>
      </p:sp>
    </p:spTree>
    <p:extLst>
      <p:ext uri="{BB962C8B-B14F-4D97-AF65-F5344CB8AC3E}">
        <p14:creationId xmlns:p14="http://schemas.microsoft.com/office/powerpoint/2010/main" val="89354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CE6EAA-CE46-EE78-446B-235F1CC6C291}"/>
              </a:ext>
            </a:extLst>
          </p:cNvPr>
          <p:cNvSpPr txBox="1"/>
          <p:nvPr/>
        </p:nvSpPr>
        <p:spPr>
          <a:xfrm>
            <a:off x="973670" y="5342930"/>
            <a:ext cx="10786534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সূর্য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পৃথিবীকে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আলো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দেয়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যখন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অক্ষের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উপর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ঘুরতে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তখন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তাকে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আহ্নিক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গতি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71723DF-37D8-8C36-731A-43AFAD53C40E}"/>
              </a:ext>
            </a:extLst>
          </p:cNvPr>
          <p:cNvSpPr/>
          <p:nvPr/>
        </p:nvSpPr>
        <p:spPr>
          <a:xfrm>
            <a:off x="1403525" y="-462602"/>
            <a:ext cx="9384950" cy="5620602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A64EC5-1D09-B0F4-AC88-7080839667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582" y="2743200"/>
            <a:ext cx="1785275" cy="1785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E055E8-CA46-F18A-D529-C20028F1E3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2028" y="820690"/>
            <a:ext cx="3389993" cy="325482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774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8BD479-527D-4937-91BE-4E21FEEB0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FA4BC8EF-E984-58C0-75B9-E225C04F0144}"/>
              </a:ext>
            </a:extLst>
          </p:cNvPr>
          <p:cNvSpPr txBox="1"/>
          <p:nvPr/>
        </p:nvSpPr>
        <p:spPr>
          <a:xfrm>
            <a:off x="0" y="172963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u="sng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7200" u="sng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u="sng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পাঠের</a:t>
            </a:r>
            <a:r>
              <a:rPr lang="en-US" sz="7200" u="sng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u="sng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</a:t>
            </a:r>
            <a:r>
              <a:rPr lang="en-US" sz="7200" u="sng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u="sng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প্রশ্ন</a:t>
            </a:r>
            <a:endParaRPr lang="en-US" sz="7200" u="sng" dirty="0">
              <a:solidFill>
                <a:prstClr val="black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গতির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দিন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রাতের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7200" dirty="0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7200" dirty="0" err="1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আহ্নিক</a:t>
            </a:r>
            <a:r>
              <a:rPr lang="en-US" sz="72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গতির</a:t>
            </a:r>
            <a:r>
              <a:rPr lang="en-US" sz="72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দিন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7200" dirty="0" err="1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রাতের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7200" dirty="0">
                <a:solidFill>
                  <a:schemeClr val="accent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3127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5E1F1F-C644-89C1-66E6-D8AA0EE3C22C}"/>
              </a:ext>
            </a:extLst>
          </p:cNvPr>
          <p:cNvSpPr txBox="1"/>
          <p:nvPr/>
        </p:nvSpPr>
        <p:spPr>
          <a:xfrm>
            <a:off x="2597453" y="1275624"/>
            <a:ext cx="74713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ধন্যবাদ</a:t>
            </a:r>
            <a:endParaRPr kumimoji="0" lang="en-US" sz="23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43807"/>
      </p:ext>
    </p:extLst>
  </p:cSld>
  <p:clrMapOvr>
    <a:masterClrMapping/>
  </p:clrMapOvr>
</p:sld>
</file>

<file path=ppt/theme/theme1.xml><?xml version="1.0" encoding="utf-8"?>
<a:theme xmlns:a="http://schemas.openxmlformats.org/drawingml/2006/main" name="End of Course Jeopardy XL by Slidesgo">
  <a:themeElements>
    <a:clrScheme name="Simple Light">
      <a:dk1>
        <a:srgbClr val="000000"/>
      </a:dk1>
      <a:lt1>
        <a:srgbClr val="FFFFFF"/>
      </a:lt1>
      <a:dk2>
        <a:srgbClr val="61D8C4"/>
      </a:dk2>
      <a:lt2>
        <a:srgbClr val="98DAED"/>
      </a:lt2>
      <a:accent1>
        <a:srgbClr val="FFB757"/>
      </a:accent1>
      <a:accent2>
        <a:srgbClr val="F27FB2"/>
      </a:accent2>
      <a:accent3>
        <a:srgbClr val="C2B9DB"/>
      </a:accent3>
      <a:accent4>
        <a:srgbClr val="F16790"/>
      </a:accent4>
      <a:accent5>
        <a:srgbClr val="B3AAD3"/>
      </a:accent5>
      <a:accent6>
        <a:srgbClr val="51C0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194</Words>
  <Application>Microsoft Office PowerPoint</Application>
  <PresentationFormat>Widescreen</PresentationFormat>
  <Paragraphs>33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Lato</vt:lpstr>
      <vt:lpstr>Aptos Display</vt:lpstr>
      <vt:lpstr>Arial</vt:lpstr>
      <vt:lpstr>Nikosh</vt:lpstr>
      <vt:lpstr>Aptos</vt:lpstr>
      <vt:lpstr>NikoshBAN</vt:lpstr>
      <vt:lpstr>Patrick Hand</vt:lpstr>
      <vt:lpstr>Concert One</vt:lpstr>
      <vt:lpstr>End of Course Jeopardy XL by Slidesgo</vt:lpstr>
      <vt:lpstr>Office Theme</vt:lpstr>
      <vt:lpstr>প্রাথমিক বিজ্ঞান পাঠে সবাইকে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WPBX4125BLF102408322</dc:creator>
  <cp:lastModifiedBy>Pedp4 WPBX4125BLF102408322</cp:lastModifiedBy>
  <cp:revision>72</cp:revision>
  <dcterms:created xsi:type="dcterms:W3CDTF">2026-08-27T05:47:50Z</dcterms:created>
  <dcterms:modified xsi:type="dcterms:W3CDTF">2026-08-30T07:52:05Z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12621881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S11.0.1</vt:lpwstr>
  </property>
</Properties>
</file>