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58" r:id="rId5"/>
    <p:sldId id="265" r:id="rId6"/>
    <p:sldId id="261" r:id="rId7"/>
    <p:sldId id="262" r:id="rId8"/>
    <p:sldId id="267" r:id="rId9"/>
    <p:sldId id="268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6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2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8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5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67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1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2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1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1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5FC93-8737-4FD2-A8CB-375B52388D3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217DD-483A-4DB8-85B3-6540F6EB4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5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1" y="2481944"/>
            <a:ext cx="2690947" cy="34494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0" y="4"/>
            <a:ext cx="12192000" cy="2272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/>
              <a:t>স্বাগতম</a:t>
            </a:r>
            <a:endParaRPr lang="en-US" sz="7200" dirty="0"/>
          </a:p>
        </p:txBody>
      </p:sp>
      <p:sp>
        <p:nvSpPr>
          <p:cNvPr id="6" name="Rectangle 5"/>
          <p:cNvSpPr/>
          <p:nvPr/>
        </p:nvSpPr>
        <p:spPr>
          <a:xfrm>
            <a:off x="3082836" y="4493623"/>
            <a:ext cx="9109165" cy="2246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 err="1"/>
              <a:t>মোঃজাকারিয়া</a:t>
            </a:r>
            <a:r>
              <a:rPr lang="en-US" sz="3200" dirty="0"/>
              <a:t> </a:t>
            </a:r>
            <a:r>
              <a:rPr lang="en-US" sz="3200" dirty="0" err="1"/>
              <a:t>আল</a:t>
            </a:r>
            <a:r>
              <a:rPr lang="en-US" sz="3200" dirty="0"/>
              <a:t> </a:t>
            </a:r>
            <a:r>
              <a:rPr lang="en-US" sz="3200" dirty="0" err="1"/>
              <a:t>মিলন</a:t>
            </a:r>
            <a:endParaRPr lang="en-US" sz="3200" dirty="0"/>
          </a:p>
          <a:p>
            <a:pPr algn="ctr"/>
            <a:r>
              <a:rPr lang="en-US" sz="3200" dirty="0" err="1"/>
              <a:t>প্রভাষক</a:t>
            </a:r>
            <a:endParaRPr lang="en-US" sz="3200" dirty="0"/>
          </a:p>
          <a:p>
            <a:pPr algn="ctr"/>
            <a:r>
              <a:rPr lang="en-US" sz="3200" dirty="0" err="1"/>
              <a:t>ইসলামের</a:t>
            </a:r>
            <a:r>
              <a:rPr lang="en-US" sz="3200" dirty="0"/>
              <a:t> </a:t>
            </a:r>
            <a:r>
              <a:rPr lang="en-US" sz="3200" dirty="0" err="1"/>
              <a:t>ইতিহাস</a:t>
            </a:r>
            <a:r>
              <a:rPr lang="en-US" sz="3200" dirty="0"/>
              <a:t>  ও </a:t>
            </a:r>
            <a:r>
              <a:rPr lang="en-US" sz="3200" dirty="0" err="1"/>
              <a:t>সংস্কৃতি</a:t>
            </a:r>
            <a:endParaRPr lang="en-US" sz="3200" dirty="0"/>
          </a:p>
          <a:p>
            <a:pPr algn="ctr"/>
            <a:r>
              <a:rPr lang="en-US" sz="3200" dirty="0" err="1"/>
              <a:t>বিক্রমপুর</a:t>
            </a:r>
            <a:r>
              <a:rPr lang="en-US" sz="3200" dirty="0"/>
              <a:t> </a:t>
            </a:r>
            <a:r>
              <a:rPr lang="en-US" sz="3200" dirty="0" err="1"/>
              <a:t>আদর্শ</a:t>
            </a:r>
            <a:r>
              <a:rPr lang="en-US" sz="3200" dirty="0"/>
              <a:t> </a:t>
            </a:r>
            <a:r>
              <a:rPr lang="en-US" sz="3200" dirty="0" err="1" smtClean="0"/>
              <a:t>কলেজ</a:t>
            </a:r>
            <a:endParaRPr lang="en-US" sz="3200" dirty="0" smtClean="0"/>
          </a:p>
          <a:p>
            <a:pPr algn="ctr"/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6609805" y="2272938"/>
            <a:ext cx="5582195" cy="1188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solidFill>
                  <a:schemeClr val="tx1"/>
                </a:solidFill>
                <a:latin typeface="SutonnyMJ" pitchFamily="2" charset="0"/>
              </a:rPr>
              <a:t>একাদশ -দ্বাদশ শ্রেণি</a:t>
            </a:r>
          </a:p>
        </p:txBody>
      </p:sp>
    </p:spTree>
    <p:extLst>
      <p:ext uri="{BB962C8B-B14F-4D97-AF65-F5344CB8AC3E}">
        <p14:creationId xmlns:p14="http://schemas.microsoft.com/office/powerpoint/2010/main" val="28409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518117" y="485334"/>
            <a:ext cx="6921305" cy="14067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আজকের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পাঠ</a:t>
            </a:r>
            <a:endParaRPr lang="en-US" sz="4000" dirty="0"/>
          </a:p>
        </p:txBody>
      </p:sp>
      <p:sp>
        <p:nvSpPr>
          <p:cNvPr id="4" name="Rounded Rectangle 3"/>
          <p:cNvSpPr/>
          <p:nvPr/>
        </p:nvSpPr>
        <p:spPr>
          <a:xfrm>
            <a:off x="2644725" y="5169877"/>
            <a:ext cx="6921305" cy="12238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স্থাপত্য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শিল্পে</a:t>
            </a:r>
            <a:r>
              <a:rPr lang="en-US" sz="3600" dirty="0" smtClean="0"/>
              <a:t> </a:t>
            </a:r>
            <a:r>
              <a:rPr lang="en-US" sz="3600" dirty="0" err="1" smtClean="0"/>
              <a:t>শাহজাহানের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কৃতিত্ব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018" y="2053881"/>
            <a:ext cx="8046720" cy="295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3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00842" y="1164567"/>
            <a:ext cx="3108960" cy="1100332"/>
          </a:xfrm>
        </p:spPr>
        <p:txBody>
          <a:bodyPr>
            <a:normAutofit/>
          </a:bodyPr>
          <a:lstStyle/>
          <a:p>
            <a:r>
              <a:rPr lang="en-US" sz="4800" dirty="0" err="1" smtClean="0"/>
              <a:t>শিখন</a:t>
            </a:r>
            <a:r>
              <a:rPr lang="en-US" sz="4800" dirty="0" smtClean="0"/>
              <a:t> </a:t>
            </a:r>
            <a:r>
              <a:rPr lang="en-US" sz="4800" dirty="0" err="1" smtClean="0"/>
              <a:t>ফল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8" y="2574389"/>
            <a:ext cx="9209651" cy="1913205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তাজমহল</a:t>
            </a:r>
            <a:r>
              <a:rPr lang="en-US" sz="3600" dirty="0" smtClean="0"/>
              <a:t> </a:t>
            </a:r>
            <a:r>
              <a:rPr lang="en-US" sz="3600" dirty="0" err="1" smtClean="0"/>
              <a:t>সম্পর্কে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ব্যাখ্যা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r>
              <a:rPr lang="en-US" sz="3600" dirty="0"/>
              <a:t>।</a:t>
            </a:r>
            <a:endParaRPr lang="en-US" sz="3600" dirty="0" smtClean="0"/>
          </a:p>
          <a:p>
            <a:r>
              <a:rPr lang="en-US" sz="3600" dirty="0" err="1" smtClean="0"/>
              <a:t>ময়ুর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সিংহাসন</a:t>
            </a:r>
            <a:r>
              <a:rPr lang="en-US" sz="3600" dirty="0" smtClean="0"/>
              <a:t> </a:t>
            </a:r>
            <a:r>
              <a:rPr lang="en-US" sz="3600" dirty="0" err="1" smtClean="0"/>
              <a:t>কি?জানতে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r>
              <a:rPr lang="en-US" sz="3600" dirty="0"/>
              <a:t>।</a:t>
            </a:r>
            <a:endParaRPr lang="en-US" sz="3600" dirty="0"/>
          </a:p>
          <a:p>
            <a:r>
              <a:rPr lang="en-US" sz="3600" dirty="0" err="1" smtClean="0"/>
              <a:t>লালকেল্লা</a:t>
            </a:r>
            <a:r>
              <a:rPr lang="en-US" sz="3600" dirty="0" smtClean="0"/>
              <a:t> </a:t>
            </a:r>
            <a:r>
              <a:rPr lang="en-US" sz="3600" dirty="0" err="1" smtClean="0"/>
              <a:t>দুর্গ</a:t>
            </a:r>
            <a:r>
              <a:rPr lang="en-US" sz="3600" dirty="0" smtClean="0"/>
              <a:t> </a:t>
            </a:r>
            <a:r>
              <a:rPr lang="en-US" sz="3600" dirty="0" err="1" smtClean="0"/>
              <a:t>সম্পর্কে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বর্ণনা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r>
              <a:rPr lang="en-US" sz="3600" dirty="0" smtClean="0"/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2517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01261" y="3474722"/>
            <a:ext cx="10002130" cy="27994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শাহজাহানাবাদঃ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সম্রাট</a:t>
            </a:r>
            <a:r>
              <a:rPr lang="en-US" sz="2800" dirty="0" smtClean="0"/>
              <a:t> </a:t>
            </a:r>
            <a:r>
              <a:rPr lang="en-US" sz="2800" dirty="0" err="1" smtClean="0"/>
              <a:t>শাজাহান</a:t>
            </a:r>
            <a:r>
              <a:rPr lang="en-US" sz="2800" dirty="0" smtClean="0"/>
              <a:t> ১৬৩৯ </a:t>
            </a:r>
            <a:r>
              <a:rPr lang="en-US" sz="2800" dirty="0" err="1" smtClean="0"/>
              <a:t>খ্রিস্টাব্দে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আগ্রা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থেকে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দিল্লীতে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রাজধানী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স্থানান্তর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করেন</a:t>
            </a:r>
            <a:r>
              <a:rPr lang="en-US" sz="2800" dirty="0" smtClean="0"/>
              <a:t> </a:t>
            </a:r>
            <a:r>
              <a:rPr lang="en-US" sz="2800" dirty="0" err="1" smtClean="0"/>
              <a:t>এবং</a:t>
            </a:r>
            <a:r>
              <a:rPr lang="en-US" sz="2800" dirty="0" smtClean="0"/>
              <a:t> </a:t>
            </a:r>
            <a:r>
              <a:rPr lang="en-US" sz="2800" dirty="0" err="1" smtClean="0"/>
              <a:t>বহু</a:t>
            </a:r>
            <a:r>
              <a:rPr lang="en-US" sz="2800" dirty="0" smtClean="0"/>
              <a:t> </a:t>
            </a:r>
            <a:r>
              <a:rPr lang="en-US" sz="2800" dirty="0" err="1" smtClean="0"/>
              <a:t>অর্থ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ব্যয়ে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নির্মাণ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করেন</a:t>
            </a:r>
            <a:r>
              <a:rPr lang="en-US" sz="2800" dirty="0" smtClean="0"/>
              <a:t> </a:t>
            </a:r>
            <a:r>
              <a:rPr lang="en-US" sz="2800" dirty="0" err="1" smtClean="0"/>
              <a:t>লাল</a:t>
            </a:r>
            <a:r>
              <a:rPr lang="en-US" sz="2800" dirty="0" smtClean="0"/>
              <a:t> </a:t>
            </a:r>
            <a:r>
              <a:rPr lang="en-US" sz="2800" dirty="0" err="1" smtClean="0"/>
              <a:t>কেল্লা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দুর্গ</a:t>
            </a:r>
            <a:r>
              <a:rPr lang="en-US" sz="2800" dirty="0" smtClean="0"/>
              <a:t> এ </a:t>
            </a:r>
            <a:r>
              <a:rPr lang="en-US" sz="2800" dirty="0" err="1" smtClean="0"/>
              <a:t>দুর্গের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অভ্যন্তরে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দেত্তয়ান</a:t>
            </a:r>
            <a:r>
              <a:rPr lang="en-US" sz="2800" dirty="0" smtClean="0"/>
              <a:t> ই </a:t>
            </a:r>
            <a:r>
              <a:rPr lang="en-US" sz="2800" dirty="0" err="1" smtClean="0"/>
              <a:t>আম,দেত্তয়ান</a:t>
            </a:r>
            <a:r>
              <a:rPr lang="en-US" sz="2800" dirty="0" smtClean="0"/>
              <a:t> ই </a:t>
            </a:r>
            <a:r>
              <a:rPr lang="en-US" sz="2800" dirty="0" err="1" smtClean="0"/>
              <a:t>খাস</a:t>
            </a:r>
            <a:r>
              <a:rPr lang="en-US" sz="2800" dirty="0" smtClean="0"/>
              <a:t> ও </a:t>
            </a:r>
            <a:r>
              <a:rPr lang="en-US" sz="2800" dirty="0" err="1" smtClean="0"/>
              <a:t>মমতাজ</a:t>
            </a:r>
            <a:r>
              <a:rPr lang="en-US" sz="2800" dirty="0" smtClean="0"/>
              <a:t> </a:t>
            </a:r>
            <a:r>
              <a:rPr lang="en-US" sz="2800" dirty="0" err="1" smtClean="0"/>
              <a:t>মহল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প্রাসাদ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নির্মাণ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করেন।এছাড়াও</a:t>
            </a:r>
            <a:r>
              <a:rPr lang="en-US" sz="2800" dirty="0" smtClean="0"/>
              <a:t> </a:t>
            </a:r>
            <a:r>
              <a:rPr lang="en-US" sz="2800" dirty="0" err="1" smtClean="0"/>
              <a:t>উল্লেখযোগ্য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ছিল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দিল্লীর</a:t>
            </a:r>
            <a:r>
              <a:rPr lang="en-US" sz="2800" dirty="0" smtClean="0"/>
              <a:t> </a:t>
            </a:r>
            <a:r>
              <a:rPr lang="en-US" sz="2800" dirty="0" err="1" smtClean="0"/>
              <a:t>জামে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মসজিদ</a:t>
            </a:r>
            <a:r>
              <a:rPr lang="en-US" sz="2800" dirty="0" smtClean="0"/>
              <a:t>।</a:t>
            </a:r>
          </a:p>
          <a:p>
            <a:pPr algn="ctr"/>
            <a:endParaRPr lang="en-US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1174651" y="675250"/>
            <a:ext cx="10002131" cy="27994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সম্রাট</a:t>
            </a:r>
            <a:r>
              <a:rPr lang="en-US" sz="2800" dirty="0" smtClean="0"/>
              <a:t> </a:t>
            </a:r>
            <a:r>
              <a:rPr lang="en-US" sz="2800" dirty="0" err="1" smtClean="0"/>
              <a:t>শাজাহান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বিশ্ব</a:t>
            </a:r>
            <a:r>
              <a:rPr lang="en-US" sz="2800" dirty="0" smtClean="0"/>
              <a:t> </a:t>
            </a:r>
            <a:r>
              <a:rPr lang="en-US" sz="2800" dirty="0" err="1" smtClean="0"/>
              <a:t>ইতিহাসের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একজন</a:t>
            </a:r>
            <a:r>
              <a:rPr lang="en-US" sz="2800" dirty="0" smtClean="0"/>
              <a:t> </a:t>
            </a:r>
            <a:r>
              <a:rPr lang="en-US" sz="2800" dirty="0" err="1" smtClean="0"/>
              <a:t>শ্রেষ্ঠ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নির্মাতা</a:t>
            </a:r>
            <a:r>
              <a:rPr lang="en-US" sz="2800" dirty="0" smtClean="0"/>
              <a:t>। </a:t>
            </a:r>
            <a:r>
              <a:rPr lang="en-US" sz="2800" dirty="0" err="1" smtClean="0"/>
              <a:t>শাসক</a:t>
            </a:r>
            <a:r>
              <a:rPr lang="en-US" sz="2800" dirty="0" smtClean="0"/>
              <a:t> </a:t>
            </a:r>
            <a:r>
              <a:rPr lang="en-US" sz="2800" dirty="0" err="1" smtClean="0"/>
              <a:t>হিসেবে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যতখানি</a:t>
            </a:r>
            <a:r>
              <a:rPr lang="en-US" sz="2800" dirty="0" smtClean="0"/>
              <a:t> </a:t>
            </a:r>
            <a:r>
              <a:rPr lang="en-US" sz="2800" dirty="0" err="1" smtClean="0"/>
              <a:t>অমরত্ব</a:t>
            </a:r>
            <a:r>
              <a:rPr lang="en-US" sz="2800" dirty="0" smtClean="0"/>
              <a:t> </a:t>
            </a:r>
            <a:r>
              <a:rPr lang="en-US" sz="2800" dirty="0" err="1" smtClean="0"/>
              <a:t>লাভ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করেছেন;তার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চেয়ে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বেশি</a:t>
            </a:r>
            <a:r>
              <a:rPr lang="en-US" sz="2800" dirty="0" smtClean="0"/>
              <a:t> </a:t>
            </a:r>
            <a:r>
              <a:rPr lang="en-US" sz="2800" dirty="0" err="1" smtClean="0"/>
              <a:t>খ্যাতিমান</a:t>
            </a:r>
            <a:r>
              <a:rPr lang="en-US" sz="2800" dirty="0" smtClean="0"/>
              <a:t> </a:t>
            </a:r>
            <a:r>
              <a:rPr lang="en-US" sz="2800" dirty="0" err="1" smtClean="0"/>
              <a:t>হয়ে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আছেন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স্থাপত্য</a:t>
            </a:r>
            <a:r>
              <a:rPr lang="en-US" sz="2800" dirty="0" smtClean="0"/>
              <a:t> ও </a:t>
            </a:r>
            <a:r>
              <a:rPr lang="en-US" sz="2800" dirty="0" err="1" smtClean="0"/>
              <a:t>শিল্পকলার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পৃষ্ঠপোষক</a:t>
            </a:r>
            <a:r>
              <a:rPr lang="en-US" sz="2800" dirty="0" smtClean="0"/>
              <a:t> </a:t>
            </a:r>
            <a:r>
              <a:rPr lang="en-US" sz="2800" dirty="0" err="1" smtClean="0"/>
              <a:t>হিসেবে।ঐতিহাসিকগণ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স্থাপত্যের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রাজপুত্র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বলে</a:t>
            </a:r>
            <a:r>
              <a:rPr lang="en-US" sz="2800" dirty="0" smtClean="0"/>
              <a:t> </a:t>
            </a:r>
            <a:r>
              <a:rPr lang="en-US" sz="2800" dirty="0" err="1" smtClean="0"/>
              <a:t>অভিহিত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করেছেন।নিম্নে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স্থাপত্যকর্মের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কতিপয়</a:t>
            </a:r>
            <a:r>
              <a:rPr lang="en-US" sz="2800" dirty="0" smtClean="0"/>
              <a:t> </a:t>
            </a:r>
            <a:r>
              <a:rPr lang="en-US" sz="2800" dirty="0" err="1" smtClean="0"/>
              <a:t>গুরুত্বপূর্ন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নিদর্শন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সম্পর্কে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আলোকপাত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হলো</a:t>
            </a:r>
            <a:r>
              <a:rPr lang="en-US" sz="2800" dirty="0" smtClean="0"/>
              <a:t>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9399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0994" y="98474"/>
            <a:ext cx="2863375" cy="787790"/>
          </a:xfrm>
        </p:spPr>
        <p:txBody>
          <a:bodyPr/>
          <a:lstStyle/>
          <a:p>
            <a:r>
              <a:rPr lang="en-US" dirty="0" err="1"/>
              <a:t>ময়ুর</a:t>
            </a:r>
            <a:r>
              <a:rPr lang="en-US" dirty="0"/>
              <a:t> </a:t>
            </a:r>
            <a:r>
              <a:rPr lang="en-US" dirty="0" err="1" smtClean="0"/>
              <a:t>সিংহাসনঃ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748" y="1561513"/>
            <a:ext cx="5416061" cy="412183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1" y="886264"/>
            <a:ext cx="6091310" cy="5725551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 smtClean="0"/>
              <a:t>শিল্পি</a:t>
            </a:r>
            <a:r>
              <a:rPr lang="en-US" sz="2800" dirty="0" smtClean="0"/>
              <a:t> </a:t>
            </a:r>
            <a:r>
              <a:rPr lang="en-US" sz="2800" dirty="0" err="1"/>
              <a:t>বেবাদল</a:t>
            </a:r>
            <a:r>
              <a:rPr lang="en-US" sz="2800" dirty="0"/>
              <a:t> </a:t>
            </a:r>
            <a:r>
              <a:rPr lang="en-US" sz="2800" dirty="0" err="1"/>
              <a:t>খানের</a:t>
            </a:r>
            <a:r>
              <a:rPr lang="en-US" sz="2800" dirty="0"/>
              <a:t> </a:t>
            </a:r>
            <a:r>
              <a:rPr lang="en-US" sz="2800" dirty="0" err="1"/>
              <a:t>তত্ত্বাবধানে</a:t>
            </a:r>
            <a:r>
              <a:rPr lang="en-US" sz="2800" dirty="0"/>
              <a:t> </a:t>
            </a:r>
            <a:r>
              <a:rPr lang="en-US" sz="2800" dirty="0" err="1"/>
              <a:t>প্রায়</a:t>
            </a:r>
            <a:r>
              <a:rPr lang="en-US" sz="2800" dirty="0"/>
              <a:t> </a:t>
            </a:r>
            <a:r>
              <a:rPr lang="en-US" sz="2800" dirty="0" err="1"/>
              <a:t>আট</a:t>
            </a:r>
            <a:r>
              <a:rPr lang="en-US" sz="2800" dirty="0"/>
              <a:t> </a:t>
            </a:r>
            <a:r>
              <a:rPr lang="en-US" sz="2800" dirty="0" err="1"/>
              <a:t>কোটি</a:t>
            </a:r>
            <a:r>
              <a:rPr lang="en-US" sz="2800" dirty="0"/>
              <a:t> </a:t>
            </a:r>
            <a:r>
              <a:rPr lang="en-US" sz="2800" dirty="0" err="1"/>
              <a:t>টাকা</a:t>
            </a:r>
            <a:r>
              <a:rPr lang="en-US" sz="2800" dirty="0"/>
              <a:t> </a:t>
            </a:r>
            <a:r>
              <a:rPr lang="en-US" sz="2800" dirty="0" err="1"/>
              <a:t>ব্যয়ে</a:t>
            </a:r>
            <a:r>
              <a:rPr lang="en-US" sz="2800" dirty="0"/>
              <a:t> </a:t>
            </a:r>
            <a:r>
              <a:rPr lang="en-US" sz="2800" dirty="0" err="1"/>
              <a:t>সিংহাসনের</a:t>
            </a:r>
            <a:r>
              <a:rPr lang="en-US" sz="2800" dirty="0"/>
              <a:t> </a:t>
            </a:r>
            <a:r>
              <a:rPr lang="en-US" sz="2800" dirty="0" err="1"/>
              <a:t>স্বর্ণনর্মিত</a:t>
            </a:r>
            <a:r>
              <a:rPr lang="en-US" sz="2800" dirty="0"/>
              <a:t> </a:t>
            </a:r>
            <a:r>
              <a:rPr lang="en-US" sz="2800" dirty="0" err="1"/>
              <a:t>চারটি</a:t>
            </a:r>
            <a:r>
              <a:rPr lang="en-US" sz="2800" dirty="0"/>
              <a:t> </a:t>
            </a:r>
            <a:r>
              <a:rPr lang="en-US" sz="2800" dirty="0" err="1"/>
              <a:t>স্তম্ভের</a:t>
            </a:r>
            <a:r>
              <a:rPr lang="en-US" sz="2800" dirty="0"/>
              <a:t> </a:t>
            </a:r>
            <a:r>
              <a:rPr lang="en-US" sz="2800" dirty="0" err="1"/>
              <a:t>ওপর</a:t>
            </a:r>
            <a:r>
              <a:rPr lang="en-US" sz="2800" dirty="0"/>
              <a:t> </a:t>
            </a:r>
            <a:r>
              <a:rPr lang="en-US" sz="2800" dirty="0" err="1"/>
              <a:t>একটি</a:t>
            </a:r>
            <a:r>
              <a:rPr lang="en-US" sz="2800" dirty="0"/>
              <a:t> </a:t>
            </a:r>
            <a:r>
              <a:rPr lang="en-US" sz="2800" dirty="0" err="1"/>
              <a:t>কারুকার্যমন্ডিত</a:t>
            </a:r>
            <a:r>
              <a:rPr lang="en-US" sz="2800" dirty="0"/>
              <a:t> </a:t>
            </a:r>
            <a:r>
              <a:rPr lang="en-US" sz="2800" dirty="0" err="1"/>
              <a:t>চন্দ্রাতপ</a:t>
            </a:r>
            <a:r>
              <a:rPr lang="en-US" sz="2800" dirty="0"/>
              <a:t> </a:t>
            </a:r>
            <a:r>
              <a:rPr lang="en-US" sz="2800" dirty="0" err="1"/>
              <a:t>ছিল।প্রতিটি</a:t>
            </a:r>
            <a:r>
              <a:rPr lang="en-US" sz="2800" dirty="0"/>
              <a:t> </a:t>
            </a:r>
            <a:r>
              <a:rPr lang="en-US" sz="2800" dirty="0" err="1"/>
              <a:t>স্তম্ভের</a:t>
            </a:r>
            <a:r>
              <a:rPr lang="en-US" sz="2800" dirty="0"/>
              <a:t> </a:t>
            </a:r>
            <a:r>
              <a:rPr lang="en-US" sz="2800" dirty="0" err="1"/>
              <a:t>শীর্ষে</a:t>
            </a:r>
            <a:r>
              <a:rPr lang="en-US" sz="2800" dirty="0"/>
              <a:t> </a:t>
            </a:r>
            <a:r>
              <a:rPr lang="en-US" sz="2800" dirty="0" err="1"/>
              <a:t>মুখোমুখি</a:t>
            </a:r>
            <a:r>
              <a:rPr lang="en-US" sz="2800" dirty="0"/>
              <a:t> </a:t>
            </a:r>
            <a:r>
              <a:rPr lang="en-US" sz="2800" dirty="0" err="1"/>
              <a:t>বসানো</a:t>
            </a:r>
            <a:r>
              <a:rPr lang="en-US" sz="2800" dirty="0"/>
              <a:t> </a:t>
            </a:r>
            <a:r>
              <a:rPr lang="en-US" sz="2800" dirty="0" err="1"/>
              <a:t>একজোড়া</a:t>
            </a:r>
            <a:r>
              <a:rPr lang="en-US" sz="2800" dirty="0"/>
              <a:t> </a:t>
            </a:r>
            <a:r>
              <a:rPr lang="en-US" sz="2800" dirty="0" err="1"/>
              <a:t>ময়ূর</a:t>
            </a:r>
            <a:r>
              <a:rPr lang="en-US" sz="2800" dirty="0"/>
              <a:t> </a:t>
            </a:r>
            <a:r>
              <a:rPr lang="en-US" sz="2800" dirty="0" err="1"/>
              <a:t>স্থাপন</a:t>
            </a:r>
            <a:r>
              <a:rPr lang="en-US" sz="2800" dirty="0"/>
              <a:t> </a:t>
            </a:r>
            <a:r>
              <a:rPr lang="en-US" sz="2800" dirty="0" err="1"/>
              <a:t>করা</a:t>
            </a:r>
            <a:r>
              <a:rPr lang="en-US" sz="2800" dirty="0"/>
              <a:t> </a:t>
            </a:r>
            <a:r>
              <a:rPr lang="en-US" sz="2800" dirty="0" err="1"/>
              <a:t>হয়েছিল।এটি</a:t>
            </a:r>
            <a:r>
              <a:rPr lang="en-US" sz="2800" dirty="0"/>
              <a:t> </a:t>
            </a:r>
            <a:r>
              <a:rPr lang="en-US" sz="2800" dirty="0" err="1"/>
              <a:t>দৈর্ঘে</a:t>
            </a:r>
            <a:r>
              <a:rPr lang="en-US" sz="2800" dirty="0"/>
              <a:t> </a:t>
            </a:r>
            <a:r>
              <a:rPr lang="en-US" sz="2800" dirty="0" err="1"/>
              <a:t>সাড়ে</a:t>
            </a:r>
            <a:r>
              <a:rPr lang="en-US" sz="2800" dirty="0"/>
              <a:t> </a:t>
            </a:r>
            <a:r>
              <a:rPr lang="en-US" sz="2800" dirty="0" err="1"/>
              <a:t>তিন</a:t>
            </a:r>
            <a:r>
              <a:rPr lang="en-US" sz="2800" dirty="0"/>
              <a:t> </a:t>
            </a:r>
            <a:r>
              <a:rPr lang="en-US" sz="2800" dirty="0" err="1"/>
              <a:t>গজ,প্রস্থে</a:t>
            </a:r>
            <a:r>
              <a:rPr lang="en-US" sz="2800" dirty="0"/>
              <a:t> </a:t>
            </a:r>
            <a:r>
              <a:rPr lang="en-US" sz="2800" dirty="0" err="1"/>
              <a:t>আড়াই</a:t>
            </a:r>
            <a:r>
              <a:rPr lang="en-US" sz="2800" dirty="0"/>
              <a:t> </a:t>
            </a:r>
            <a:r>
              <a:rPr lang="en-US" sz="2800" dirty="0" err="1"/>
              <a:t>গজ</a:t>
            </a:r>
            <a:r>
              <a:rPr lang="en-US" sz="2800" dirty="0"/>
              <a:t> ও </a:t>
            </a:r>
            <a:r>
              <a:rPr lang="en-US" sz="2800" dirty="0" err="1"/>
              <a:t>উচ্চতায়</a:t>
            </a:r>
            <a:r>
              <a:rPr lang="en-US" sz="2800" dirty="0"/>
              <a:t> </a:t>
            </a:r>
            <a:r>
              <a:rPr lang="en-US" sz="2800" dirty="0" err="1"/>
              <a:t>ছিল</a:t>
            </a:r>
            <a:r>
              <a:rPr lang="en-US" sz="2800" dirty="0"/>
              <a:t> </a:t>
            </a:r>
            <a:r>
              <a:rPr lang="en-US" sz="2800" dirty="0" err="1"/>
              <a:t>পাঁচ</a:t>
            </a:r>
            <a:r>
              <a:rPr lang="en-US" sz="2800" dirty="0"/>
              <a:t> </a:t>
            </a:r>
            <a:r>
              <a:rPr lang="en-US" sz="2800" dirty="0" err="1"/>
              <a:t>গজ</a:t>
            </a:r>
            <a:r>
              <a:rPr lang="en-US" sz="2800" dirty="0"/>
              <a:t> </a:t>
            </a:r>
            <a:r>
              <a:rPr lang="en-US" sz="2800" dirty="0" err="1"/>
              <a:t>এবং</a:t>
            </a:r>
            <a:r>
              <a:rPr lang="en-US" sz="2800" dirty="0"/>
              <a:t> </a:t>
            </a:r>
            <a:r>
              <a:rPr lang="en-US" sz="2800" dirty="0" err="1"/>
              <a:t>সিংহাসনে</a:t>
            </a:r>
            <a:r>
              <a:rPr lang="en-US" sz="2800" dirty="0"/>
              <a:t> </a:t>
            </a:r>
            <a:r>
              <a:rPr lang="en-US" sz="2800" dirty="0" err="1"/>
              <a:t>ওঠার</a:t>
            </a:r>
            <a:r>
              <a:rPr lang="en-US" sz="2800" dirty="0"/>
              <a:t> </a:t>
            </a:r>
            <a:r>
              <a:rPr lang="en-US" sz="2800" dirty="0" err="1"/>
              <a:t>জন্য</a:t>
            </a:r>
            <a:r>
              <a:rPr lang="en-US" sz="2800" dirty="0"/>
              <a:t> </a:t>
            </a:r>
            <a:r>
              <a:rPr lang="en-US" sz="2800" dirty="0" err="1"/>
              <a:t>মণিমুক্তা</a:t>
            </a:r>
            <a:r>
              <a:rPr lang="en-US" sz="2800" dirty="0"/>
              <a:t> </a:t>
            </a:r>
            <a:r>
              <a:rPr lang="en-US" sz="2800" dirty="0" err="1"/>
              <a:t>খচিত</a:t>
            </a:r>
            <a:r>
              <a:rPr lang="en-US" sz="2800" dirty="0"/>
              <a:t> </a:t>
            </a:r>
            <a:r>
              <a:rPr lang="en-US" sz="2800" dirty="0" err="1"/>
              <a:t>তিনধাপ</a:t>
            </a:r>
            <a:r>
              <a:rPr lang="en-US" sz="2800" dirty="0"/>
              <a:t> </a:t>
            </a:r>
            <a:r>
              <a:rPr lang="en-US" sz="2800" dirty="0" err="1"/>
              <a:t>বিশিষ্ট</a:t>
            </a:r>
            <a:r>
              <a:rPr lang="en-US" sz="2800" dirty="0"/>
              <a:t> </a:t>
            </a:r>
            <a:r>
              <a:rPr lang="en-US" sz="2800" dirty="0" err="1"/>
              <a:t>একটি</a:t>
            </a:r>
            <a:r>
              <a:rPr lang="en-US" sz="2800" dirty="0"/>
              <a:t> </a:t>
            </a:r>
            <a:r>
              <a:rPr lang="en-US" sz="2800" dirty="0" err="1"/>
              <a:t>সিড়িঁ</a:t>
            </a:r>
            <a:r>
              <a:rPr lang="en-US" sz="2800" dirty="0"/>
              <a:t> ছিল।১৭৩৯ </a:t>
            </a:r>
            <a:r>
              <a:rPr lang="en-US" sz="2800" dirty="0" err="1"/>
              <a:t>খ্রিস্টাব্দে</a:t>
            </a:r>
            <a:r>
              <a:rPr lang="en-US" sz="2800" dirty="0"/>
              <a:t> </a:t>
            </a:r>
            <a:r>
              <a:rPr lang="en-US" sz="2800" dirty="0" err="1"/>
              <a:t>পারস্য</a:t>
            </a:r>
            <a:r>
              <a:rPr lang="en-US" sz="2800" dirty="0"/>
              <a:t> </a:t>
            </a:r>
            <a:r>
              <a:rPr lang="en-US" sz="2800" dirty="0" err="1"/>
              <a:t>সম্রাট</a:t>
            </a:r>
            <a:r>
              <a:rPr lang="en-US" sz="2800" dirty="0"/>
              <a:t> </a:t>
            </a:r>
            <a:r>
              <a:rPr lang="en-US" sz="2800" dirty="0" err="1"/>
              <a:t>নাদির</a:t>
            </a:r>
            <a:r>
              <a:rPr lang="en-US" sz="2800" dirty="0"/>
              <a:t> </a:t>
            </a:r>
            <a:r>
              <a:rPr lang="en-US" sz="2800" dirty="0" err="1"/>
              <a:t>শাহ</a:t>
            </a:r>
            <a:r>
              <a:rPr lang="en-US" sz="2800" dirty="0"/>
              <a:t> </a:t>
            </a:r>
            <a:r>
              <a:rPr lang="en-US" sz="2800" dirty="0" err="1"/>
              <a:t>ভারত</a:t>
            </a:r>
            <a:r>
              <a:rPr lang="en-US" sz="2800" dirty="0"/>
              <a:t> </a:t>
            </a:r>
            <a:r>
              <a:rPr lang="en-US" sz="2800" dirty="0" err="1"/>
              <a:t>অভিযানের</a:t>
            </a:r>
            <a:r>
              <a:rPr lang="en-US" sz="2800" dirty="0"/>
              <a:t> </a:t>
            </a:r>
            <a:r>
              <a:rPr lang="en-US" sz="2800" dirty="0" err="1"/>
              <a:t>সময়</a:t>
            </a:r>
            <a:r>
              <a:rPr lang="en-US" sz="2800" dirty="0"/>
              <a:t> </a:t>
            </a:r>
            <a:r>
              <a:rPr lang="en-US" sz="2800" dirty="0" err="1"/>
              <a:t>এই</a:t>
            </a:r>
            <a:r>
              <a:rPr lang="en-US" sz="2800" dirty="0"/>
              <a:t> </a:t>
            </a:r>
            <a:r>
              <a:rPr lang="en-US" sz="2800" dirty="0" err="1"/>
              <a:t>অমূল্য</a:t>
            </a:r>
            <a:r>
              <a:rPr lang="en-US" sz="2800" dirty="0"/>
              <a:t> </a:t>
            </a:r>
            <a:r>
              <a:rPr lang="en-US" sz="2800" dirty="0" err="1"/>
              <a:t>সিংহাসনটি</a:t>
            </a:r>
            <a:r>
              <a:rPr lang="en-US" sz="2800" dirty="0"/>
              <a:t> </a:t>
            </a:r>
            <a:r>
              <a:rPr lang="en-US" sz="2800" dirty="0" err="1"/>
              <a:t>লুন্ঠন</a:t>
            </a:r>
            <a:r>
              <a:rPr lang="en-US" sz="2800" dirty="0"/>
              <a:t> </a:t>
            </a:r>
            <a:r>
              <a:rPr lang="en-US" sz="2800" dirty="0" err="1"/>
              <a:t>করে</a:t>
            </a:r>
            <a:r>
              <a:rPr lang="en-US" sz="2800" dirty="0"/>
              <a:t> </a:t>
            </a:r>
            <a:r>
              <a:rPr lang="en-US" sz="2800" dirty="0" err="1"/>
              <a:t>নিয়ে</a:t>
            </a:r>
            <a:r>
              <a:rPr lang="en-US" sz="2800" dirty="0"/>
              <a:t> </a:t>
            </a:r>
            <a:r>
              <a:rPr lang="en-US" sz="2800" dirty="0" err="1"/>
              <a:t>যান</a:t>
            </a:r>
            <a:r>
              <a:rPr lang="en-US" sz="2800" dirty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3102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753" y="865162"/>
            <a:ext cx="3932237" cy="731520"/>
          </a:xfrm>
        </p:spPr>
        <p:txBody>
          <a:bodyPr/>
          <a:lstStyle/>
          <a:p>
            <a:r>
              <a:rPr lang="en-US" dirty="0" smtClean="0"/>
              <a:t>          </a:t>
            </a:r>
            <a:r>
              <a:rPr lang="en-US" sz="3600" dirty="0" err="1" smtClean="0"/>
              <a:t>তাজমহল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8975" y="1596682"/>
            <a:ext cx="5359791" cy="4349676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2800" dirty="0" err="1" smtClean="0"/>
              <a:t>সম্রাট</a:t>
            </a:r>
            <a:r>
              <a:rPr lang="en-US" sz="2800" dirty="0" smtClean="0"/>
              <a:t> </a:t>
            </a:r>
            <a:r>
              <a:rPr lang="en-US" sz="2800" dirty="0" err="1" smtClean="0"/>
              <a:t>শাহজাহানের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এক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বিস্ময়কর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স্থাপত্যকীর্তির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নাম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তাজমহল।তিনি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প্রিয়তমা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স্ত্রী</a:t>
            </a:r>
            <a:r>
              <a:rPr lang="en-US" sz="2800" dirty="0" smtClean="0"/>
              <a:t> </a:t>
            </a:r>
            <a:r>
              <a:rPr lang="en-US" sz="2800" dirty="0" err="1" smtClean="0"/>
              <a:t>মমতাজমহলের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স্মৃতিকে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অম্লান</a:t>
            </a:r>
            <a:r>
              <a:rPr lang="en-US" sz="2800" dirty="0" smtClean="0"/>
              <a:t> –</a:t>
            </a:r>
            <a:r>
              <a:rPr lang="en-US" sz="2800" dirty="0" err="1" smtClean="0"/>
              <a:t>অক্ষয়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রাখার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জন্য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আগ্রার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যমুনা</a:t>
            </a:r>
            <a:r>
              <a:rPr lang="en-US" sz="2800" dirty="0" smtClean="0"/>
              <a:t> </a:t>
            </a:r>
            <a:r>
              <a:rPr lang="en-US" sz="2800" dirty="0" err="1" smtClean="0"/>
              <a:t>নদীর</a:t>
            </a:r>
            <a:r>
              <a:rPr lang="en-US" sz="2800" dirty="0" smtClean="0"/>
              <a:t> </a:t>
            </a:r>
            <a:r>
              <a:rPr lang="en-US" sz="2800" dirty="0" err="1" smtClean="0"/>
              <a:t>তীরে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বিশ</a:t>
            </a:r>
            <a:r>
              <a:rPr lang="en-US" sz="2800" dirty="0" smtClean="0"/>
              <a:t> </a:t>
            </a:r>
            <a:r>
              <a:rPr lang="en-US" sz="2800" dirty="0" err="1" smtClean="0"/>
              <a:t>হাজার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শ্রমিক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দিয়ে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বাইশ</a:t>
            </a:r>
            <a:r>
              <a:rPr lang="en-US" sz="2800" dirty="0" smtClean="0"/>
              <a:t> </a:t>
            </a:r>
            <a:r>
              <a:rPr lang="en-US" sz="2800" dirty="0" err="1" smtClean="0"/>
              <a:t>বছরে</a:t>
            </a:r>
            <a:r>
              <a:rPr lang="en-US" sz="2800" dirty="0" smtClean="0"/>
              <a:t>(১৬৩২-১৬৫৩খৃঃ) </a:t>
            </a:r>
            <a:r>
              <a:rPr lang="en-US" sz="2800" dirty="0" err="1" smtClean="0"/>
              <a:t>তিন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কোটি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মুদ্রা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ব্যয়ে</a:t>
            </a:r>
            <a:r>
              <a:rPr lang="en-US" sz="2800" dirty="0" smtClean="0"/>
              <a:t> </a:t>
            </a:r>
            <a:r>
              <a:rPr lang="en-US" sz="2800" dirty="0" err="1" smtClean="0"/>
              <a:t>এই</a:t>
            </a:r>
            <a:r>
              <a:rPr lang="en-US" sz="2800" dirty="0" smtClean="0"/>
              <a:t> </a:t>
            </a:r>
            <a:r>
              <a:rPr lang="en-US" sz="2800" dirty="0" err="1" smtClean="0"/>
              <a:t>সমাধিসৌধ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নির্মাণ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করেন।এর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প্রধান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স্থপতি</a:t>
            </a:r>
            <a:r>
              <a:rPr lang="en-US" sz="2800" dirty="0" smtClean="0"/>
              <a:t> </a:t>
            </a:r>
            <a:r>
              <a:rPr lang="en-US" sz="2800" dirty="0" err="1" smtClean="0"/>
              <a:t>ছিলেন</a:t>
            </a:r>
            <a:r>
              <a:rPr lang="en-US" sz="2800" dirty="0" smtClean="0"/>
              <a:t> </a:t>
            </a:r>
            <a:r>
              <a:rPr lang="en-US" sz="2800" dirty="0" err="1" smtClean="0"/>
              <a:t>ইরানের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ওস্তাদ</a:t>
            </a:r>
            <a:r>
              <a:rPr lang="en-US" sz="2800" dirty="0" smtClean="0"/>
              <a:t> </a:t>
            </a:r>
            <a:r>
              <a:rPr lang="en-US" sz="2800" dirty="0" err="1" smtClean="0"/>
              <a:t>ঈসা</a:t>
            </a:r>
            <a:r>
              <a:rPr lang="en-US" sz="2800" dirty="0" smtClean="0"/>
              <a:t> </a:t>
            </a:r>
            <a:r>
              <a:rPr lang="en-US" sz="2800" dirty="0" err="1" smtClean="0"/>
              <a:t>সিরাজি</a:t>
            </a:r>
            <a:r>
              <a:rPr lang="en-US" sz="2800" dirty="0" smtClean="0"/>
              <a:t>।</a:t>
            </a:r>
            <a:endParaRPr lang="en-US" sz="2800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6" r="11936"/>
          <a:stretch>
            <a:fillRect/>
          </a:stretch>
        </p:blipFill>
        <p:spPr>
          <a:xfrm>
            <a:off x="6189783" y="865162"/>
            <a:ext cx="5506744" cy="4623093"/>
          </a:xfrm>
        </p:spPr>
      </p:pic>
    </p:spTree>
    <p:extLst>
      <p:ext uri="{BB962C8B-B14F-4D97-AF65-F5344CB8AC3E}">
        <p14:creationId xmlns:p14="http://schemas.microsoft.com/office/powerpoint/2010/main" val="51648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10289" y="2124222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45587" y="604911"/>
            <a:ext cx="10930597" cy="5908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অন্যান্য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স্থাপত্য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নিদর্শনঃ</a:t>
            </a:r>
            <a:r>
              <a:rPr lang="en-US" sz="2800" dirty="0" smtClean="0"/>
              <a:t> </a:t>
            </a:r>
            <a:r>
              <a:rPr lang="en-US" sz="2400" dirty="0" smtClean="0"/>
              <a:t>এ </a:t>
            </a:r>
            <a:r>
              <a:rPr lang="en-US" sz="2400" dirty="0" err="1" smtClean="0"/>
              <a:t>ছাড়াও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সম্রাট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শাহজাহান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অনেক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প্রাসাদ,মসজিদ,মিনার,গম্বুজ,বাগান,হাম্মামখানা</a:t>
            </a:r>
            <a:r>
              <a:rPr lang="en-US" sz="2400" dirty="0" smtClean="0"/>
              <a:t> ও </a:t>
            </a:r>
            <a:r>
              <a:rPr lang="en-US" sz="2400" dirty="0" err="1" smtClean="0"/>
              <a:t>সরাইখানা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নির্মান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করেন</a:t>
            </a:r>
            <a:r>
              <a:rPr lang="en-US" sz="2400" dirty="0" smtClean="0"/>
              <a:t>। 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মধ্যে</a:t>
            </a:r>
            <a:r>
              <a:rPr lang="en-US" sz="2400" dirty="0" smtClean="0"/>
              <a:t> </a:t>
            </a:r>
            <a:r>
              <a:rPr lang="en-US" sz="2400" dirty="0" err="1" smtClean="0"/>
              <a:t>উল্লেখযোগ্য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হল</a:t>
            </a:r>
            <a:r>
              <a:rPr lang="en-US" sz="2400" dirty="0" smtClean="0"/>
              <a:t> </a:t>
            </a:r>
            <a:r>
              <a:rPr lang="en-US" sz="2400" dirty="0" err="1" smtClean="0"/>
              <a:t>আগ্রার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মসজিদ</a:t>
            </a:r>
            <a:r>
              <a:rPr lang="en-US" sz="2400" dirty="0" smtClean="0"/>
              <a:t> ও </a:t>
            </a:r>
            <a:r>
              <a:rPr lang="en-US" sz="2400" dirty="0" err="1" smtClean="0"/>
              <a:t>দিল্লীর</a:t>
            </a:r>
            <a:r>
              <a:rPr lang="en-US" sz="2400" dirty="0" smtClean="0"/>
              <a:t> </a:t>
            </a:r>
            <a:r>
              <a:rPr lang="en-US" sz="2400" dirty="0" err="1" smtClean="0"/>
              <a:t>জুমা</a:t>
            </a:r>
            <a:r>
              <a:rPr lang="en-US" sz="2400" dirty="0" smtClean="0"/>
              <a:t> </a:t>
            </a:r>
            <a:r>
              <a:rPr lang="en-US" sz="2400" dirty="0" err="1" smtClean="0"/>
              <a:t>মসজিদ।কাশ্মীর,লাহোর</a:t>
            </a:r>
            <a:r>
              <a:rPr lang="en-US" sz="2400" dirty="0" smtClean="0"/>
              <a:t> ও </a:t>
            </a:r>
            <a:r>
              <a:rPr lang="en-US" sz="2400" dirty="0" err="1" smtClean="0"/>
              <a:t>দিল্লিতে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অপূর্ব</a:t>
            </a:r>
            <a:r>
              <a:rPr lang="en-US" sz="2400" dirty="0" smtClean="0"/>
              <a:t> </a:t>
            </a:r>
            <a:r>
              <a:rPr lang="en-US" sz="2400" dirty="0" err="1" smtClean="0"/>
              <a:t>সুন্দর</a:t>
            </a:r>
            <a:r>
              <a:rPr lang="en-US" sz="2400" dirty="0" smtClean="0"/>
              <a:t> </a:t>
            </a:r>
            <a:r>
              <a:rPr lang="en-US" sz="2400" dirty="0" err="1" smtClean="0"/>
              <a:t>বাগান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নির্মান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করেন</a:t>
            </a:r>
            <a:r>
              <a:rPr lang="en-US" sz="2400" dirty="0" smtClean="0"/>
              <a:t> </a:t>
            </a:r>
            <a:r>
              <a:rPr lang="en-US" sz="2400" dirty="0" err="1" smtClean="0"/>
              <a:t>যার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মধ্যে</a:t>
            </a:r>
            <a:r>
              <a:rPr lang="en-US" sz="2400" dirty="0" smtClean="0"/>
              <a:t> </a:t>
            </a:r>
            <a:r>
              <a:rPr lang="en-US" sz="2400" dirty="0" err="1" smtClean="0"/>
              <a:t>লাহোরে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নির্মিত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শালিমারবাগ</a:t>
            </a:r>
            <a:r>
              <a:rPr lang="en-US" sz="2400" dirty="0" smtClean="0"/>
              <a:t> </a:t>
            </a:r>
            <a:r>
              <a:rPr lang="en-US" sz="2400" dirty="0" err="1" smtClean="0"/>
              <a:t>আজও</a:t>
            </a:r>
            <a:r>
              <a:rPr lang="en-US" sz="2400" dirty="0" smtClean="0"/>
              <a:t> </a:t>
            </a:r>
            <a:r>
              <a:rPr lang="en-US" sz="2400" dirty="0" err="1" smtClean="0"/>
              <a:t>দর্শকদের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বিমোহিত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।</a:t>
            </a:r>
          </a:p>
          <a:p>
            <a:pPr algn="ctr"/>
            <a:r>
              <a:rPr lang="en-US" sz="2400" dirty="0" err="1" smtClean="0"/>
              <a:t>তাঁর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মুকুটে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কোহিনূর</a:t>
            </a:r>
            <a:r>
              <a:rPr lang="en-US" sz="2400" dirty="0" smtClean="0"/>
              <a:t> </a:t>
            </a:r>
            <a:r>
              <a:rPr lang="en-US" sz="2400" dirty="0" err="1" smtClean="0"/>
              <a:t>নামক</a:t>
            </a:r>
            <a:r>
              <a:rPr lang="en-US" sz="2400" dirty="0" smtClean="0"/>
              <a:t> </a:t>
            </a:r>
            <a:r>
              <a:rPr lang="en-US" sz="2400" dirty="0" err="1" smtClean="0"/>
              <a:t>যে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মহামূল্যবান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হীরকখন্ডটি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শোভা</a:t>
            </a:r>
            <a:r>
              <a:rPr lang="en-US" sz="2400" dirty="0" smtClean="0"/>
              <a:t> </a:t>
            </a:r>
            <a:r>
              <a:rPr lang="en-US" sz="2400" dirty="0" err="1" smtClean="0"/>
              <a:t>পেত</a:t>
            </a:r>
            <a:r>
              <a:rPr lang="en-US" sz="2400" dirty="0" smtClean="0"/>
              <a:t> </a:t>
            </a:r>
            <a:r>
              <a:rPr lang="en-US" sz="2400" dirty="0" err="1" smtClean="0"/>
              <a:t>তার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তুলনা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আজও</a:t>
            </a:r>
            <a:r>
              <a:rPr lang="en-US" sz="2400" dirty="0" smtClean="0"/>
              <a:t> </a:t>
            </a:r>
            <a:r>
              <a:rPr lang="en-US" sz="2800" dirty="0" err="1" smtClean="0"/>
              <a:t>খুঁজে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পাওয়া</a:t>
            </a:r>
            <a:r>
              <a:rPr lang="en-US" sz="2800" dirty="0" smtClean="0"/>
              <a:t> </a:t>
            </a:r>
            <a:r>
              <a:rPr lang="en-US" sz="2800" dirty="0" err="1" smtClean="0"/>
              <a:t>যায়নি</a:t>
            </a:r>
            <a:r>
              <a:rPr lang="en-US" sz="2800" dirty="0" smtClean="0"/>
              <a:t>।</a:t>
            </a:r>
          </a:p>
          <a:p>
            <a:pPr algn="ctr"/>
            <a:r>
              <a:rPr lang="en-US" sz="2800" dirty="0" err="1" smtClean="0"/>
              <a:t>সাহিত্য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সংগিত</a:t>
            </a:r>
            <a:r>
              <a:rPr lang="en-US" sz="2800" dirty="0" smtClean="0"/>
              <a:t> ও </a:t>
            </a:r>
            <a:r>
              <a:rPr lang="en-US" sz="2800" dirty="0" err="1" smtClean="0"/>
              <a:t>চিএকলাঃ</a:t>
            </a:r>
            <a:r>
              <a:rPr lang="en-US" sz="2800" dirty="0" smtClean="0"/>
              <a:t> </a:t>
            </a:r>
            <a:r>
              <a:rPr lang="en-US" sz="2400" dirty="0" err="1" smtClean="0"/>
              <a:t>সম্রাট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শাহজাহান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কবি</a:t>
            </a:r>
            <a:r>
              <a:rPr lang="en-US" sz="2400" dirty="0" smtClean="0"/>
              <a:t> ও </a:t>
            </a:r>
            <a:r>
              <a:rPr lang="en-US" sz="2400" dirty="0" err="1" smtClean="0"/>
              <a:t>সাহিত্যিকদের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পৃষ্ঠপোষকতা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করেন।তিনি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নিজে</a:t>
            </a:r>
            <a:r>
              <a:rPr lang="en-US" sz="2400" dirty="0" smtClean="0"/>
              <a:t> </a:t>
            </a:r>
            <a:r>
              <a:rPr lang="en-US" sz="2400" dirty="0" err="1" smtClean="0"/>
              <a:t>কবিতা</a:t>
            </a:r>
            <a:r>
              <a:rPr lang="en-US" sz="2400" dirty="0" smtClean="0"/>
              <a:t> </a:t>
            </a:r>
            <a:r>
              <a:rPr lang="en-US" sz="2400" dirty="0" err="1" smtClean="0"/>
              <a:t>লিখতেন।তিনি</a:t>
            </a:r>
            <a:r>
              <a:rPr lang="en-US" sz="2400" dirty="0" smtClean="0"/>
              <a:t> </a:t>
            </a:r>
            <a:r>
              <a:rPr lang="en-US" sz="2400" dirty="0" err="1" smtClean="0"/>
              <a:t>ছিলেন</a:t>
            </a:r>
            <a:r>
              <a:rPr lang="en-US" sz="2400" dirty="0" smtClean="0"/>
              <a:t> </a:t>
            </a:r>
            <a:r>
              <a:rPr lang="en-US" sz="2400" dirty="0" err="1" smtClean="0"/>
              <a:t>সুফি</a:t>
            </a:r>
            <a:r>
              <a:rPr lang="en-US" sz="2400" dirty="0" smtClean="0"/>
              <a:t> </a:t>
            </a:r>
            <a:r>
              <a:rPr lang="en-US" sz="2400" dirty="0" err="1" smtClean="0"/>
              <a:t>বা</a:t>
            </a:r>
            <a:r>
              <a:rPr lang="en-US" sz="2400" dirty="0" smtClean="0"/>
              <a:t> </a:t>
            </a:r>
            <a:r>
              <a:rPr lang="en-US" sz="2400" dirty="0" err="1" smtClean="0"/>
              <a:t>ভাব-সংগিতের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অসামান্য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গীতিকার।তাঁর</a:t>
            </a:r>
            <a:r>
              <a:rPr lang="en-US" sz="2400" dirty="0" smtClean="0"/>
              <a:t> </a:t>
            </a:r>
            <a:r>
              <a:rPr lang="en-US" sz="2400" dirty="0" err="1" smtClean="0"/>
              <a:t>আমলে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মুঘল</a:t>
            </a:r>
            <a:r>
              <a:rPr lang="en-US" sz="2400" dirty="0" smtClean="0"/>
              <a:t> </a:t>
            </a:r>
            <a:r>
              <a:rPr lang="en-US" sz="2400" dirty="0" err="1" smtClean="0"/>
              <a:t>চিএকলার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এক</a:t>
            </a:r>
            <a:r>
              <a:rPr lang="en-US" sz="2400" dirty="0" smtClean="0"/>
              <a:t> </a:t>
            </a:r>
            <a:r>
              <a:rPr lang="en-US" sz="2400" dirty="0" err="1" smtClean="0"/>
              <a:t>নবযুগের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সূচনা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হয়।তাঁর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নির্মিত</a:t>
            </a:r>
            <a:r>
              <a:rPr lang="en-US" sz="2400" dirty="0" smtClean="0"/>
              <a:t> </a:t>
            </a:r>
            <a:r>
              <a:rPr lang="en-US" sz="2400" dirty="0" err="1" smtClean="0"/>
              <a:t>স্থাপত্যগুলো</a:t>
            </a:r>
            <a:r>
              <a:rPr lang="en-US" sz="2400" dirty="0" smtClean="0"/>
              <a:t> </a:t>
            </a:r>
            <a:r>
              <a:rPr lang="en-US" sz="2400" dirty="0" err="1" smtClean="0"/>
              <a:t>সুনিপুণ</a:t>
            </a:r>
            <a:r>
              <a:rPr lang="en-US" sz="2400" dirty="0" smtClean="0"/>
              <a:t> </a:t>
            </a:r>
            <a:r>
              <a:rPr lang="en-US" sz="2400" dirty="0" err="1" smtClean="0"/>
              <a:t>কারূকাজ</a:t>
            </a:r>
            <a:r>
              <a:rPr lang="en-US" sz="2400" dirty="0" smtClean="0"/>
              <a:t> </a:t>
            </a:r>
            <a:r>
              <a:rPr lang="en-US" sz="2400" dirty="0" err="1" smtClean="0"/>
              <a:t>খচিত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dirty="0" err="1" smtClean="0"/>
              <a:t>যা</a:t>
            </a:r>
            <a:r>
              <a:rPr lang="en-US" sz="2400" dirty="0" smtClean="0"/>
              <a:t> </a:t>
            </a:r>
            <a:r>
              <a:rPr lang="en-US" sz="2400" dirty="0" err="1" smtClean="0"/>
              <a:t>আজও</a:t>
            </a:r>
            <a:r>
              <a:rPr lang="en-US" sz="2400" dirty="0" smtClean="0"/>
              <a:t> </a:t>
            </a:r>
            <a:r>
              <a:rPr lang="en-US" sz="2400" dirty="0" err="1" smtClean="0"/>
              <a:t>দর্শকদের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বিস্ময়</a:t>
            </a:r>
            <a:r>
              <a:rPr lang="en-US" sz="2400" dirty="0" smtClean="0"/>
              <a:t> ও </a:t>
            </a:r>
            <a:r>
              <a:rPr lang="en-US" sz="2400" dirty="0" err="1" smtClean="0"/>
              <a:t>কৌতুহলের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সৃষ্টি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endParaRPr lang="en-US" sz="2400" dirty="0"/>
          </a:p>
          <a:p>
            <a:pPr algn="ctr"/>
            <a:r>
              <a:rPr lang="en-US" sz="2400" dirty="0" err="1" smtClean="0"/>
              <a:t>তাই</a:t>
            </a:r>
            <a:r>
              <a:rPr lang="en-US" sz="2400" dirty="0" smtClean="0"/>
              <a:t> </a:t>
            </a:r>
            <a:r>
              <a:rPr lang="en-US" sz="2400" dirty="0" err="1" smtClean="0"/>
              <a:t>নিঃসন্দেহে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শাহজাহানের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আমলে</a:t>
            </a:r>
            <a:r>
              <a:rPr lang="en-US" sz="2400" dirty="0" smtClean="0"/>
              <a:t> </a:t>
            </a:r>
            <a:r>
              <a:rPr lang="en-US" sz="2400" dirty="0" err="1" smtClean="0"/>
              <a:t>মুঘল</a:t>
            </a:r>
            <a:r>
              <a:rPr lang="en-US" sz="2400" dirty="0" smtClean="0"/>
              <a:t> </a:t>
            </a:r>
            <a:r>
              <a:rPr lang="en-US" sz="2400" dirty="0" err="1" smtClean="0"/>
              <a:t>যুগ</a:t>
            </a:r>
            <a:r>
              <a:rPr lang="en-US" sz="2400" dirty="0" smtClean="0"/>
              <a:t> </a:t>
            </a:r>
            <a:r>
              <a:rPr lang="en-US" sz="2400" dirty="0" err="1" smtClean="0"/>
              <a:t>সবচেয়ে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বেশি</a:t>
            </a:r>
            <a:r>
              <a:rPr lang="en-US" sz="2400" dirty="0" smtClean="0"/>
              <a:t> </a:t>
            </a:r>
            <a:r>
              <a:rPr lang="en-US" sz="2400" dirty="0" err="1" smtClean="0"/>
              <a:t>শান</a:t>
            </a:r>
            <a:r>
              <a:rPr lang="en-US" sz="2400" dirty="0" smtClean="0"/>
              <a:t> – </a:t>
            </a:r>
            <a:r>
              <a:rPr lang="en-US" sz="2400" dirty="0" err="1" smtClean="0"/>
              <a:t>শওকত</a:t>
            </a:r>
            <a:r>
              <a:rPr lang="en-US" sz="2400" dirty="0" smtClean="0"/>
              <a:t> ও </a:t>
            </a:r>
            <a:r>
              <a:rPr lang="en-US" sz="2400" dirty="0" err="1" smtClean="0"/>
              <a:t>শৈল্পিক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গরমায়</a:t>
            </a:r>
            <a:r>
              <a:rPr lang="en-US" sz="2400" dirty="0" smtClean="0"/>
              <a:t> </a:t>
            </a:r>
            <a:r>
              <a:rPr lang="en-US" sz="2400" dirty="0" err="1" smtClean="0"/>
              <a:t>শ্রেষ্ঠত্ব</a:t>
            </a:r>
            <a:r>
              <a:rPr lang="en-US" sz="2400" dirty="0" smtClean="0"/>
              <a:t> </a:t>
            </a:r>
            <a:r>
              <a:rPr lang="en-US" sz="2400" dirty="0" err="1" smtClean="0"/>
              <a:t>অর্জন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।</a:t>
            </a:r>
          </a:p>
          <a:p>
            <a:pPr algn="ctr"/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902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07766" y="1026941"/>
            <a:ext cx="3826412" cy="801860"/>
          </a:xfrm>
        </p:spPr>
        <p:txBody>
          <a:bodyPr>
            <a:normAutofit/>
          </a:bodyPr>
          <a:lstStyle/>
          <a:p>
            <a:r>
              <a:rPr lang="en-US" sz="4800" dirty="0" err="1" smtClean="0"/>
              <a:t>পাঠ</a:t>
            </a:r>
            <a:r>
              <a:rPr lang="en-US" sz="4800" dirty="0" smtClean="0"/>
              <a:t> </a:t>
            </a:r>
            <a:r>
              <a:rPr lang="en-US" sz="4800" dirty="0" err="1" smtClean="0"/>
              <a:t>মুল্যায়ন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50831"/>
            <a:ext cx="9144000" cy="2602523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স্থাপত্যের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রাজপুএ</a:t>
            </a:r>
            <a:r>
              <a:rPr lang="en-US" sz="3200" dirty="0" smtClean="0"/>
              <a:t> </a:t>
            </a:r>
            <a:r>
              <a:rPr lang="en-US" sz="3200" dirty="0" err="1" smtClean="0"/>
              <a:t>বলে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অভিহিত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করা</a:t>
            </a:r>
            <a:r>
              <a:rPr lang="en-US" sz="3200" dirty="0" smtClean="0"/>
              <a:t> </a:t>
            </a:r>
            <a:r>
              <a:rPr lang="en-US" sz="3200" dirty="0" err="1" smtClean="0"/>
              <a:t>হয়েছে</a:t>
            </a:r>
            <a:r>
              <a:rPr lang="en-US" sz="3200" dirty="0" smtClean="0"/>
              <a:t>?</a:t>
            </a:r>
          </a:p>
          <a:p>
            <a:r>
              <a:rPr lang="en-US" sz="3200" dirty="0" err="1" smtClean="0"/>
              <a:t>ময়ূর</a:t>
            </a:r>
            <a:r>
              <a:rPr lang="en-US" sz="3200" dirty="0" smtClean="0"/>
              <a:t> </a:t>
            </a:r>
            <a:r>
              <a:rPr lang="en-US" sz="3200" dirty="0" err="1" smtClean="0"/>
              <a:t>সিংহাসন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কার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সময়ে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নির্মীত</a:t>
            </a:r>
            <a:r>
              <a:rPr lang="en-US" sz="3200" dirty="0" smtClean="0"/>
              <a:t> </a:t>
            </a:r>
            <a:r>
              <a:rPr lang="en-US" sz="3200" dirty="0" err="1" smtClean="0"/>
              <a:t>হয়</a:t>
            </a:r>
            <a:r>
              <a:rPr lang="en-US" sz="3200" dirty="0" smtClean="0"/>
              <a:t>?</a:t>
            </a:r>
          </a:p>
          <a:p>
            <a:r>
              <a:rPr lang="en-US" sz="3200" dirty="0" err="1" smtClean="0"/>
              <a:t>তাজমহল</a:t>
            </a:r>
            <a:r>
              <a:rPr lang="en-US" sz="3200" dirty="0" smtClean="0"/>
              <a:t> </a:t>
            </a:r>
            <a:r>
              <a:rPr lang="en-US" sz="3200" dirty="0" err="1" smtClean="0"/>
              <a:t>কোথাই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নির্মিত</a:t>
            </a:r>
            <a:r>
              <a:rPr lang="en-US" sz="3200" dirty="0" smtClean="0"/>
              <a:t> </a:t>
            </a:r>
            <a:r>
              <a:rPr lang="en-US" sz="3200" dirty="0" err="1" smtClean="0"/>
              <a:t>হয়</a:t>
            </a:r>
            <a:r>
              <a:rPr lang="en-US" sz="3200" dirty="0" smtClean="0"/>
              <a:t>?</a:t>
            </a:r>
          </a:p>
          <a:p>
            <a:r>
              <a:rPr lang="en-US" sz="3200" dirty="0" err="1" smtClean="0"/>
              <a:t>তাজমহলের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প্রধান</a:t>
            </a:r>
            <a:r>
              <a:rPr lang="en-US" sz="3200" dirty="0" smtClean="0"/>
              <a:t> </a:t>
            </a:r>
            <a:r>
              <a:rPr lang="en-US" sz="3200" dirty="0" err="1" smtClean="0"/>
              <a:t>স্থপতি</a:t>
            </a:r>
            <a:r>
              <a:rPr lang="en-US" sz="3200" dirty="0" smtClean="0"/>
              <a:t> </a:t>
            </a:r>
            <a:r>
              <a:rPr lang="en-US" sz="3200" dirty="0" err="1" smtClean="0"/>
              <a:t>কে</a:t>
            </a:r>
            <a:r>
              <a:rPr lang="en-US" sz="3200" dirty="0" smtClean="0"/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454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24221" y="1266093"/>
            <a:ext cx="8525021" cy="38686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বাড়ীর</a:t>
            </a:r>
            <a:r>
              <a:rPr lang="en-US" sz="4800" dirty="0" smtClean="0"/>
              <a:t> </a:t>
            </a:r>
            <a:r>
              <a:rPr lang="en-US" sz="4800" dirty="0" err="1" smtClean="0"/>
              <a:t>কাজ</a:t>
            </a:r>
            <a:endParaRPr lang="en-US" sz="4800" dirty="0" smtClean="0"/>
          </a:p>
          <a:p>
            <a:pPr algn="ctr"/>
            <a:r>
              <a:rPr lang="en-US" sz="3600" dirty="0" err="1" smtClean="0"/>
              <a:t>সম্রাট</a:t>
            </a:r>
            <a:r>
              <a:rPr lang="en-US" sz="3600" dirty="0" smtClean="0"/>
              <a:t> </a:t>
            </a:r>
            <a:r>
              <a:rPr lang="en-US" sz="3600" dirty="0" err="1" smtClean="0"/>
              <a:t>শাহজাহানের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স্থাপত্যকীর্তির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একটি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তালিকা</a:t>
            </a:r>
            <a:r>
              <a:rPr lang="en-US" sz="3600" dirty="0" smtClean="0"/>
              <a:t> </a:t>
            </a:r>
            <a:r>
              <a:rPr lang="en-US" sz="3600" dirty="0" err="1" smtClean="0"/>
              <a:t>প্রস্তুত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r>
              <a:rPr lang="en-US" sz="3600" dirty="0" smtClean="0"/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9074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64898" y="1941341"/>
            <a:ext cx="7343335" cy="29823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/>
              <a:t>ধন্যবাদ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1210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287</TotalTime>
  <Words>419</Words>
  <Application>Microsoft Office PowerPoint</Application>
  <PresentationFormat>Widescreen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SutonnyMJ</vt:lpstr>
      <vt:lpstr>Vrinda</vt:lpstr>
      <vt:lpstr>Office Theme</vt:lpstr>
      <vt:lpstr>PowerPoint Presentation</vt:lpstr>
      <vt:lpstr>PowerPoint Presentation</vt:lpstr>
      <vt:lpstr>শিখন ফল</vt:lpstr>
      <vt:lpstr>PowerPoint Presentation</vt:lpstr>
      <vt:lpstr>ময়ুর সিংহাসনঃ</vt:lpstr>
      <vt:lpstr>          তাজমহল</vt:lpstr>
      <vt:lpstr>PowerPoint Presentation</vt:lpstr>
      <vt:lpstr>পাঠ মুল্যায়ন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CEDP</dc:creator>
  <cp:lastModifiedBy>CEDP</cp:lastModifiedBy>
  <cp:revision>58</cp:revision>
  <dcterms:created xsi:type="dcterms:W3CDTF">2026-08-22T04:55:39Z</dcterms:created>
  <dcterms:modified xsi:type="dcterms:W3CDTF">2026-08-30T12:57:01Z</dcterms:modified>
</cp:coreProperties>
</file>