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36" r:id="rId15"/>
    <p:sldId id="340" r:id="rId16"/>
    <p:sldId id="335" r:id="rId17"/>
    <p:sldId id="337" r:id="rId18"/>
    <p:sldId id="338" r:id="rId19"/>
    <p:sldId id="32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139" autoAdjust="0"/>
  </p:normalViewPr>
  <p:slideViewPr>
    <p:cSldViewPr snapToGrid="0">
      <p:cViewPr varScale="1">
        <p:scale>
          <a:sx n="72" d="100"/>
          <a:sy n="72" d="100"/>
        </p:scale>
        <p:origin x="542" y="72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8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198832" y="2815579"/>
            <a:ext cx="23867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০৩</a:t>
            </a:r>
            <a:b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গুণ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গুণ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৮৮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2966" t="14920" r="33874" b="7193"/>
          <a:stretch/>
        </p:blipFill>
        <p:spPr>
          <a:xfrm>
            <a:off x="6556833" y="2320652"/>
            <a:ext cx="2403186" cy="317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968697"/>
            <a:ext cx="10440000" cy="720000"/>
            <a:chOff x="618509" y="2242900"/>
            <a:chExt cx="10647046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329057"/>
              <a:ext cx="8077927" cy="4819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2"/>
              <a:r>
                <a:rPr lang="en-US" dirty="0" err="1" smtClean="0">
                  <a:latin typeface="NikoshBAN" panose="02000000000000000000"/>
                </a:rPr>
                <a:t>ছবি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বা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কথায়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বর্ণিত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তথ্যের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গাণিতিক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রূপ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দিতে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767522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গুণের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নামতা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(১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থেকে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১০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পর্যন্ত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)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বলতে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ব্যবহার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করতে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035828" y="1399309"/>
            <a:ext cx="4540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96459" y="3244334"/>
            <a:ext cx="3199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https://youtu.be/wckBx0nWXSg</a:t>
            </a: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2073" y="678873"/>
            <a:ext cx="59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জানলাম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885901" y="2327565"/>
            <a:ext cx="6161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733503" y="3671456"/>
            <a:ext cx="71724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652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377952"/>
            <a:ext cx="7534656" cy="61020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76701" flipH="1">
            <a:off x="3178132" y="2327565"/>
            <a:ext cx="6161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76701" flipH="1">
            <a:off x="3504575" y="3443973"/>
            <a:ext cx="6161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6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757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65" y="1591924"/>
            <a:ext cx="1290362" cy="12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34" y="1591924"/>
            <a:ext cx="1290361" cy="126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252" y="2520438"/>
            <a:ext cx="1290361" cy="12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226" y="3553419"/>
            <a:ext cx="1290361" cy="12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58" y="3553419"/>
            <a:ext cx="1290361" cy="12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97883" y="415015"/>
            <a:ext cx="4495696" cy="646331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4084080" y="2749079"/>
            <a:ext cx="3681154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473" y="3553419"/>
            <a:ext cx="1290212" cy="12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05" y="3553419"/>
            <a:ext cx="1290212" cy="12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495" y="2577000"/>
            <a:ext cx="1290212" cy="12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473" y="1591924"/>
            <a:ext cx="1290212" cy="126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flipH="1">
            <a:off x="927161" y="5010563"/>
            <a:ext cx="3156919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8081949" y="5010563"/>
            <a:ext cx="3156919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5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05" y="1591924"/>
            <a:ext cx="1290212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89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59" y="1594205"/>
            <a:ext cx="1290362" cy="1255437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328" y="1594206"/>
            <a:ext cx="1290361" cy="1255436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46" y="2522720"/>
            <a:ext cx="1290361" cy="1255436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20" y="3555701"/>
            <a:ext cx="1290361" cy="1255436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52" y="3555701"/>
            <a:ext cx="1290361" cy="1255436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3897883" y="415015"/>
            <a:ext cx="4495696" cy="646331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214" y="3194786"/>
            <a:ext cx="1660482" cy="162806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356" y="3194786"/>
            <a:ext cx="1660482" cy="162806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213" y="1566725"/>
            <a:ext cx="1660483" cy="1628061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 flipH="1">
            <a:off x="567958" y="5010563"/>
            <a:ext cx="3749518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 flipH="1">
            <a:off x="7362333" y="5010563"/>
            <a:ext cx="3876533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356" y="1566726"/>
            <a:ext cx="1660482" cy="162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5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97883" y="415015"/>
            <a:ext cx="4495696" cy="646331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7774"/>
            <a:ext cx="1699411" cy="24146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3951" y="1657774"/>
            <a:ext cx="1633870" cy="2402032"/>
          </a:xfrm>
          <a:prstGeom prst="rect">
            <a:avLst/>
          </a:prstGeom>
        </p:spPr>
      </p:pic>
      <p:sp>
        <p:nvSpPr>
          <p:cNvPr id="19" name="Rectangular Callout 18"/>
          <p:cNvSpPr/>
          <p:nvPr/>
        </p:nvSpPr>
        <p:spPr>
          <a:xfrm>
            <a:off x="2151545" y="1779703"/>
            <a:ext cx="3492676" cy="962125"/>
          </a:xfrm>
          <a:prstGeom prst="wedgeRectCallout">
            <a:avLst>
              <a:gd name="adj1" fmla="val -73241"/>
              <a:gd name="adj2" fmla="val 115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5টি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6টি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6443689" y="1779703"/>
            <a:ext cx="3492676" cy="962125"/>
          </a:xfrm>
          <a:prstGeom prst="wedgeRectCallout">
            <a:avLst>
              <a:gd name="adj1" fmla="val 74709"/>
              <a:gd name="adj2" fmla="val 225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4টি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6টি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151545" y="2935756"/>
            <a:ext cx="3574069" cy="524429"/>
            <a:chOff x="2151545" y="2935756"/>
            <a:chExt cx="3574069" cy="524429"/>
          </a:xfrm>
        </p:grpSpPr>
        <p:sp>
          <p:nvSpPr>
            <p:cNvPr id="24" name="TextBox 23"/>
            <p:cNvSpPr txBox="1"/>
            <p:nvPr/>
          </p:nvSpPr>
          <p:spPr>
            <a:xfrm>
              <a:off x="2631660" y="294923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+</a:t>
              </a:r>
              <a:endParaRPr lang="en-US" sz="24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1545" y="2935756"/>
              <a:ext cx="539018" cy="52442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8162" y="2935756"/>
              <a:ext cx="539018" cy="52442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20" y="2935756"/>
              <a:ext cx="539018" cy="52442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552" y="2935756"/>
              <a:ext cx="539018" cy="52442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96" y="2935756"/>
              <a:ext cx="539018" cy="524429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386573" y="294923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+</a:t>
              </a:r>
              <a:endParaRPr lang="en-US" sz="2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52116" y="294923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+</a:t>
              </a:r>
              <a:endParaRPr lang="en-US" sz="2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38925" y="2949237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+</a:t>
              </a:r>
              <a:endParaRPr lang="en-US" sz="24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151545" y="3549160"/>
            <a:ext cx="3701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৬  +  ৬  +  ৬  +  ৬  +  ৬</a:t>
            </a:r>
            <a:endParaRPr lang="en-US" sz="2800" b="1" dirty="0"/>
          </a:p>
        </p:txBody>
      </p:sp>
      <p:grpSp>
        <p:nvGrpSpPr>
          <p:cNvPr id="43" name="Group 42"/>
          <p:cNvGrpSpPr/>
          <p:nvPr/>
        </p:nvGrpSpPr>
        <p:grpSpPr>
          <a:xfrm>
            <a:off x="6438320" y="2779720"/>
            <a:ext cx="3553112" cy="769441"/>
            <a:chOff x="6438320" y="2779720"/>
            <a:chExt cx="3553112" cy="769441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8320" y="2882592"/>
              <a:ext cx="625620" cy="613404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4516" y="2882592"/>
              <a:ext cx="625620" cy="61340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608" y="2882592"/>
              <a:ext cx="625620" cy="613404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5812" y="2882592"/>
              <a:ext cx="625620" cy="61340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001632" y="2779720"/>
              <a:ext cx="46519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+</a:t>
              </a:r>
              <a:endParaRPr lang="en-US" sz="44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011725" y="2779720"/>
              <a:ext cx="46519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+</a:t>
              </a:r>
              <a:endParaRPr lang="en-US" sz="44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968655" y="2779720"/>
              <a:ext cx="46519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/>
                <a:t>+</a:t>
              </a:r>
              <a:endParaRPr lang="en-US" sz="4400" dirty="0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536752" y="3536586"/>
            <a:ext cx="353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৬   +   ৬   +    ৬   +    ৬</a:t>
            </a:r>
            <a:endParaRPr lang="en-US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1759010" y="4965263"/>
            <a:ext cx="844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এখানে</a:t>
            </a:r>
            <a:r>
              <a:rPr lang="en-US" dirty="0" smtClean="0"/>
              <a:t> ৬ </a:t>
            </a:r>
            <a:r>
              <a:rPr lang="en-US" dirty="0" err="1" smtClean="0"/>
              <a:t>কে</a:t>
            </a:r>
            <a:r>
              <a:rPr lang="en-US" dirty="0" smtClean="0"/>
              <a:t> </a:t>
            </a:r>
            <a:r>
              <a:rPr lang="en-US" dirty="0" err="1" smtClean="0"/>
              <a:t>বারবার</a:t>
            </a:r>
            <a:r>
              <a:rPr lang="en-US" dirty="0" smtClean="0"/>
              <a:t> </a:t>
            </a:r>
            <a:r>
              <a:rPr lang="en-US" dirty="0" err="1" smtClean="0"/>
              <a:t>যোগ</a:t>
            </a:r>
            <a:r>
              <a:rPr lang="en-US" dirty="0" smtClean="0"/>
              <a:t> </a:t>
            </a:r>
            <a:r>
              <a:rPr lang="en-US" dirty="0" err="1" smtClean="0"/>
              <a:t>করা</a:t>
            </a:r>
            <a:r>
              <a:rPr lang="en-US" dirty="0" smtClean="0"/>
              <a:t> </a:t>
            </a:r>
            <a:r>
              <a:rPr lang="en-US" dirty="0" err="1" smtClean="0"/>
              <a:t>হয়েছে</a:t>
            </a:r>
            <a:r>
              <a:rPr lang="en-US" dirty="0" smtClean="0"/>
              <a:t>। </a:t>
            </a:r>
            <a:r>
              <a:rPr lang="en-US" dirty="0" err="1" smtClean="0"/>
              <a:t>চলো</a:t>
            </a:r>
            <a:r>
              <a:rPr lang="en-US" dirty="0" smtClean="0"/>
              <a:t> </a:t>
            </a:r>
            <a:r>
              <a:rPr lang="en-US" dirty="0" err="1" smtClean="0"/>
              <a:t>বারবার</a:t>
            </a:r>
            <a:r>
              <a:rPr lang="en-US" dirty="0" smtClean="0"/>
              <a:t> </a:t>
            </a:r>
            <a:r>
              <a:rPr lang="en-US" dirty="0" err="1" smtClean="0"/>
              <a:t>যোগ</a:t>
            </a:r>
            <a:r>
              <a:rPr lang="en-US" dirty="0" smtClean="0"/>
              <a:t> </a:t>
            </a:r>
            <a:r>
              <a:rPr lang="en-US" dirty="0" err="1" smtClean="0"/>
              <a:t>না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সংক্ষেপে</a:t>
            </a:r>
            <a:r>
              <a:rPr lang="en-US" dirty="0" smtClean="0"/>
              <a:t> </a:t>
            </a:r>
            <a:r>
              <a:rPr lang="en-US" dirty="0" err="1" smtClean="0"/>
              <a:t>যোগ</a:t>
            </a:r>
            <a:r>
              <a:rPr lang="en-US" dirty="0" smtClean="0"/>
              <a:t> </a:t>
            </a:r>
            <a:r>
              <a:rPr lang="en-US" dirty="0" err="1" smtClean="0"/>
              <a:t>করি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013196" y="5452200"/>
            <a:ext cx="28857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৬   </a:t>
            </a:r>
            <a:r>
              <a:rPr lang="en-US" sz="3200" b="1" dirty="0" smtClean="0">
                <a:sym typeface="Symbol" panose="05050102010706020507" pitchFamily="18" charset="2"/>
              </a:rPr>
              <a:t>   ৬  =  ৩৬</a:t>
            </a:r>
            <a:endParaRPr lang="en-US" sz="3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691522" y="5441567"/>
            <a:ext cx="2696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৬   </a:t>
            </a:r>
            <a:r>
              <a:rPr lang="en-US" sz="3200" b="1" dirty="0" smtClean="0">
                <a:sym typeface="Symbol" panose="05050102010706020507" pitchFamily="18" charset="2"/>
              </a:rPr>
              <a:t>   ৪  =  ২৪</a:t>
            </a:r>
            <a:endParaRPr lang="en-US" sz="32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2140719" y="4161355"/>
            <a:ext cx="1245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ym typeface="Symbol" panose="05050102010706020507" pitchFamily="18" charset="2"/>
              </a:rPr>
              <a:t>=  ৩৬</a:t>
            </a:r>
            <a:endParaRPr lang="en-US" sz="32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6595761" y="4171988"/>
            <a:ext cx="1125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ym typeface="Symbol" panose="05050102010706020507" pitchFamily="18" charset="2"/>
              </a:rPr>
              <a:t>=  ২৪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05065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34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1184079" y="3440630"/>
            <a:ext cx="93208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প্রত্যেকটিতে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৬টি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461066" y="463514"/>
            <a:ext cx="5952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781676" y="1630841"/>
            <a:ext cx="7391567" cy="941134"/>
            <a:chOff x="556759" y="1206643"/>
            <a:chExt cx="7391567" cy="94113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759" y="1227908"/>
              <a:ext cx="1341641" cy="88797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086" y="1420117"/>
              <a:ext cx="750985" cy="50355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4685" y="1217275"/>
              <a:ext cx="1341641" cy="88797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012" y="1409484"/>
              <a:ext cx="750985" cy="50355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1346" y="1259806"/>
              <a:ext cx="1341641" cy="88797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6673" y="1452015"/>
              <a:ext cx="750985" cy="50355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22434" y="1238541"/>
              <a:ext cx="1341641" cy="88797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7761" y="1430750"/>
              <a:ext cx="750985" cy="50355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6685" y="1206643"/>
              <a:ext cx="1341641" cy="88797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012" y="1398852"/>
              <a:ext cx="750985" cy="503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698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112764" y="2646402"/>
            <a:ext cx="9320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4 =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461066" y="463514"/>
            <a:ext cx="5952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58" y="1343338"/>
            <a:ext cx="1515389" cy="9639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384" y="1322073"/>
            <a:ext cx="1515389" cy="9639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31" y="1279543"/>
            <a:ext cx="1515389" cy="9639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47" y="1268910"/>
            <a:ext cx="1515389" cy="963988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379476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28244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71678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21208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68452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202680" y="3505200"/>
            <a:ext cx="2835" cy="19080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437412" y="3870960"/>
            <a:ext cx="3138648" cy="304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437412" y="4251960"/>
            <a:ext cx="3138648" cy="304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437412" y="4587240"/>
            <a:ext cx="3138648" cy="304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3437412" y="4937760"/>
            <a:ext cx="3138648" cy="304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4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614" t="27662" r="18692" b="61956"/>
          <a:stretch/>
        </p:blipFill>
        <p:spPr>
          <a:xfrm>
            <a:off x="542266" y="733642"/>
            <a:ext cx="11008180" cy="10419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8887" t="37737" r="54332" b="12587"/>
          <a:stretch/>
        </p:blipFill>
        <p:spPr>
          <a:xfrm>
            <a:off x="3965945" y="2424223"/>
            <a:ext cx="3434318" cy="35831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874" t="29178" r="45357" b="40745"/>
          <a:stretch/>
        </p:blipFill>
        <p:spPr>
          <a:xfrm>
            <a:off x="427960" y="3110024"/>
            <a:ext cx="3466214" cy="1594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7874" t="58854" r="37349" b="7059"/>
          <a:stretch/>
        </p:blipFill>
        <p:spPr>
          <a:xfrm>
            <a:off x="7543805" y="3110024"/>
            <a:ext cx="4221126" cy="180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2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1534632"/>
            <a:ext cx="608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গণনার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বিকল্প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5558" y="2657334"/>
            <a:ext cx="417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৬+৬+৬+৬+৬+৬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242059" y="4651906"/>
            <a:ext cx="2018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৩৬টি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39616" y="2809756"/>
            <a:ext cx="2547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৬+৬+৬+৬+৬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8467206" y="4731213"/>
            <a:ext cx="293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50182" y="1534632"/>
            <a:ext cx="5541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গণনার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বিকল্প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0349" y="3654620"/>
            <a:ext cx="164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09735" y="3739681"/>
            <a:ext cx="164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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25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69835" y="1389033"/>
            <a:ext cx="7090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দলঃএখানে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1921" y="4127220"/>
            <a:ext cx="8186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275208" y="2079307"/>
            <a:ext cx="5853972" cy="1087078"/>
            <a:chOff x="4793456" y="1637665"/>
            <a:chExt cx="5853972" cy="108707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098" y="1678854"/>
              <a:ext cx="1039516" cy="101138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456" y="1713361"/>
              <a:ext cx="1039516" cy="101138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3369" y="1697213"/>
              <a:ext cx="1039516" cy="101138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1840" y="1637665"/>
              <a:ext cx="1039516" cy="101138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7912" y="1672347"/>
              <a:ext cx="1039516" cy="1011382"/>
            </a:xfrm>
            <a:prstGeom prst="rect">
              <a:avLst/>
            </a:prstGeom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52" y="4972875"/>
            <a:ext cx="1326392" cy="8437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066" y="4972875"/>
            <a:ext cx="1326392" cy="8437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874" y="4972875"/>
            <a:ext cx="1326392" cy="8437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818" y="4972875"/>
            <a:ext cx="1326392" cy="8437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328448" y="3378367"/>
            <a:ext cx="334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৬+৬+৬+৬+৬=৩০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9264" y="5957385"/>
            <a:ext cx="4128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৬+৬+৬+৬=২৪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57" y="2959507"/>
            <a:ext cx="1731653" cy="11611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382770" y="1896250"/>
            <a:ext cx="11217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সহপাঠির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আলাপ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1689167" y="5031456"/>
            <a:ext cx="279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3961108" y="5030207"/>
            <a:ext cx="3418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৬+৬+৬+৬=২৪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1354518" y="4410579"/>
            <a:ext cx="1372915" cy="205200"/>
            <a:chOff x="1205658" y="4431844"/>
            <a:chExt cx="1372915" cy="205200"/>
          </a:xfrm>
        </p:grpSpPr>
        <p:sp>
          <p:nvSpPr>
            <p:cNvPr id="30" name="Oval 29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778" y="2959507"/>
            <a:ext cx="1731653" cy="1161108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3810639" y="4410579"/>
            <a:ext cx="1372915" cy="205200"/>
            <a:chOff x="1205658" y="4431844"/>
            <a:chExt cx="1372915" cy="205200"/>
          </a:xfrm>
        </p:grpSpPr>
        <p:sp>
          <p:nvSpPr>
            <p:cNvPr id="49" name="Oval 48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327" y="2959507"/>
            <a:ext cx="1731653" cy="1161108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6341188" y="4410579"/>
            <a:ext cx="1372915" cy="205200"/>
            <a:chOff x="1205658" y="4431844"/>
            <a:chExt cx="1372915" cy="205200"/>
          </a:xfrm>
        </p:grpSpPr>
        <p:sp>
          <p:nvSpPr>
            <p:cNvPr id="57" name="Oval 56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039" y="2959507"/>
            <a:ext cx="1731653" cy="1161108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8924900" y="4410579"/>
            <a:ext cx="1372915" cy="205200"/>
            <a:chOff x="1205658" y="4431844"/>
            <a:chExt cx="1372915" cy="205200"/>
          </a:xfrm>
        </p:grpSpPr>
        <p:sp>
          <p:nvSpPr>
            <p:cNvPr id="65" name="Oval 64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85665" y="1689932"/>
            <a:ext cx="11305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আরেকটি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utoShape 2" descr="5+ Thousand Apples Plate Two Royalty-Free Images, Stock Photos &amp; Pictures | 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57" y="2959507"/>
            <a:ext cx="1731653" cy="116110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 flipH="1">
            <a:off x="1689167" y="5031456"/>
            <a:ext cx="279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4195028" y="5051473"/>
            <a:ext cx="3418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৬+৬+৬+৬+৬=৩০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354518" y="4410579"/>
            <a:ext cx="1372915" cy="205200"/>
            <a:chOff x="1205658" y="4431844"/>
            <a:chExt cx="1372915" cy="205200"/>
          </a:xfrm>
        </p:grpSpPr>
        <p:sp>
          <p:nvSpPr>
            <p:cNvPr id="36" name="Oval 35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211" y="2959507"/>
            <a:ext cx="1731653" cy="1161108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3364072" y="4410579"/>
            <a:ext cx="1372915" cy="205200"/>
            <a:chOff x="1205658" y="4431844"/>
            <a:chExt cx="1372915" cy="205200"/>
          </a:xfrm>
        </p:grpSpPr>
        <p:sp>
          <p:nvSpPr>
            <p:cNvPr id="44" name="Oval 43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67" y="2959507"/>
            <a:ext cx="1731653" cy="1161108"/>
          </a:xfrm>
          <a:prstGeom prst="rect">
            <a:avLst/>
          </a:prstGeom>
        </p:spPr>
      </p:pic>
      <p:grpSp>
        <p:nvGrpSpPr>
          <p:cNvPr id="51" name="Group 50"/>
          <p:cNvGrpSpPr/>
          <p:nvPr/>
        </p:nvGrpSpPr>
        <p:grpSpPr>
          <a:xfrm>
            <a:off x="5458028" y="4410579"/>
            <a:ext cx="1372915" cy="205200"/>
            <a:chOff x="1205658" y="4431844"/>
            <a:chExt cx="1372915" cy="205200"/>
          </a:xfrm>
        </p:grpSpPr>
        <p:sp>
          <p:nvSpPr>
            <p:cNvPr id="52" name="Oval 51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58" name="Picture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123" y="2959507"/>
            <a:ext cx="1731653" cy="1161108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7551984" y="4410579"/>
            <a:ext cx="1372915" cy="205200"/>
            <a:chOff x="1205658" y="4431844"/>
            <a:chExt cx="1372915" cy="205200"/>
          </a:xfrm>
        </p:grpSpPr>
        <p:sp>
          <p:nvSpPr>
            <p:cNvPr id="60" name="Oval 59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  <p:pic>
        <p:nvPicPr>
          <p:cNvPr id="66" name="Picture 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676" y="2959509"/>
            <a:ext cx="1731653" cy="1161108"/>
          </a:xfrm>
          <a:prstGeom prst="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9561537" y="4410581"/>
            <a:ext cx="1372915" cy="205200"/>
            <a:chOff x="1205658" y="4431844"/>
            <a:chExt cx="1372915" cy="205200"/>
          </a:xfrm>
        </p:grpSpPr>
        <p:sp>
          <p:nvSpPr>
            <p:cNvPr id="68" name="Oval 67"/>
            <p:cNvSpPr/>
            <p:nvPr/>
          </p:nvSpPr>
          <p:spPr>
            <a:xfrm>
              <a:off x="1205658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1437708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1673490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1905540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2141323" y="4431844"/>
              <a:ext cx="205200" cy="20395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2373373" y="4431844"/>
              <a:ext cx="205200" cy="2052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2"/>
          <a:stretch/>
        </p:blipFill>
        <p:spPr>
          <a:xfrm>
            <a:off x="654788" y="1607067"/>
            <a:ext cx="929464" cy="80910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2"/>
          <a:stretch/>
        </p:blipFill>
        <p:spPr>
          <a:xfrm>
            <a:off x="1949744" y="1607067"/>
            <a:ext cx="929464" cy="80910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2"/>
          <a:stretch/>
        </p:blipFill>
        <p:spPr>
          <a:xfrm>
            <a:off x="3238499" y="1607067"/>
            <a:ext cx="929464" cy="80910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93265" y="19244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3" y="2635987"/>
            <a:ext cx="1182934" cy="11598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62" y="2667885"/>
            <a:ext cx="1182934" cy="1159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029" y="2667885"/>
            <a:ext cx="1182934" cy="1159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34" y="2699783"/>
            <a:ext cx="1182934" cy="11598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90437" y="30950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88" y="4207029"/>
            <a:ext cx="1226171" cy="8221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184" y="4175131"/>
            <a:ext cx="1226171" cy="8221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84" y="4175131"/>
            <a:ext cx="1226171" cy="8221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47" y="4153866"/>
            <a:ext cx="1226171" cy="8221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105" y="4153866"/>
            <a:ext cx="1226171" cy="8221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85051" y="4444409"/>
            <a:ext cx="31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9" y="5284382"/>
            <a:ext cx="1103762" cy="10738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46" y="5252484"/>
            <a:ext cx="1103762" cy="10738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83" y="5252484"/>
            <a:ext cx="1103762" cy="107388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20" y="5231219"/>
            <a:ext cx="1103762" cy="107388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062" y="5284382"/>
            <a:ext cx="1103762" cy="107388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601" y="5231219"/>
            <a:ext cx="1103762" cy="107388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876" y="5252484"/>
            <a:ext cx="1103762" cy="10738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728791" y="55927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7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1125" t="14430" r="18917" b="19559"/>
          <a:stretch/>
        </p:blipFill>
        <p:spPr>
          <a:xfrm>
            <a:off x="3976578" y="1573618"/>
            <a:ext cx="2497455" cy="464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5508</TotalTime>
  <Words>344</Words>
  <Application>Microsoft Office PowerPoint</Application>
  <PresentationFormat>Widescreen</PresentationFormat>
  <Paragraphs>76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NikoshBAN</vt:lpstr>
      <vt:lpstr>SutonnyMJ</vt:lpstr>
      <vt:lpstr>Symbol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433</cp:revision>
  <dcterms:created xsi:type="dcterms:W3CDTF">2021-07-26T10:09:43Z</dcterms:created>
  <dcterms:modified xsi:type="dcterms:W3CDTF">2026-08-30T03:25:23Z</dcterms:modified>
</cp:coreProperties>
</file>