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6" r:id="rId3"/>
    <p:sldId id="258" r:id="rId4"/>
    <p:sldId id="259" r:id="rId5"/>
    <p:sldId id="263" r:id="rId6"/>
    <p:sldId id="260" r:id="rId7"/>
    <p:sldId id="261" r:id="rId8"/>
    <p:sldId id="262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2C7B2-1723-491D-A9F5-FE4DE99ADF1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FBA1E-7E9D-4C06-AB7A-60B962B127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30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FBA1E-7E9D-4C06-AB7A-60B962B127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46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2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5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31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82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41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7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14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22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9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1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20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F397E-EC36-4567-9F33-287E0F9872DA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94D60-767E-47C8-9AD2-9D398D18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2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9678222">
            <a:off x="8379500" y="1633926"/>
            <a:ext cx="45120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19" y="507704"/>
            <a:ext cx="5916430" cy="568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8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4971" y="2250449"/>
            <a:ext cx="48586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নামঃসুরাইয়া আক্তার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প্রভাষকঃপদার্থবিজ্ঞান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বিক্রমপুর আদর্শ কলেজ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সিরাজদিখান,মুন্সীগঞ্জ।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76466" y="614149"/>
            <a:ext cx="51179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6466" y="2183641"/>
            <a:ext cx="77155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শ্রেণিঃদ্বাদশ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IN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বিষয়ঃপদার্থবিজ্ঞান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তাড়িতচৌম্বকীয়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প্রবাহ</a:t>
            </a:r>
            <a:endParaRPr lang="bn-IN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সময়ঃ৫০ মিনিট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তারিখঃ৩০-০৪-২০১৬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092315" y="2488367"/>
            <a:ext cx="0" cy="2316627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59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105" y="460715"/>
            <a:ext cx="5286759" cy="4257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6" y="1300163"/>
            <a:ext cx="3460086" cy="3105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4715" y="4405313"/>
            <a:ext cx="11092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চিনতে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কি-না?কোথাও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দেখেছি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কি?এগুলো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হয়?কিভাবে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10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9370" y="1648916"/>
            <a:ext cx="101333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তাড়িতচৌম্বকীয়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আবেশ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পরিবর্তী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প্রবাহ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1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9607" y="434715"/>
            <a:ext cx="101783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</a:p>
          <a:p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তাড়িতচৌম্বক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স্বকীয়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পারস্পরিক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গাণিতিক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118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0" y="575248"/>
            <a:ext cx="7143750" cy="5257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9744" y="989351"/>
            <a:ext cx="43771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তাড়িতচৌম্বক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আবেশঃ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গতিশীল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চুম্বক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তড়িৎবাহী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বর্তনীর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বদ্ধ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বর্তনীতে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ক্ষণস্থায়ী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তড়িচ্চালক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তড়িৎপ্রবাহ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উৎপন্ন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পদ্ধতিকে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তাড়িতচৌম্বকীয়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তাড়িতচৌম্বক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তড়িচ্চুম্বকীয়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9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979" y="900112"/>
            <a:ext cx="5631071" cy="50577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59764" y="539646"/>
                <a:ext cx="5351488" cy="6124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স্বকীয়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আবেশঃ</a:t>
                </a:r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মাত্র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বর্তনীতে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তড়িৎপ্রবাহের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পরিবর্তনের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ফলে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অথবা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কোনো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চৌম্বকক্ষেত্রে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বর্তনীর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গতির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ফলে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বর্তনীর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সাথে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সংশ্লিষ্ট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চৌম্বক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ফ্লাক্সের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পরিবর্তন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ঘটে।এই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পরিবর্তনের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জন্য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তাড়িতচৌম্বক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আবেশ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ঘটে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তাকে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স্বকীয়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আবেশ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বলে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এক্ষেত্রে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</a:p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𝜑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∞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𝐼</m:t>
                    </m:r>
                  </m:oMath>
                </a14:m>
                <a:endParaRPr lang="en-US" sz="28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𝐿𝐼</m:t>
                    </m:r>
                  </m:oMath>
                </a14:m>
                <a:endParaRPr lang="en-US" sz="28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এখানে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L=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স্বকীয়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আবেশ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গুণাংক</a:t>
                </a:r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764" y="539646"/>
                <a:ext cx="5351488" cy="6124754"/>
              </a:xfrm>
              <a:prstGeom prst="rect">
                <a:avLst/>
              </a:prstGeom>
              <a:blipFill rotWithShape="0">
                <a:blip r:embed="rId4"/>
                <a:stretch>
                  <a:fillRect l="-2278" t="-9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5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042" y="0"/>
            <a:ext cx="60960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94675" y="404734"/>
                <a:ext cx="4347148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পারস্পরিক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আবেশঃ</a:t>
                </a:r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কোনো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কুন্ডলীতে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তড়ি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ৎ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প্রবাহ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পরিবর্তন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করলে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নিকটবর্তী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অন্য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কুন্ডলীতে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তাড়িতচৌম্বক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আবেশ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সৃষ্টি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তাকে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পারস্পরিক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আবেশ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বলে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 </a:t>
                </a:r>
              </a:p>
              <a:p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এক্ষেত্রে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𝜑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𝐼</m:t>
                      </m:r>
                    </m:oMath>
                  </m:oMathPara>
                </a14:m>
                <a:endParaRPr lang="en-US" sz="28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𝜑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𝑀𝐼</m:t>
                    </m:r>
                  </m:oMath>
                </a14:m>
                <a:endParaRPr lang="en-US" sz="2800" b="0" dirty="0" smtClean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M=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পারস্পরিক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আবেশ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গুণাংক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75" y="404734"/>
                <a:ext cx="4347148" cy="5262979"/>
              </a:xfrm>
              <a:prstGeom prst="rect">
                <a:avLst/>
              </a:prstGeom>
              <a:blipFill rotWithShape="0">
                <a:blip r:embed="rId3"/>
                <a:stretch>
                  <a:fillRect l="-2805" t="-1042" r="-281" b="-2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9100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4715" y="449703"/>
                <a:ext cx="10343213" cy="3487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আবিষ্ট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তড়িচ্চালক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শক্তিঃ</a:t>
                </a:r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চুম্বক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তড়িৎবাহী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বর্তনী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বদ্ধ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বর্তনী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কুন্ডলীর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মধ্যে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আপেক্ষিক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গতির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ফলে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বদ্ধ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বর্তনী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কুন্ডলীতে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তড়িচ্চালক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শক্তির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উদ্ভব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তাকে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আবিষ্ট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তড়িচ্চালক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শক্তি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বলে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আবিষ্ট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তড়িচ্চালক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শক্তি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𝜀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𝑁𝐿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𝑑𝐼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</a:t>
                </a:r>
              </a:p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    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𝜀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𝑀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𝑑𝐼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𝑑𝑡</m:t>
                        </m:r>
                      </m:den>
                    </m:f>
                  </m:oMath>
                </a14:m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715" y="449703"/>
                <a:ext cx="10343213" cy="3487878"/>
              </a:xfrm>
              <a:prstGeom prst="rect">
                <a:avLst/>
              </a:prstGeom>
              <a:blipFill rotWithShape="0">
                <a:blip r:embed="rId2"/>
                <a:stretch>
                  <a:fillRect l="-1179" t="-1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317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39645" y="1618932"/>
                <a:ext cx="11542426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বাড়ির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কাজঃ</a:t>
                </a:r>
                <a:endPara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কোনো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মুখ্য-কুন্ডলীতে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05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𝑠</m:t>
                    </m:r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– এ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তড়িৎপ্রবাহ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মাত্রা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6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</m:t>
                    </m:r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1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- এ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আনলে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গৌণ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কুন্ডলীতে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5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𝑉</m:t>
                    </m:r>
                  </m:oMath>
                </a14:m>
                <a:endParaRPr lang="en-US" sz="2800" b="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তড়িচ্চালক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শক্তি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আবিষ্ট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হয়।কুন্ডলীর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পারস্পরিক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আবেশ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গুণাংক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45" y="1618932"/>
                <a:ext cx="11542426" cy="1815882"/>
              </a:xfrm>
              <a:prstGeom prst="rect">
                <a:avLst/>
              </a:prstGeom>
              <a:blipFill rotWithShape="0">
                <a:blip r:embed="rId2"/>
                <a:stretch>
                  <a:fillRect l="-1109" t="-3367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534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02563" y="1603948"/>
            <a:ext cx="61009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48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264</Words>
  <Application>Microsoft Office PowerPoint</Application>
  <PresentationFormat>Widescreen</PresentationFormat>
  <Paragraphs>52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30</cp:revision>
  <dcterms:created xsi:type="dcterms:W3CDTF">2026-08-31T03:19:26Z</dcterms:created>
  <dcterms:modified xsi:type="dcterms:W3CDTF">2026-08-31T15:32:01Z</dcterms:modified>
</cp:coreProperties>
</file>