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7" r:id="rId4"/>
    <p:sldId id="259" r:id="rId5"/>
    <p:sldId id="260" r:id="rId6"/>
    <p:sldId id="263" r:id="rId7"/>
    <p:sldId id="264" r:id="rId8"/>
    <p:sldId id="272" r:id="rId9"/>
    <p:sldId id="271" r:id="rId10"/>
    <p:sldId id="261" r:id="rId11"/>
    <p:sldId id="262" r:id="rId12"/>
    <p:sldId id="273" r:id="rId13"/>
    <p:sldId id="266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7FAC8F-9DEE-4716-8011-2C9DE13926F6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9D32D-DF9C-4751-8886-AD319871FF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9962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9D32D-DF9C-4751-8886-AD319871FF1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1404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A4267-F52C-4FCD-93B7-29B00DF35DDD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3D641-A826-401B-9BE8-E93A09141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8511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A4267-F52C-4FCD-93B7-29B00DF35DDD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3D641-A826-401B-9BE8-E93A09141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9807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A4267-F52C-4FCD-93B7-29B00DF35DDD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3D641-A826-401B-9BE8-E93A09141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4116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A4267-F52C-4FCD-93B7-29B00DF35DDD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3D641-A826-401B-9BE8-E93A09141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3812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A4267-F52C-4FCD-93B7-29B00DF35DDD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3D641-A826-401B-9BE8-E93A09141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7891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A4267-F52C-4FCD-93B7-29B00DF35DDD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3D641-A826-401B-9BE8-E93A09141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65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A4267-F52C-4FCD-93B7-29B00DF35DDD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3D641-A826-401B-9BE8-E93A09141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664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A4267-F52C-4FCD-93B7-29B00DF35DDD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3D641-A826-401B-9BE8-E93A09141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1040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A4267-F52C-4FCD-93B7-29B00DF35DDD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3D641-A826-401B-9BE8-E93A09141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66968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A4267-F52C-4FCD-93B7-29B00DF35DDD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3D641-A826-401B-9BE8-E93A09141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5475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A4267-F52C-4FCD-93B7-29B00DF35DDD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3D641-A826-401B-9BE8-E93A09141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22100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A4267-F52C-4FCD-93B7-29B00DF35DDD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3D641-A826-401B-9BE8-E93A091411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494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1" y="1122363"/>
            <a:ext cx="9143999" cy="22895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ফুলেল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890" y="3411940"/>
            <a:ext cx="9385110" cy="28796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5421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7660" y="1842449"/>
            <a:ext cx="6536140" cy="4334514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নুরুল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আমিন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সিনিয়র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ই,ধর্ম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চিনামূড়া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এল.এন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দাউদকান্দি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,কুমিল্লা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০১৮১১১৪৮৬১০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Email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5" name="Picture 4" descr="Screenshot_20250908_1514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866" y="1434592"/>
            <a:ext cx="3544062" cy="41889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22812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1062" y="491319"/>
            <a:ext cx="7492621" cy="1199369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পর্যবেক্ষন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3" y="1825624"/>
            <a:ext cx="5683535" cy="493001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08" y="1825623"/>
            <a:ext cx="5807880" cy="49300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65244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91886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হজ্ব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৯ম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শ্রেনি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244" y="1891886"/>
            <a:ext cx="4770782" cy="435133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55121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92573" y="1255593"/>
            <a:ext cx="6769290" cy="7506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হজ্ব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088107" y="2361062"/>
            <a:ext cx="6769289" cy="76427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হজ্বের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ফরজ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992573" y="3370996"/>
            <a:ext cx="6769289" cy="88710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হজ্বের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ওয়াজিব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সমূহ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73755" y="1705970"/>
            <a:ext cx="45719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65528" y="504968"/>
            <a:ext cx="5404514" cy="55955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66544" y="4517136"/>
            <a:ext cx="6739128" cy="97840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হজ্বের</a:t>
            </a:r>
            <a:r>
              <a:rPr lang="en-US" dirty="0" smtClean="0"/>
              <a:t> </a:t>
            </a:r>
            <a:r>
              <a:rPr lang="en-US" dirty="0" err="1" smtClean="0"/>
              <a:t>ধারাবাহিক</a:t>
            </a:r>
            <a:r>
              <a:rPr lang="en-US" dirty="0" smtClean="0"/>
              <a:t> </a:t>
            </a:r>
            <a:r>
              <a:rPr lang="en-US" dirty="0" err="1" smtClean="0"/>
              <a:t>কার্যাবলী</a:t>
            </a:r>
            <a:r>
              <a:rPr lang="en-US" dirty="0" smtClean="0"/>
              <a:t> </a:t>
            </a:r>
            <a:r>
              <a:rPr lang="en-US" dirty="0" err="1" smtClean="0"/>
              <a:t>বর্ণনা</a:t>
            </a:r>
            <a:r>
              <a:rPr lang="en-US" dirty="0" smtClean="0"/>
              <a:t> </a:t>
            </a:r>
            <a:r>
              <a:rPr lang="en-US" dirty="0" err="1" smtClean="0"/>
              <a:t>করতে</a:t>
            </a:r>
            <a:r>
              <a:rPr lang="en-US" dirty="0" smtClean="0"/>
              <a:t> </a:t>
            </a:r>
            <a:r>
              <a:rPr lang="en-US" dirty="0" err="1" smtClean="0"/>
              <a:t>পারবে</a:t>
            </a:r>
            <a:r>
              <a:rPr lang="en-US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2307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2830"/>
            <a:ext cx="10515600" cy="605413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736979" y="122831"/>
            <a:ext cx="10563368" cy="605960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8740" y="122830"/>
            <a:ext cx="10685060" cy="60541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হজ্বের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শাব্দিক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মহ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ইচ্ছা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পরিভাষায়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হজ্ব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বলহয়,নির্দিষ্ট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হজ্বের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ইহরাম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অবস্থায়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আরাফার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ময়দানে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অবস্থান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বাইতুল্লাহ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শরীফ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তাওয়াফ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865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 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                                                     </a:t>
            </a:r>
            <a:r>
              <a:rPr lang="en-US" dirty="0" err="1" smtClean="0"/>
              <a:t>সময়ঃ</a:t>
            </a:r>
            <a:r>
              <a:rPr lang="en-US" dirty="0" smtClean="0"/>
              <a:t> ৫ </a:t>
            </a:r>
            <a:r>
              <a:rPr lang="en-US" dirty="0" err="1" smtClean="0"/>
              <a:t>মিনিট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হজ্ব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/>
              <a:t>? </a:t>
            </a:r>
          </a:p>
          <a:p>
            <a:endParaRPr lang="en-US" dirty="0" smtClean="0"/>
          </a:p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ইহরাম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0891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98" y="382588"/>
            <a:ext cx="10618758" cy="579437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1291809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845" y="1337481"/>
            <a:ext cx="9007522" cy="3835020"/>
          </a:xfrm>
        </p:spPr>
      </p:pic>
    </p:spTree>
    <p:extLst>
      <p:ext uri="{BB962C8B-B14F-4D97-AF65-F5344CB8AC3E}">
        <p14:creationId xmlns="" xmlns:p14="http://schemas.microsoft.com/office/powerpoint/2010/main" val="179347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98" y="464024"/>
            <a:ext cx="10959152" cy="569929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276734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16" y="232012"/>
            <a:ext cx="11859905" cy="6414448"/>
          </a:xfrm>
        </p:spPr>
      </p:pic>
    </p:spTree>
    <p:extLst>
      <p:ext uri="{BB962C8B-B14F-4D97-AF65-F5344CB8AC3E}">
        <p14:creationId xmlns="" xmlns:p14="http://schemas.microsoft.com/office/powerpoint/2010/main" val="3456033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783"/>
            <a:ext cx="10515600" cy="5978180"/>
          </a:xfrm>
        </p:spPr>
        <p:txBody>
          <a:bodyPr/>
          <a:lstStyle/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dirty="0" smtClean="0"/>
          </a:p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বিভক্ত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হজ্বের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ধারাবাহিক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কার্যাবলী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অংকন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সুন্দর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পুরুস্কারে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ভূষিত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7074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18" y="327546"/>
            <a:ext cx="11068335" cy="6018663"/>
          </a:xfrm>
        </p:spPr>
      </p:pic>
    </p:spTree>
    <p:extLst>
      <p:ext uri="{BB962C8B-B14F-4D97-AF65-F5344CB8AC3E}">
        <p14:creationId xmlns="" xmlns:p14="http://schemas.microsoft.com/office/powerpoint/2010/main" val="515842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067033" y="791570"/>
            <a:ext cx="3493827" cy="47767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85499" y="1460313"/>
            <a:ext cx="8639033" cy="72333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হজ্বের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ফরজ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sp>
        <p:nvSpPr>
          <p:cNvPr id="6" name="Rectangle 5"/>
          <p:cNvSpPr/>
          <p:nvPr/>
        </p:nvSpPr>
        <p:spPr>
          <a:xfrm>
            <a:off x="6059606" y="3057099"/>
            <a:ext cx="45719" cy="1637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65027" y="2811439"/>
            <a:ext cx="2088107" cy="64144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 ) ৩টি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53635" y="2811440"/>
            <a:ext cx="1910686" cy="64144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 ) ৪টি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92119" y="2788000"/>
            <a:ext cx="1337481" cy="7369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 )৫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789158" y="2736377"/>
            <a:ext cx="1433015" cy="64144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 ) ৬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8549" y="4244455"/>
            <a:ext cx="8488908" cy="66874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হজের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ওয়াজিব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569494" y="5500048"/>
            <a:ext cx="1678675" cy="47767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 ) ৪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16909" y="5554639"/>
            <a:ext cx="1542197" cy="4094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খ ) ৫ </a:t>
            </a:r>
            <a:r>
              <a:rPr lang="en-US" sz="2400" dirty="0" err="1" smtClean="0"/>
              <a:t>টি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6005016" y="5486400"/>
            <a:ext cx="1583141" cy="4913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) ৬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052180" y="5486400"/>
            <a:ext cx="1364777" cy="47767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 )৭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1866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846" y="1924334"/>
            <a:ext cx="9307772" cy="416256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/>
          <p:cNvSpPr txBox="1"/>
          <p:nvPr/>
        </p:nvSpPr>
        <p:spPr>
          <a:xfrm>
            <a:off x="2584174" y="5208104"/>
            <a:ext cx="7447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28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r>
              <a:rPr lang="en-US" sz="28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জানিয়ে</a:t>
            </a:r>
            <a:r>
              <a:rPr lang="en-US" sz="28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2800" b="1" u="sng" smtClean="0">
                <a:latin typeface="NikoshBAN" panose="02000000000000000000" pitchFamily="2" charset="0"/>
                <a:cs typeface="NikoshBAN" panose="02000000000000000000" pitchFamily="2" charset="0"/>
              </a:rPr>
              <a:t> ক্লাশের</a:t>
            </a:r>
            <a:r>
              <a:rPr lang="en-US" sz="28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সমাপ্তি</a:t>
            </a:r>
            <a:r>
              <a:rPr lang="en-US" sz="28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ঘোষনা</a:t>
            </a:r>
            <a:r>
              <a:rPr lang="en-US" sz="28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করছি</a:t>
            </a:r>
            <a:r>
              <a:rPr lang="en-US" sz="28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4422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197</Words>
  <Application>Microsoft Office PowerPoint</Application>
  <PresentationFormat>Custom</PresentationFormat>
  <Paragraphs>50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                      শিক্ষক পরিচয় </vt:lpstr>
      <vt:lpstr>ভাল করে পর্যবেক্ষন কর </vt:lpstr>
      <vt:lpstr>আজকের পাঠ  </vt:lpstr>
      <vt:lpstr>Slide 5</vt:lpstr>
      <vt:lpstr>Slide 6</vt:lpstr>
      <vt:lpstr>                           একক কাজ 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Batisa Girls School</dc:creator>
  <cp:lastModifiedBy>USER</cp:lastModifiedBy>
  <cp:revision>45</cp:revision>
  <dcterms:created xsi:type="dcterms:W3CDTF">2025-05-15T09:12:38Z</dcterms:created>
  <dcterms:modified xsi:type="dcterms:W3CDTF">2026-08-31T03:52:00Z</dcterms:modified>
</cp:coreProperties>
</file>