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ink/ink8.xml" ContentType="application/inkml+xml"/>
  <Override PartName="/ppt/ink/ink18.xml" ContentType="application/inkml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ink/ink6.xml" ContentType="application/inkml+xml"/>
  <Override PartName="/ppt/ink/ink16.xml" ContentType="application/inkml+xml"/>
  <Override PartName="/ppt/ink/ink25.xml" ContentType="application/inkml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ink/ink4.xml" ContentType="application/inkml+xml"/>
  <Override PartName="/ppt/ink/ink14.xml" ContentType="application/inkml+xml"/>
  <Override PartName="/ppt/ink/ink23.xml" ContentType="application/inkml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2.xml" ContentType="application/inkml+xml"/>
  <Override PartName="/ppt/ink/ink12.xml" ContentType="application/inkml+xml"/>
  <Override PartName="/ppt/ink/ink21.xml" ContentType="application/inkml+xml"/>
  <Override PartName="/ppt/slideLayouts/slideLayout10.xml" ContentType="application/vnd.openxmlformats-officedocument.presentationml.slideLayout+xml"/>
  <Default Extension="gif" ContentType="image/gif"/>
  <Override PartName="/ppt/ink/ink10.xml" ContentType="application/inkml+xml"/>
  <Override PartName="/ppt/ink/ink11.xml" ContentType="application/inkml+xml"/>
  <Override PartName="/ppt/ink/ink20.xml" ContentType="application/inkml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ink/ink9.xml" ContentType="application/inkml+xml"/>
  <Override PartName="/ppt/ink/ink19.xml" ContentType="application/inkml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ink/ink7.xml" ContentType="application/inkml+xml"/>
  <Override PartName="/ppt/ink/ink17.xml" ContentType="application/inkml+xml"/>
  <Override PartName="/ppt/ink/ink26.xml" ContentType="application/inkml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ink/ink3.xml" ContentType="application/inkml+xml"/>
  <Override PartName="/ppt/ink/ink5.xml" ContentType="application/inkml+xml"/>
  <Override PartName="/ppt/ink/ink15.xml" ContentType="application/inkml+xml"/>
  <Override PartName="/ppt/ink/ink24.xml" ContentType="application/inkml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ink/ink1.xml" ContentType="application/inkml+xml"/>
  <Override PartName="/ppt/ink/ink13.xml" ContentType="application/inkml+xml"/>
  <Override PartName="/ppt/ink/ink22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1" r:id="rId1"/>
  </p:sldMasterIdLst>
  <p:notesMasterIdLst>
    <p:notesMasterId r:id="rId23"/>
  </p:notesMasterIdLst>
  <p:sldIdLst>
    <p:sldId id="256" r:id="rId2"/>
    <p:sldId id="269" r:id="rId3"/>
    <p:sldId id="257" r:id="rId4"/>
    <p:sldId id="258" r:id="rId5"/>
    <p:sldId id="259" r:id="rId6"/>
    <p:sldId id="270" r:id="rId7"/>
    <p:sldId id="261" r:id="rId8"/>
    <p:sldId id="262" r:id="rId9"/>
    <p:sldId id="263" r:id="rId10"/>
    <p:sldId id="272" r:id="rId11"/>
    <p:sldId id="268" r:id="rId12"/>
    <p:sldId id="265" r:id="rId13"/>
    <p:sldId id="266" r:id="rId14"/>
    <p:sldId id="276" r:id="rId15"/>
    <p:sldId id="277" r:id="rId16"/>
    <p:sldId id="278" r:id="rId17"/>
    <p:sldId id="279" r:id="rId18"/>
    <p:sldId id="267" r:id="rId19"/>
    <p:sldId id="275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-90" y="-2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49:58.49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0,'0'38'187,"0"1"126,0-1-298,0 0-15,0 1 32,0-1-17,0 1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00.99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01.62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04.51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0 269 0,'0'-39'1360,"0"1"-1360,0-1 15,0 1-15,0 0 16,39 38-16,-39-39 16,0 1-1,38 38 1,-38 38 343,0 1-359,0-1 16,0 0-16,0 1 16,0-1-1,0 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05.51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06.555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08.21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09.184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09.700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10.129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15.762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0,'0'38'1312,"0"1"-1296,0-1-16,39-38 390,-1 39-358,1-39-32,38 0 15,-39 38-15,0-38 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17.23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18.57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21.397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77 0,'0'-39'359,"0"1"-343,0 76 359,0 39-375,39 0 16,-1-38-16,-38 76 15,39-76-15,-39-1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33.580"/>
    </inkml:context>
    <inkml:brush xml:id="br0">
      <inkml:brushProperty name="width" value="0.04667" units="cm"/>
      <inkml:brushProperty name="height" value="0.04667" units="cm"/>
      <inkml:brushProperty name="color" value="#FFF200"/>
      <inkml:brushProperty name="fitToCurve" value="1"/>
    </inkml:brush>
  </inkml:definitions>
  <inkml:trace contextRef="#ctx0" brushRef="#br0">0 0 0,'0'38'93,"0"0"-77,0 1-16,0-1 16,38 39-16,-38-38 15,0-1-15,0 1 16,0-1-16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34.729"/>
    </inkml:context>
    <inkml:brush xml:id="br0">
      <inkml:brushProperty name="width" value="0.04667" units="cm"/>
      <inkml:brushProperty name="height" value="0.04667" units="cm"/>
      <inkml:brushProperty name="color" value="#FFF200"/>
      <inkml:brushProperty name="fitToCurve" value="1"/>
    </inkml:brush>
  </inkml:definitions>
  <inkml:trace contextRef="#ctx0" brushRef="#br0">0 230 0,'0'39'172,"0"-1"-157,0 1 1,0-1 0,0-76 202,0-1-218,0 1 16,0-39 0,0 38-1,0 1 1,0 0 15,0-1-15,0 1-1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35.129"/>
    </inkml:context>
    <inkml:brush xml:id="br0">
      <inkml:brushProperty name="width" value="0.04667" units="cm"/>
      <inkml:brushProperty name="height" value="0.04667" units="cm"/>
      <inkml:brushProperty name="color" value="#FFF200"/>
      <inkml:brushProperty name="fitToCurve" value="1"/>
    </inkml:brush>
  </inkml:definitions>
  <inkml:trace contextRef="#ctx0" brushRef="#br0">0 0 0,'0'38'16,"0"0"-1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0:35.430"/>
    </inkml:context>
    <inkml:brush xml:id="br0">
      <inkml:brushProperty name="width" value="0.04667" units="cm"/>
      <inkml:brushProperty name="height" value="0.04667" units="cm"/>
      <inkml:brushProperty name="color" value="#FFF200"/>
      <inkml:brushProperty name="fitToCurve" value="1"/>
    </inkml:brush>
  </inkml:definitions>
  <inkml:trace contextRef="#ctx0" brushRef="#br0">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1:30.431"/>
    </inkml:context>
    <inkml:brush xml:id="br0">
      <inkml:brushProperty name="width" value="0.46667" units="cm"/>
      <inkml:brushProperty name="height" value="0.46667" units="cm"/>
      <inkml:brushProperty name="color" value="#774931"/>
      <inkml:brushProperty name="fitToCurve" value="1"/>
    </inkml:brush>
  </inkml:definitions>
  <inkml:trace contextRef="#ctx0" brushRef="#br0">0 0 0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1:31.626"/>
    </inkml:context>
    <inkml:brush xml:id="br0">
      <inkml:brushProperty name="width" value="0.46667" units="cm"/>
      <inkml:brushProperty name="height" value="0.46667" units="cm"/>
      <inkml:brushProperty name="color" value="#774931"/>
      <inkml:brushProperty name="fitToCurve" value="1"/>
    </inkml:brush>
  </inkml:definitions>
  <inkml:trace contextRef="#ctx0" brushRef="#br0">0 0 0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1:31.887"/>
    </inkml:context>
    <inkml:brush xml:id="br0">
      <inkml:brushProperty name="width" value="0.46667" units="cm"/>
      <inkml:brushProperty name="height" value="0.46667" units="cm"/>
      <inkml:brushProperty name="color" value="#774931"/>
      <inkml:brushProperty name="fitToCurve" value="1"/>
    </inkml:brush>
  </inkml:definitions>
  <inkml:trace contextRef="#ctx0" brushRef="#br0">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1:44.451"/>
    </inkml:context>
    <inkml:brush xml:id="br0">
      <inkml:brushProperty name="width" value="0.46667" units="cm"/>
      <inkml:brushProperty name="height" value="0.46667" units="cm"/>
      <inkml:brushProperty name="color" value="#774931"/>
      <inkml:brushProperty name="fitToCurve" value="1"/>
    </inkml:brush>
  </inkml:definitions>
  <inkml:trace contextRef="#ctx0" brushRef="#br0">192 270 0,'0'38'125,"0"39"-94,0-38-15,0-1-16,0 1 15,0-1-15,39-38 16,-39 77-16,0-39 16,0 1-16,0-1 15,0 1 1,0 38-16,0-39 16,38 1-1,-38-1-15,0 1 16,0-1-1,0 1-15,0-1 157,39 1-17,-1-39-124,-38 38-16,0 1 16,0-1-1,0 1-15,0-1 16,39 1-16,-39-1 15,0 1 1,0-116 531,0 38-547,0 1 0,0-1 16,0 1-1,0-39-15,0 38 16,0 1-16,0-1 15,0 1-15,0-39 16,0 0-16,0 38 16,0 1-1,0-1-15,0-38 16,0 39-16,0-1 16,0 1-1,0 0-15,0-1 16,0 1-16,0-1 15,0 1-15,0-1 16,0 1-16,0-1 16,0 1-16,0-1 15,0 1 1,38 38-16,-38-39 16,0 1-1,0-1 1,39 39 171,-1 39-171,-38-1-16,0 1 16,39-1-1,-39 1 1,38 38 109,1-77 672,-1 0-782,39 0-15,38 0 16,1 0-16,-78-39 16,1 1-16,38 38 0,-77-39 15,0 78 563,-39-1-562,1 1 0,-1-1-16,1 1 15,-1-1-15,1 1 16,-1 38-16,-37-1 15,37 1-15,1 0 16,-1-38-16,1-1 16,-1 1-16,39-1 0,-38 1 15,-1-1 1,39 1-16,0-1 16,-38-38-16,38 39 15,-39-39 63,39 38-62,0 1-16,-38-39 31,-1 0 157,1 0-188,-1-77 15,1 0 1,38 38-16,-39-38 16,1 39-16,38-39 15,-39 0-15,1 0 16,38 38-16,0 1 15,0 0-15,-39-1 16,1 1 0,38-1-16,0 1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2:02.156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 contextRef="#ctx0" brushRef="#br0">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2:02.174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 contextRef="#ctx0" brushRef="#br0">0 0 0,'0'39'15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2:08.908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 contextRef="#ctx0" brushRef="#br0">1270 1771 0,'0'39'203,"0"-1"-172,0 1-15,0-1 15,0 1 47,0-1-78,0 1 31,0-1-15,0 1 0,0-78 234,0 1-250,0-1 15,0-76-15,0 38 16,0 38-16,0-38 16,0 0-16,-38 0 15,-1 39-15,39-1 16,0-38-16,-38 39 15,38-1-15,0-38 16,-39 39-16,39-1 16,0 1-1,0-1-15,-38 39 16,-1-76 0,39 37-16,0 1 15,-38-1 1,38 1 15,0-1 16,-39 39-47,39-38 16,0-1-16,-38 1 15,-1 38-15,39-39 16,0 1-16,-38 38 15,38-39 1,0 116 78,0 0-94,0-38 15,0 38-15,0 38 16,0-76-16,0-1 16,0 0-16,0 39 15,0-38 79,0-1-94,0 39 16,0 39-16,0-39 15,0 0-15,0 38 16,0-38-16,0-38 16,0-78 77,0 1-77,0-1 0,0-38-16,0 39 15,0-1-15,0 1 16,-39-78-16,1 39 15,38 0-15,0 39 16,0-1-16,-39 39 16,78 154 62,38 0-78,0 0 15,0-38-15,-39-1 16,39 39-16,0-38 16,-38-39-16,-1-39 15,1 39-15,-39-39 16,0-76 62,38-77-62,1 38-16,-39 0 15,0-39-15,0 1 16,38-39-16,-38 77 16,0 0-16,0-39 15,0 39-15,0 39 16,0-39-1,0 38 1,39 39 93,-39 39-109,0 38 16,38 0-16,1-39 16,-39 39-16,38-38 15,-38-1-15,0 39 16,39-77 78,-39-38-79,38-78 1,1 1-16,-1 38 16,-38 0-1,38 38-15,-38 1 16,0-1-1,39 39 17,-1 0-17,39 0-15,-38 0 16,-1 0-16,1 0 16,-39 39 62,0-1-47,0 1-15,0-1-16,38-38 46,-38-38-14,0-39-17,0-38-15,0 38 16,0 0-16,0 38 16,0 1-16,39 38 15,-39-39-15,0 78 203,0-1-187,0 1 0,0-1-1,0 1 16,-39-39 63,-76 0-78,76 0-16,-38 0 15,0-39-15,1-38 16,-78 39-16,38-39 16,1 0-16,-1 38 15,39-38-15,-38 39 16,38-39-16,0 38 16,0-38-16,38 77 15,1 0-15,38 77 78,0 77-62,0 0-16,0 0 16,0-38-1,0-39-15,0-1 16,0 1-16,0-38 31,38-39 32,1 0 62,-1 0-110,1 77 16,-1-39-31,-38 1 0,39-39 16,-39 38-16,38-38 78,1 0-78,38-38 16,38-78-16,-38 39 15,0 39-15,39-77 16,-78 38-16,39 38 16,77-76-16,-39-1 15,-38 78-15,0-1 16,-38-38-16,-1 77 16,1 0 109,-1 0-110,1 0 16,-39 39 1,38-39 77,1 0-93,-1 0-16,39 38 15,0-38-15,0 0 16,-38 0-16,-1 39 16,1-39-1,-1 0 110,1 0-125,-1 0 16,1 0-1,-1 0-15,1 0 16,-1 0-16,1 0 16,-1 0-16,0 0 15,39 0-15,0 0 16,0 0-16,39 0 16,-39 0-16,0 0 15,-39 0-15,1 0 16,38 0-16,-193 0 187,-38-39-171,0 39-16,39 0 16,-1 0-16,1 0 15,0 0-15,-1 0 16,-38 0-16,0 0 15,-38 0-15,38 0 16,0 0-16,0 0 16,39 0-16,-1 0 15,1 0-15,-1 0 16,1 0-16,-1 0 16,1 0-16,-1 0 15,39 0-15,0 0 16,0 0-16,0 0 15,39 0-15,0 0 16,-1 0 0,39 39 93,-38-1-93,38 1-1,38-39 157,77 0-156,116 0-16,193-39 15,38-76-15,38-1 16,-38 1-16,-39-1 16,-77 39-16,-192 0 15,-38 39-15,-78 38 16,-76 0 250,-116 0-266,-77 38 15,0-38-15,-38 39 16,38-1-16,0 1 15,38-1-15,-38-38 16,78 0-16,37 0 16,39 0-1,0 0-15,39 39 16,-1-39-16,1 0 16,-1 0-16,1 0 15,-1 0 1,1 0-1,-1 38 1,1-38-16,-1 0 16,-38 39-16,39-1 15,-1-38-15,-38 0 16,77 39-16,-38-39 16,-1 38-1,1-38-15,-1 0 250,1 39-250,-1-39 16,-38 0-16,1 38 15,-78 1-15,77-39 16,38 0-16,1 0 16,-39 38-16,38-38 31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39306" units="1/cm"/>
          <inkml:channelProperty channel="T" name="resolution" value="1" units="1/dev"/>
        </inkml:channelProperties>
      </inkml:inkSource>
      <inkml:timestamp xml:id="ts0" timeString="2024-08-05T07:52:18.868"/>
    </inkml:context>
    <inkml:brush xml:id="br0">
      <inkml:brushProperty name="width" value="0.46667" units="cm"/>
      <inkml:brushProperty name="height" value="0.46667" units="cm"/>
      <inkml:brushProperty name="color" value="#FFFFFF"/>
      <inkml:brushProperty name="fitToCurve" value="1"/>
    </inkml:brush>
  </inkml:definitions>
  <inkml:trace contextRef="#ctx0" brushRef="#br0">352 305 0,'0'39'468,"0"-1"-405,0 1 187,-39-1-234,39 1-1,0-1 16,-38-38-15,38 39 0,-39-1 109,1-38-110,38 39-15,0-1 203,-39-38-171,39 39-32,0-1 15,0 1 1,0-1 0,-38 1-1,38-1 16,0 0-31,-39-38 16,39 39 0,0-1-1,-38-38-15,38 39 32,0-1-32,-39-38 15,39-38 2923,0-1-2938,0-38 15,0 39 1,0 0 0,0-1-1,0 1-15,0-1 16,0 1 15,0-1 0,0 1-31,0-1 157,0 1-142,0-1 1,0 1-16,39-1 15,-39 1 17,0-1-17,0 1-15,0-1 16,0 1 0,0-1-1,0 1-15,0-1 16,0 1-1,0-1-15,38 1 16,-38-1 0,0 116 281,0-38-282,0-1 1,0 1-16,0 38 15,0-39-15,0 1 16,0-1-16,0 1 16,0 38-1,0-39 1,0 1 0,0-1-1,39-38 173,-39 39-188,0-1 15,0 1-15,0-1 16,0 1 15,38-1-15,-38 1-1,0-1 1,0 0 0,0 1-1,39-39 48,-1 38-63,-38 1 15,0-1-15,0 1 16,0-1 0,0 39-16,39-77 15,-39 39-15,0-1 16,0 1 15,0-1-31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57A4D-B41A-41B6-9C94-05DB9BA2947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C04B9-916F-4CBF-92FF-A58C691BC1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2755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C04B9-916F-4CBF-92FF-A58C691BC15F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26663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8C04B9-916F-4CBF-92FF-A58C691BC15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  <p:sndAc>
      <p:stSnd>
        <p:snd r:embed="rId1" name="bomb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80701B-14DF-4BBE-A104-34CEF0F1941C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6DFA12-953A-4821-8C52-B76CE74D59C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</p:sldLayoutIdLst>
  <p:transition spd="slow">
    <p:push dir="u"/>
    <p:sndAc>
      <p:stSnd>
        <p:snd r:embed="rId13" name="bomb.wav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emf"/><Relationship Id="rId18" Type="http://schemas.openxmlformats.org/officeDocument/2006/relationships/image" Target="../media/image15.emf"/><Relationship Id="rId26" Type="http://schemas.openxmlformats.org/officeDocument/2006/relationships/customXml" Target="../ink/ink14.xml"/><Relationship Id="rId39" Type="http://schemas.openxmlformats.org/officeDocument/2006/relationships/customXml" Target="../ink/ink21.xml"/><Relationship Id="rId3" Type="http://schemas.openxmlformats.org/officeDocument/2006/relationships/image" Target="../media/image8.png"/><Relationship Id="rId21" Type="http://schemas.openxmlformats.org/officeDocument/2006/relationships/customXml" Target="../ink/ink11.xml"/><Relationship Id="rId34" Type="http://schemas.openxmlformats.org/officeDocument/2006/relationships/customXml" Target="../ink/ink18.xml"/><Relationship Id="rId42" Type="http://schemas.openxmlformats.org/officeDocument/2006/relationships/customXml" Target="../ink/ink23.xml"/><Relationship Id="rId47" Type="http://schemas.openxmlformats.org/officeDocument/2006/relationships/image" Target="../media/image27.emf"/><Relationship Id="rId7" Type="http://schemas.openxmlformats.org/officeDocument/2006/relationships/customXml" Target="../ink/ink2.xml"/><Relationship Id="rId12" Type="http://schemas.openxmlformats.org/officeDocument/2006/relationships/customXml" Target="../ink/ink5.xml"/><Relationship Id="rId17" Type="http://schemas.openxmlformats.org/officeDocument/2006/relationships/customXml" Target="../ink/ink8.xml"/><Relationship Id="rId25" Type="http://schemas.openxmlformats.org/officeDocument/2006/relationships/customXml" Target="../ink/ink13.xml"/><Relationship Id="rId33" Type="http://schemas.openxmlformats.org/officeDocument/2006/relationships/image" Target="../media/image21.emf"/><Relationship Id="rId38" Type="http://schemas.openxmlformats.org/officeDocument/2006/relationships/customXml" Target="../ink/ink20.xml"/><Relationship Id="rId46" Type="http://schemas.openxmlformats.org/officeDocument/2006/relationships/customXml" Target="../ink/ink25.xml"/><Relationship Id="rId2" Type="http://schemas.openxmlformats.org/officeDocument/2006/relationships/audio" Target="../media/audio1.wav"/><Relationship Id="rId16" Type="http://schemas.openxmlformats.org/officeDocument/2006/relationships/image" Target="../media/image14.emf"/><Relationship Id="rId20" Type="http://schemas.openxmlformats.org/officeDocument/2006/relationships/customXml" Target="../ink/ink10.xml"/><Relationship Id="rId29" Type="http://schemas.openxmlformats.org/officeDocument/2006/relationships/image" Target="../media/image19.emf"/><Relationship Id="rId41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11" Type="http://schemas.openxmlformats.org/officeDocument/2006/relationships/image" Target="../media/image12.emf"/><Relationship Id="rId24" Type="http://schemas.openxmlformats.org/officeDocument/2006/relationships/image" Target="../media/image17.emf"/><Relationship Id="rId32" Type="http://schemas.openxmlformats.org/officeDocument/2006/relationships/customXml" Target="../ink/ink17.xml"/><Relationship Id="rId37" Type="http://schemas.openxmlformats.org/officeDocument/2006/relationships/image" Target="../media/image23.emf"/><Relationship Id="rId40" Type="http://schemas.openxmlformats.org/officeDocument/2006/relationships/customXml" Target="../ink/ink22.xml"/><Relationship Id="rId45" Type="http://schemas.openxmlformats.org/officeDocument/2006/relationships/image" Target="../media/image26.emf"/><Relationship Id="rId5" Type="http://schemas.openxmlformats.org/officeDocument/2006/relationships/customXml" Target="../ink/ink1.xml"/><Relationship Id="rId15" Type="http://schemas.openxmlformats.org/officeDocument/2006/relationships/customXml" Target="../ink/ink7.xml"/><Relationship Id="rId23" Type="http://schemas.openxmlformats.org/officeDocument/2006/relationships/customXml" Target="../ink/ink12.xml"/><Relationship Id="rId28" Type="http://schemas.openxmlformats.org/officeDocument/2006/relationships/customXml" Target="../ink/ink15.xml"/><Relationship Id="rId36" Type="http://schemas.openxmlformats.org/officeDocument/2006/relationships/customXml" Target="../ink/ink19.xml"/><Relationship Id="rId49" Type="http://schemas.openxmlformats.org/officeDocument/2006/relationships/image" Target="../media/image28.emf"/><Relationship Id="rId10" Type="http://schemas.openxmlformats.org/officeDocument/2006/relationships/customXml" Target="../ink/ink4.xml"/><Relationship Id="rId19" Type="http://schemas.openxmlformats.org/officeDocument/2006/relationships/customXml" Target="../ink/ink9.xml"/><Relationship Id="rId31" Type="http://schemas.openxmlformats.org/officeDocument/2006/relationships/image" Target="../media/image20.emf"/><Relationship Id="rId44" Type="http://schemas.openxmlformats.org/officeDocument/2006/relationships/customXml" Target="../ink/ink24.xml"/><Relationship Id="rId4" Type="http://schemas.openxmlformats.org/officeDocument/2006/relationships/image" Target="../media/image9.png"/><Relationship Id="rId9" Type="http://schemas.openxmlformats.org/officeDocument/2006/relationships/customXml" Target="../ink/ink3.xml"/><Relationship Id="rId14" Type="http://schemas.openxmlformats.org/officeDocument/2006/relationships/customXml" Target="../ink/ink6.xml"/><Relationship Id="rId22" Type="http://schemas.openxmlformats.org/officeDocument/2006/relationships/image" Target="../media/image16.emf"/><Relationship Id="rId27" Type="http://schemas.openxmlformats.org/officeDocument/2006/relationships/image" Target="../media/image18.emf"/><Relationship Id="rId30" Type="http://schemas.openxmlformats.org/officeDocument/2006/relationships/customXml" Target="../ink/ink16.xml"/><Relationship Id="rId35" Type="http://schemas.openxmlformats.org/officeDocument/2006/relationships/image" Target="../media/image22.emf"/><Relationship Id="rId43" Type="http://schemas.openxmlformats.org/officeDocument/2006/relationships/image" Target="../media/image25.emf"/><Relationship Id="rId48" Type="http://schemas.openxmlformats.org/officeDocument/2006/relationships/customXml" Target="../ink/ink26.xml"/><Relationship Id="rId8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69230" y="0"/>
            <a:ext cx="184731" cy="43396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sz="13800" dirty="0" smtClean="0">
              <a:solidFill>
                <a:schemeClr val="tx1">
                  <a:lumMod val="75000"/>
                  <a:lumOff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3800" dirty="0">
              <a:solidFill>
                <a:srgbClr val="FF0000"/>
              </a:solidFill>
            </a:endParaRPr>
          </a:p>
        </p:txBody>
      </p:sp>
      <p:pic>
        <p:nvPicPr>
          <p:cNvPr id="5" name="Picture Placeholder 4" descr="d50ab17486f6b16899ea70898e858105.gif"/>
          <p:cNvPicPr>
            <a:picLocks noChangeAspect="1"/>
          </p:cNvPicPr>
          <p:nvPr/>
        </p:nvPicPr>
        <p:blipFill>
          <a:blip r:embed="rId3" cstate="print"/>
          <a:srcRect t="17153" b="17153"/>
          <a:stretch>
            <a:fillRect/>
          </a:stretch>
        </p:blipFill>
        <p:spPr>
          <a:xfrm rot="420000">
            <a:off x="1552260" y="2184004"/>
            <a:ext cx="1587095" cy="12806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5878" y="198783"/>
            <a:ext cx="8958469" cy="58477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B050"/>
                </a:solidFill>
                <a:latin typeface="Algerian" pitchFamily="82" charset="0"/>
              </a:rPr>
              <a:t>WELCOME TO MY PRESENTATION</a:t>
            </a:r>
            <a:endParaRPr lang="en-US" sz="3200" dirty="0">
              <a:solidFill>
                <a:srgbClr val="00B050"/>
              </a:solidFill>
              <a:latin typeface="Algerian" pitchFamily="82" charset="0"/>
            </a:endParaRPr>
          </a:p>
        </p:txBody>
      </p:sp>
      <p:pic>
        <p:nvPicPr>
          <p:cNvPr id="8" name="Picture 7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19130" y="752059"/>
            <a:ext cx="8958469" cy="56487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60784586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020762"/>
          </a:xfrm>
          <a:prstGeom prst="rect">
            <a:avLst/>
          </a:prstGeom>
          <a:solidFill>
            <a:srgbClr val="FFC00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প</a:t>
            </a: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রি</a:t>
            </a: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চি</a:t>
            </a: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তিঃ</a:t>
            </a: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endParaRPr kumimoji="0" lang="en-US" sz="4400" b="1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1298714"/>
            <a:ext cx="4038600" cy="4943060"/>
          </a:xfrm>
          <a:prstGeom prst="rect">
            <a:avLst/>
          </a:prstGeom>
          <a:solidFill>
            <a:srgbClr val="00B050"/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নামঃ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মোঃ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সাইফুল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ইসলাম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সহকারি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শিক্ষকঃ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তথ্য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ও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যোগাযোগ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প্রযুক্তি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প্রতিষ্ঠানঃদুড়দুড়িয়া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উচ্চ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বিদ্যালয়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ও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মহাবিদ্যালয়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লালপুর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নাটোর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4439478" y="1298713"/>
            <a:ext cx="4134679" cy="4916557"/>
          </a:xfrm>
          <a:prstGeom prst="rect">
            <a:avLst/>
          </a:prstGeom>
          <a:solidFill>
            <a:srgbClr val="00B0F0"/>
          </a:solidFill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শেণীঃ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নবম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বিষয়ঃ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রসায়ন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বিজ্ঞান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অধ্যায়ঃবস্তুর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ওপর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তাপের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প্রভাব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।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মোট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ছাত্র-ছাত্রীঃ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৬০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উপস্থিতঃ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৫০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তারিখঃ৩১/০৮/২৬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ইং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6248400"/>
            <a:ext cx="8001000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/>
              <a:t>Engr</a:t>
            </a:r>
            <a:r>
              <a:rPr lang="en-US" dirty="0" smtClean="0"/>
              <a:t> </a:t>
            </a:r>
            <a:r>
              <a:rPr lang="en-US" dirty="0" err="1" smtClean="0"/>
              <a:t>md</a:t>
            </a:r>
            <a:r>
              <a:rPr lang="en-US" dirty="0" smtClean="0"/>
              <a:t> </a:t>
            </a:r>
            <a:r>
              <a:rPr lang="en-US" dirty="0" err="1" smtClean="0"/>
              <a:t>saiful</a:t>
            </a:r>
            <a:r>
              <a:rPr lang="en-US" dirty="0" smtClean="0"/>
              <a:t> </a:t>
            </a:r>
            <a:r>
              <a:rPr lang="en-US" dirty="0" err="1" smtClean="0"/>
              <a:t>islam</a:t>
            </a:r>
            <a:r>
              <a:rPr lang="en-US" dirty="0" smtClean="0"/>
              <a:t> </a:t>
            </a:r>
            <a:r>
              <a:rPr lang="en-US" dirty="0" err="1" smtClean="0"/>
              <a:t>sagor</a:t>
            </a:r>
            <a:r>
              <a:rPr lang="en-US" dirty="0" smtClean="0"/>
              <a:t>    .      Cell: 01334232101 </a:t>
            </a:r>
            <a:endParaRPr lang="en-US" dirty="0"/>
          </a:p>
        </p:txBody>
      </p:sp>
      <p:pic>
        <p:nvPicPr>
          <p:cNvPr id="10" name="Picture 9" descr="WhatsApp Image 2026-08-31 at 9.35.01 PM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4157" y="291548"/>
            <a:ext cx="3366052" cy="632128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94514207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716156" y="287891"/>
            <a:ext cx="8229600" cy="1096962"/>
          </a:xfrm>
          <a:prstGeom prst="rect">
            <a:avLst/>
          </a:prstGeom>
          <a:solidFill>
            <a:srgbClr val="92D050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শি</a:t>
            </a: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রো</a:t>
            </a: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না</a:t>
            </a: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মঃ</a:t>
            </a:r>
            <a:r>
              <a:rPr kumimoji="0" lang="en-US" sz="4400" b="1" i="1" u="sng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- </a:t>
            </a:r>
            <a:endParaRPr kumimoji="0" lang="en-US" sz="4400" b="1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0956" y="1842053"/>
            <a:ext cx="7848600" cy="27392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</a:rPr>
              <a:t>আজকের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আলোচনার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বিষয়ঃ</a:t>
            </a:r>
            <a:r>
              <a:rPr lang="en-US" sz="3200" dirty="0" smtClean="0">
                <a:solidFill>
                  <a:srgbClr val="002060"/>
                </a:solidFill>
              </a:rPr>
              <a:t>- </a:t>
            </a:r>
          </a:p>
          <a:p>
            <a:pPr algn="ctr"/>
            <a:endParaRPr lang="en-US" sz="3200" dirty="0" smtClean="0">
              <a:solidFill>
                <a:srgbClr val="002060"/>
              </a:solidFill>
            </a:endParaRPr>
          </a:p>
          <a:p>
            <a:pPr algn="ctr"/>
            <a:r>
              <a:rPr lang="en-US" sz="5400" dirty="0" smtClean="0">
                <a:solidFill>
                  <a:srgbClr val="C00000"/>
                </a:solidFill>
              </a:rPr>
              <a:t>“</a:t>
            </a:r>
            <a:r>
              <a:rPr lang="en-US" sz="5400" dirty="0" err="1" smtClean="0">
                <a:solidFill>
                  <a:srgbClr val="7030A0"/>
                </a:solidFill>
              </a:rPr>
              <a:t>বস্তুর</a:t>
            </a:r>
            <a:r>
              <a:rPr lang="en-US" sz="5400" dirty="0" smtClean="0">
                <a:solidFill>
                  <a:srgbClr val="7030A0"/>
                </a:solidFill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</a:rPr>
              <a:t>ওপর</a:t>
            </a:r>
            <a:r>
              <a:rPr lang="en-US" sz="5400" dirty="0" smtClean="0">
                <a:solidFill>
                  <a:srgbClr val="7030A0"/>
                </a:solidFill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</a:rPr>
              <a:t>তাপের</a:t>
            </a:r>
            <a:r>
              <a:rPr lang="en-US" sz="5400" dirty="0" smtClean="0">
                <a:solidFill>
                  <a:srgbClr val="7030A0"/>
                </a:solidFill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</a:rPr>
              <a:t>প্রভাব</a:t>
            </a:r>
            <a:r>
              <a:rPr lang="en-US" sz="5400" dirty="0" smtClean="0">
                <a:solidFill>
                  <a:srgbClr val="C00000"/>
                </a:solidFill>
              </a:rPr>
              <a:t>“ </a:t>
            </a:r>
          </a:p>
        </p:txBody>
      </p:sp>
    </p:spTree>
    <p:extLst>
      <p:ext uri="{BB962C8B-B14F-4D97-AF65-F5344CB8AC3E}">
        <p14:creationId xmlns="" xmlns:p14="http://schemas.microsoft.com/office/powerpoint/2010/main" val="2989871501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1235" y="487432"/>
            <a:ext cx="8203095" cy="546279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46792171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82688FE0-C3B0-4037-98CA-43A3B263FA17}"/>
              </a:ext>
            </a:extLst>
          </p:cNvPr>
          <p:cNvSpPr/>
          <p:nvPr/>
        </p:nvSpPr>
        <p:spPr>
          <a:xfrm>
            <a:off x="1717964" y="0"/>
            <a:ext cx="9850581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0" cap="none" spc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bn-IN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bn-IN" sz="5400" b="0" cap="none" spc="0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তরল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পদাথের্র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প্রসারন</a:t>
            </a:r>
            <a:r>
              <a:rPr lang="as-IN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,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প্রসারণ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আপাত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প্রসারণ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সুপ্ততাপ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গলনের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সুপ্ততাপ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বাষ্পীভবনের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সু্প্ততাপ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ঘনীভবন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কঠিনি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ভবন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আপেক্ষিক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3200" dirty="0" smtClean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endParaRPr lang="bn-IN" sz="5400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endParaRPr lang="bn-IN" sz="5400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4730715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912E228-6C2C-4FE2-98DA-8D26279D334B}"/>
              </a:ext>
            </a:extLst>
          </p:cNvPr>
          <p:cNvSpPr txBox="1"/>
          <p:nvPr/>
        </p:nvSpPr>
        <p:spPr>
          <a:xfrm>
            <a:off x="817418" y="1382962"/>
            <a:ext cx="1063039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আজকের পাঠ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শেষে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শিক্ষার্থীরা</a:t>
            </a:r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...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algn="just"/>
            <a:endParaRPr lang="en-US" sz="28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marL="285750" indent="-285750" algn="just"/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1. 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তরল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পদাথের্র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প্রসারন</a:t>
            </a:r>
            <a:r>
              <a:rPr lang="as-IN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কী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তা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।</a:t>
            </a:r>
            <a:r>
              <a:rPr lang="as-IN" sz="28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endParaRPr lang="en-US" sz="28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marL="285750" indent="-285750" algn="just"/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2.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প্রসারণ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আপাত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প্রসারণ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সম্পর্কে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।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marL="285750" indent="-285750" algn="just"/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3.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সুপ্ততাপ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গলনের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সুপ্ততাপ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সম্পর্কে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।</a:t>
            </a:r>
            <a:endParaRPr lang="bn-IN" sz="28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marL="285750" indent="-285750" algn="just"/>
            <a:r>
              <a:rPr lang="bn-IN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৪.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বাষ্পীভবনের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সু্প্ততাপ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ঘনীভবন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bn-IN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।</a:t>
            </a:r>
            <a:endParaRPr lang="bn-IN" sz="28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marL="285750" indent="-285750" algn="just"/>
            <a:r>
              <a:rPr lang="bn-IN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৫.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কঠিনি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ভবন</a:t>
            </a:r>
            <a:r>
              <a:rPr lang="bn-IN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আপেক্ষিক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bn-IN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ব্যাখ্যা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পারবে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।</a:t>
            </a:r>
            <a:endParaRPr lang="bn-IN" sz="2800" dirty="0" smtClean="0">
              <a:ln w="0"/>
              <a:solidFill>
                <a:schemeClr val="accent2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marL="285750" indent="-285750" algn="just"/>
            <a:endParaRPr lang="bn-IN" sz="2800" dirty="0" smtClean="0">
              <a:solidFill>
                <a:srgbClr val="00B050"/>
              </a:solidFill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marL="285750" indent="-285750" algn="just"/>
            <a:endParaRPr lang="en-US" sz="2800" dirty="0">
              <a:solidFill>
                <a:srgbClr val="00B0F0"/>
              </a:solidFill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5909474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72836" y="540328"/>
                <a:ext cx="10501745" cy="53860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1) </a:t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তরল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পদাথের্র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প্রসারন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ঃ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আয়তন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তরল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পদাথের্র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বলে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। </a:t>
                </a:r>
                <a:endParaRPr lang="en-US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এটি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প্রকার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যথা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- 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ক) 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প্রকৃত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খ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আপাত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২)  </a:t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প্রকৃত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6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ঃ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তরলকে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কোনো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পাত্রে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না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রেখে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যদি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সম্ভব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তাপ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দিলে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আয়তন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তাকে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তরলের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প্রকৃত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বলে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তবে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সম্ভব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নয়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ফলে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পাত্রের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বিবেচনা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প্রকৃতই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তরলের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যেটুকু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ঘটে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প্রকৃত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দ্বারা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প্রকাশ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তরলের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প্রকৃত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আপাত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6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 </a:t>
                </a:r>
                <a:r>
                  <a:rPr lang="en-US" sz="36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পাত্রের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6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6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3200" dirty="0"/>
                  <a:t>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54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৩</a:t>
                </a:r>
                <a:r>
                  <a:rPr lang="en-US" sz="36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) </a:t>
                </a:r>
                <a:r>
                  <a:rPr lang="en-US" sz="3600" dirty="0" err="1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আপাত</a:t>
                </a:r>
                <a:r>
                  <a:rPr lang="en-US" sz="3600" dirty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600" dirty="0" err="1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প্রসারণঃ</a:t>
                </a:r>
                <a:r>
                  <a:rPr lang="en-US" sz="3600" dirty="0" smtClean="0">
                    <a:solidFill>
                      <a:srgbClr val="FF0000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তরলকে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কোনো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পাত্রে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রেখে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তাপ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দিলে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তরলের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যে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আয়তন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হয়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তাকে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তরলের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আপাত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বলে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একে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দ্বারা </a:t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প্রকাশ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করা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হয়।তরলের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আপাত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/>
                </a:r>
                <a:r>
                  <a:rPr lang="en-US" sz="32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প্রসারণ</a:t>
                </a:r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  <a:r>
                  <a:rPr lang="en-US" sz="32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32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836" y="540328"/>
                <a:ext cx="10501745" cy="5386090"/>
              </a:xfrm>
              <a:prstGeom prst="rect">
                <a:avLst/>
              </a:prstGeom>
              <a:blipFill>
                <a:blip r:embed="rId3" cstate="print"/>
                <a:stretch>
                  <a:fillRect l="-1741" t="-1812" b="-1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094133574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30" y="479488"/>
            <a:ext cx="11920270" cy="576349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12653726"/>
      </p:ext>
    </p:extLst>
  </p:cSld>
  <p:clrMapOvr>
    <a:masterClrMapping/>
  </p:clrMapOvr>
  <p:transition spd="slow">
    <p:push dir="u"/>
    <p:sndAc>
      <p:stSnd>
        <p:snd r:embed="rId3" name="bomb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9239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33350" cy="257175"/>
          </a:xfrm>
          <a:prstGeom prst="rect">
            <a:avLst/>
          </a:prstGeom>
          <a:noFill/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33350" cy="257175"/>
          </a:xfrm>
          <a:prstGeom prst="rect">
            <a:avLst/>
          </a:prstGeom>
          <a:noFill/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850" y="128587"/>
            <a:ext cx="10491696" cy="6668158"/>
          </a:xfrm>
          <a:prstGeom prst="rect">
            <a:avLst/>
          </a:prstGeom>
        </p:spPr>
      </p:pic>
      <mc:AlternateContent xmlns:mc="http://schemas.openxmlformats.org/markup-compatibility/2006">
        <mc:Choice xmlns="" xmlns:p14="http://schemas.microsoft.com/office/powerpoint/2010/main"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1371567" y="249545"/>
              <a:ext cx="360" cy="972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359687" y="237665"/>
                <a:ext cx="2412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7">
            <p14:nvContentPartPr>
              <p14:cNvPr id="5" name="Ink 4"/>
              <p14:cNvContentPartPr/>
              <p14:nvPr/>
            </p14:nvContentPartPr>
            <p14:xfrm>
              <a:off x="1343847" y="318665"/>
              <a:ext cx="360" cy="36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331967" y="30678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9">
            <p14:nvContentPartPr>
              <p14:cNvPr id="6" name="Ink 5"/>
              <p14:cNvContentPartPr/>
              <p14:nvPr/>
            </p14:nvContentPartPr>
            <p14:xfrm>
              <a:off x="1371567" y="346385"/>
              <a:ext cx="360" cy="3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359687" y="33450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0">
            <p14:nvContentPartPr>
              <p14:cNvPr id="7" name="Ink 6"/>
              <p14:cNvContentPartPr/>
              <p14:nvPr/>
            </p14:nvContentPartPr>
            <p14:xfrm>
              <a:off x="1371567" y="249545"/>
              <a:ext cx="28080" cy="97200"/>
            </p14:xfrm>
          </p:contentPart>
        </mc:Choice>
        <mc:Fallback>
          <p:pic>
            <p:nvPicPr>
              <p:cNvPr id="7" name="Ink 6"/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359687" y="237665"/>
                <a:ext cx="51840" cy="12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2">
            <p14:nvContentPartPr>
              <p14:cNvPr id="8" name="Ink 7"/>
              <p14:cNvContentPartPr/>
              <p14:nvPr/>
            </p14:nvContentPartPr>
            <p14:xfrm>
              <a:off x="1399287" y="360065"/>
              <a:ext cx="360" cy="360"/>
            </p14:xfrm>
          </p:contentPart>
        </mc:Choice>
        <mc:Fallback>
          <p:pic>
            <p:nvPicPr>
              <p:cNvPr id="8" name="Ink 7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387407" y="34818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4">
            <p14:nvContentPartPr>
              <p14:cNvPr id="9" name="Ink 8"/>
              <p14:cNvContentPartPr/>
              <p14:nvPr/>
            </p14:nvContentPartPr>
            <p14:xfrm>
              <a:off x="1399287" y="318665"/>
              <a:ext cx="360" cy="36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387407" y="30678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5">
            <p14:nvContentPartPr>
              <p14:cNvPr id="10" name="Ink 9"/>
              <p14:cNvContentPartPr/>
              <p14:nvPr/>
            </p14:nvContentPartPr>
            <p14:xfrm>
              <a:off x="1441047" y="277265"/>
              <a:ext cx="360" cy="360"/>
            </p14:xfrm>
          </p:contentPart>
        </mc:Choice>
        <mc:Fallback>
          <p:pic>
            <p:nvPicPr>
              <p:cNvPr id="10" name="Ink 9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429167" y="26538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7">
            <p14:nvContentPartPr>
              <p14:cNvPr id="11" name="Ink 10"/>
              <p14:cNvContentPartPr/>
              <p14:nvPr/>
            </p14:nvContentPartPr>
            <p14:xfrm>
              <a:off x="1441047" y="290945"/>
              <a:ext cx="360" cy="36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429167" y="27906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9">
            <p14:nvContentPartPr>
              <p14:cNvPr id="12" name="Ink 11"/>
              <p14:cNvContentPartPr/>
              <p14:nvPr/>
            </p14:nvContentPartPr>
            <p14:xfrm>
              <a:off x="1441047" y="346385"/>
              <a:ext cx="360" cy="360"/>
            </p14:xfrm>
          </p:contentPart>
        </mc:Choice>
        <mc:Fallback>
          <p:pic>
            <p:nvPicPr>
              <p:cNvPr id="12" name="Ink 11"/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1429167" y="33450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0">
            <p14:nvContentPartPr>
              <p14:cNvPr id="13" name="Ink 12"/>
              <p14:cNvContentPartPr/>
              <p14:nvPr/>
            </p14:nvContentPartPr>
            <p14:xfrm>
              <a:off x="1441047" y="277265"/>
              <a:ext cx="360" cy="360"/>
            </p14:xfrm>
          </p:contentPart>
        </mc:Choice>
        <mc:Fallback>
          <p:pic>
            <p:nvPicPr>
              <p:cNvPr id="13" name="Ink 12"/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429167" y="26538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1">
            <p14:nvContentPartPr>
              <p14:cNvPr id="14" name="Ink 13"/>
              <p14:cNvContentPartPr/>
              <p14:nvPr/>
            </p14:nvContentPartPr>
            <p14:xfrm>
              <a:off x="1371567" y="221825"/>
              <a:ext cx="97200" cy="70560"/>
            </p14:xfrm>
          </p:contentPart>
        </mc:Choice>
        <mc:Fallback>
          <p:pic>
            <p:nvPicPr>
              <p:cNvPr id="14" name="Ink 13"/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1359687" y="209945"/>
                <a:ext cx="120960" cy="9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3">
            <p14:nvContentPartPr>
              <p14:cNvPr id="15" name="Ink 14"/>
              <p14:cNvContentPartPr/>
              <p14:nvPr/>
            </p14:nvContentPartPr>
            <p14:xfrm>
              <a:off x="1468407" y="304625"/>
              <a:ext cx="360" cy="360"/>
            </p14:xfrm>
          </p:contentPart>
        </mc:Choice>
        <mc:Fallback>
          <p:pic>
            <p:nvPicPr>
              <p:cNvPr id="15" name="Ink 14"/>
              <p:cNvPicPr/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1456527" y="29274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5">
            <p14:nvContentPartPr>
              <p14:cNvPr id="16" name="Ink 15"/>
              <p14:cNvContentPartPr/>
              <p14:nvPr/>
            </p14:nvContentPartPr>
            <p14:xfrm>
              <a:off x="1482447" y="332345"/>
              <a:ext cx="360" cy="360"/>
            </p14:xfrm>
          </p:contentPart>
        </mc:Choice>
        <mc:Fallback>
          <p:pic>
            <p:nvPicPr>
              <p:cNvPr id="16" name="Ink 15"/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1470567" y="320465"/>
                <a:ext cx="24120" cy="2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6">
            <p14:nvContentPartPr>
              <p14:cNvPr id="17" name="Ink 16"/>
              <p14:cNvContentPartPr/>
              <p14:nvPr/>
            </p14:nvContentPartPr>
            <p14:xfrm>
              <a:off x="1371567" y="290945"/>
              <a:ext cx="42120" cy="15264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27" cstate="print"/>
              <a:stretch>
                <a:fillRect/>
              </a:stretch>
            </p:blipFill>
            <p:spPr>
              <a:xfrm>
                <a:off x="1359687" y="279065"/>
                <a:ext cx="65880" cy="1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8">
            <p14:nvContentPartPr>
              <p14:cNvPr id="18" name="Ink 17"/>
              <p14:cNvContentPartPr/>
              <p14:nvPr/>
            </p14:nvContentPartPr>
            <p14:xfrm>
              <a:off x="1357887" y="277265"/>
              <a:ext cx="15840" cy="138600"/>
            </p14:xfrm>
          </p:contentPart>
        </mc:Choice>
        <mc:Fallback>
          <p:pic>
            <p:nvPicPr>
              <p:cNvPr id="18" name="Ink 17"/>
              <p:cNvPicPr/>
              <p:nvPr/>
            </p:nvPicPr>
            <p:blipFill>
              <a:blip r:embed="rId29" cstate="print"/>
              <a:stretch>
                <a:fillRect/>
              </a:stretch>
            </p:blipFill>
            <p:spPr>
              <a:xfrm>
                <a:off x="1349607" y="268985"/>
                <a:ext cx="3240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0">
            <p14:nvContentPartPr>
              <p14:cNvPr id="19" name="Ink 18"/>
              <p14:cNvContentPartPr/>
              <p14:nvPr/>
            </p14:nvContentPartPr>
            <p14:xfrm>
              <a:off x="1371567" y="249545"/>
              <a:ext cx="360" cy="138600"/>
            </p14:xfrm>
          </p:contentPart>
        </mc:Choice>
        <mc:Fallback>
          <p:pic>
            <p:nvPicPr>
              <p:cNvPr id="19" name="Ink 18"/>
              <p:cNvPicPr/>
              <p:nvPr/>
            </p:nvPicPr>
            <p:blipFill>
              <a:blip r:embed="rId31" cstate="print"/>
              <a:stretch>
                <a:fillRect/>
              </a:stretch>
            </p:blipFill>
            <p:spPr>
              <a:xfrm>
                <a:off x="1363287" y="241265"/>
                <a:ext cx="16920" cy="15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2">
            <p14:nvContentPartPr>
              <p14:cNvPr id="20" name="Ink 19"/>
              <p14:cNvContentPartPr/>
              <p14:nvPr/>
            </p14:nvContentPartPr>
            <p14:xfrm>
              <a:off x="1371567" y="277265"/>
              <a:ext cx="360" cy="27720"/>
            </p14:xfrm>
          </p:contentPart>
        </mc:Choice>
        <mc:Fallback>
          <p:pic>
            <p:nvPicPr>
              <p:cNvPr id="20" name="Ink 19"/>
              <p:cNvPicPr/>
              <p:nvPr/>
            </p:nvPicPr>
            <p:blipFill>
              <a:blip r:embed="rId33" cstate="print"/>
              <a:stretch>
                <a:fillRect/>
              </a:stretch>
            </p:blipFill>
            <p:spPr>
              <a:xfrm>
                <a:off x="1363287" y="268985"/>
                <a:ext cx="1692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4">
            <p14:nvContentPartPr>
              <p14:cNvPr id="21" name="Ink 20"/>
              <p14:cNvContentPartPr/>
              <p14:nvPr/>
            </p14:nvContentPartPr>
            <p14:xfrm>
              <a:off x="1371567" y="304625"/>
              <a:ext cx="360" cy="360"/>
            </p14:xfrm>
          </p:contentPart>
        </mc:Choice>
        <mc:Fallback>
          <p:pic>
            <p:nvPicPr>
              <p:cNvPr id="21" name="Ink 20"/>
              <p:cNvPicPr/>
              <p:nvPr/>
            </p:nvPicPr>
            <p:blipFill>
              <a:blip r:embed="rId35" cstate="print"/>
              <a:stretch>
                <a:fillRect/>
              </a:stretch>
            </p:blipFill>
            <p:spPr>
              <a:xfrm>
                <a:off x="1363287" y="296345"/>
                <a:ext cx="16920" cy="1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6">
            <p14:nvContentPartPr>
              <p14:cNvPr id="9230" name="Ink 9229"/>
              <p14:cNvContentPartPr/>
              <p14:nvPr/>
            </p14:nvContentPartPr>
            <p14:xfrm>
              <a:off x="1371567" y="318665"/>
              <a:ext cx="360" cy="360"/>
            </p14:xfrm>
          </p:contentPart>
        </mc:Choice>
        <mc:Fallback>
          <p:pic>
            <p:nvPicPr>
              <p:cNvPr id="9230" name="Ink 9229"/>
              <p:cNvPicPr/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>
                <a:off x="1287687" y="234785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8">
            <p14:nvContentPartPr>
              <p14:cNvPr id="9231" name="Ink 9230"/>
              <p14:cNvContentPartPr/>
              <p14:nvPr/>
            </p14:nvContentPartPr>
            <p14:xfrm>
              <a:off x="1371567" y="318665"/>
              <a:ext cx="360" cy="360"/>
            </p14:xfrm>
          </p:contentPart>
        </mc:Choice>
        <mc:Fallback>
          <p:pic>
            <p:nvPicPr>
              <p:cNvPr id="9231" name="Ink 9230"/>
              <p:cNvPicPr/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>
                <a:off x="1287687" y="234785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9">
            <p14:nvContentPartPr>
              <p14:cNvPr id="9232" name="Ink 9231"/>
              <p14:cNvContentPartPr/>
              <p14:nvPr/>
            </p14:nvContentPartPr>
            <p14:xfrm>
              <a:off x="1371567" y="318665"/>
              <a:ext cx="360" cy="360"/>
            </p14:xfrm>
          </p:contentPart>
        </mc:Choice>
        <mc:Fallback>
          <p:pic>
            <p:nvPicPr>
              <p:cNvPr id="9232" name="Ink 9231"/>
              <p:cNvPicPr/>
              <p:nvPr/>
            </p:nvPicPr>
            <p:blipFill>
              <a:blip r:embed="rId37" cstate="print"/>
              <a:stretch>
                <a:fillRect/>
              </a:stretch>
            </p:blipFill>
            <p:spPr>
              <a:xfrm>
                <a:off x="1287687" y="234785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40">
            <p14:nvContentPartPr>
              <p14:cNvPr id="9233" name="Ink 9232"/>
              <p14:cNvContentPartPr/>
              <p14:nvPr/>
            </p14:nvContentPartPr>
            <p14:xfrm>
              <a:off x="10307847" y="96905"/>
              <a:ext cx="402120" cy="524520"/>
            </p14:xfrm>
          </p:contentPart>
        </mc:Choice>
        <mc:Fallback>
          <p:pic>
            <p:nvPicPr>
              <p:cNvPr id="9233" name="Ink 9232"/>
              <p:cNvPicPr/>
              <p:nvPr/>
            </p:nvPicPr>
            <p:blipFill>
              <a:blip r:embed="rId41" cstate="print"/>
              <a:stretch>
                <a:fillRect/>
              </a:stretch>
            </p:blipFill>
            <p:spPr>
              <a:xfrm>
                <a:off x="10223967" y="13025"/>
                <a:ext cx="569880" cy="69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42">
            <p14:nvContentPartPr>
              <p14:cNvPr id="9234" name="Ink 9233"/>
              <p14:cNvContentPartPr/>
              <p14:nvPr/>
            </p14:nvContentPartPr>
            <p14:xfrm>
              <a:off x="10418727" y="346222"/>
              <a:ext cx="360" cy="360"/>
            </p14:xfrm>
          </p:contentPart>
        </mc:Choice>
        <mc:Fallback>
          <p:pic>
            <p:nvPicPr>
              <p:cNvPr id="9234" name="Ink 9233"/>
              <p:cNvPicPr/>
              <p:nvPr/>
            </p:nvPicPr>
            <p:blipFill>
              <a:blip r:embed="rId43" cstate="print"/>
              <a:stretch>
                <a:fillRect/>
              </a:stretch>
            </p:blipFill>
            <p:spPr>
              <a:xfrm>
                <a:off x="10334847" y="262342"/>
                <a:ext cx="16812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44">
            <p14:nvContentPartPr>
              <p14:cNvPr id="9235" name="Ink 9234"/>
              <p14:cNvContentPartPr/>
              <p14:nvPr/>
            </p14:nvContentPartPr>
            <p14:xfrm>
              <a:off x="10418727" y="346222"/>
              <a:ext cx="360" cy="14400"/>
            </p14:xfrm>
          </p:contentPart>
        </mc:Choice>
        <mc:Fallback>
          <p:pic>
            <p:nvPicPr>
              <p:cNvPr id="9235" name="Ink 9234"/>
              <p:cNvPicPr/>
              <p:nvPr/>
            </p:nvPicPr>
            <p:blipFill>
              <a:blip r:embed="rId45" cstate="print"/>
              <a:stretch>
                <a:fillRect/>
              </a:stretch>
            </p:blipFill>
            <p:spPr>
              <a:xfrm>
                <a:off x="10334847" y="262342"/>
                <a:ext cx="168120" cy="182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46">
            <p14:nvContentPartPr>
              <p14:cNvPr id="9236" name="Ink 9235"/>
              <p14:cNvContentPartPr/>
              <p14:nvPr/>
            </p14:nvContentPartPr>
            <p14:xfrm>
              <a:off x="9975207" y="-125018"/>
              <a:ext cx="1316520" cy="845640"/>
            </p14:xfrm>
          </p:contentPart>
        </mc:Choice>
        <mc:Fallback>
          <p:pic>
            <p:nvPicPr>
              <p:cNvPr id="9236" name="Ink 9235"/>
              <p:cNvPicPr/>
              <p:nvPr/>
            </p:nvPicPr>
            <p:blipFill>
              <a:blip r:embed="rId47" cstate="print"/>
              <a:stretch>
                <a:fillRect/>
              </a:stretch>
            </p:blipFill>
            <p:spPr>
              <a:xfrm>
                <a:off x="9891327" y="-208898"/>
                <a:ext cx="1484280" cy="1013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48">
            <p14:nvContentPartPr>
              <p14:cNvPr id="9237" name="Ink 9236"/>
              <p14:cNvContentPartPr/>
              <p14:nvPr/>
            </p14:nvContentPartPr>
            <p14:xfrm>
              <a:off x="1258887" y="-96033"/>
              <a:ext cx="127080" cy="511920"/>
            </p14:xfrm>
          </p:contentPart>
        </mc:Choice>
        <mc:Fallback>
          <p:pic>
            <p:nvPicPr>
              <p:cNvPr id="9237" name="Ink 9236"/>
              <p:cNvPicPr/>
              <p:nvPr/>
            </p:nvPicPr>
            <p:blipFill>
              <a:blip r:embed="rId49" cstate="print"/>
              <a:stretch>
                <a:fillRect/>
              </a:stretch>
            </p:blipFill>
            <p:spPr>
              <a:xfrm>
                <a:off x="1175007" y="-179913"/>
                <a:ext cx="294840" cy="679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="" xmlns:p14="http://schemas.microsoft.com/office/powerpoint/2010/main" val="1628506569"/>
      </p:ext>
    </p:extLst>
  </p:cSld>
  <p:clrMapOvr>
    <a:masterClrMapping/>
  </p:clrMapOvr>
  <p:transition spd="slow" advClick="0" advTm="2000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F578D83-EA24-463C-BEB1-5E4708E5E81E}"/>
              </a:ext>
            </a:extLst>
          </p:cNvPr>
          <p:cNvSpPr txBox="1"/>
          <p:nvPr/>
        </p:nvSpPr>
        <p:spPr>
          <a:xfrm>
            <a:off x="1108365" y="1244600"/>
            <a:ext cx="1025236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জোড়ায় কাজ</a:t>
            </a:r>
          </a:p>
          <a:p>
            <a:r>
              <a:rPr lang="en-US" sz="3600" dirty="0" err="1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প্রমাণ</a:t>
            </a:r>
            <a:r>
              <a:rPr lang="en-US" sz="3600" dirty="0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গ্যাসের</a:t>
            </a:r>
            <a:r>
              <a:rPr lang="en-US" sz="3600" dirty="0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প্রসারণ</a:t>
            </a:r>
            <a:r>
              <a:rPr lang="en-US" sz="3600" dirty="0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সহগ</a:t>
            </a:r>
            <a:r>
              <a:rPr lang="en-US" sz="3600" dirty="0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তাপমাত্রার</a:t>
            </a:r>
            <a:r>
              <a:rPr lang="en-US" sz="3600" dirty="0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ব্যস্তানুপাতিক</a:t>
            </a:r>
            <a:r>
              <a:rPr lang="en-US" sz="3600" dirty="0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।</a:t>
            </a:r>
            <a:endParaRPr lang="bn-IN" sz="3600" dirty="0" smtClean="0"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algn="ctr"/>
            <a:endParaRPr lang="en-US" sz="4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38561979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eta">
            <a:extLst>
              <a:ext uri="{FF2B5EF4-FFF2-40B4-BE49-F238E27FC236}">
                <a16:creationId xmlns="" xmlns:a16="http://schemas.microsoft.com/office/drawing/2014/main" id="{2DF3838E-021C-40AC-8397-E447A2C1C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0650" y="-884238"/>
            <a:ext cx="85725" cy="114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0" name="AutoShape 6" descr="https://nagorikvoice.com/wp-content/uploads/2022/06/প্রতিসরণাঙ্ক-কাকে-বলে-1.webp"/>
          <p:cNvSpPr>
            <a:spLocks noChangeAspect="1" noChangeArrowheads="1"/>
          </p:cNvSpPr>
          <p:nvPr/>
        </p:nvSpPr>
        <p:spPr bwMode="auto">
          <a:xfrm>
            <a:off x="155575" y="-2147888"/>
            <a:ext cx="8534400" cy="4476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52" name="AutoShape 8" descr="https://nagorikvoice.com/wp-content/uploads/2022/06/প্রতিসরণাঙ্ক-কাকে-বলে-1.webp"/>
          <p:cNvSpPr>
            <a:spLocks noChangeAspect="1" noChangeArrowheads="1"/>
          </p:cNvSpPr>
          <p:nvPr/>
        </p:nvSpPr>
        <p:spPr bwMode="auto">
          <a:xfrm>
            <a:off x="155575" y="-2147888"/>
            <a:ext cx="8534400" cy="44767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395" y="600075"/>
            <a:ext cx="11902118" cy="49720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44566740"/>
      </p:ext>
    </p:extLst>
  </p:cSld>
  <p:clrMapOvr>
    <a:masterClrMapping/>
  </p:clrMapOvr>
  <p:transition spd="slow">
    <p:push dir="u"/>
    <p:sndAc>
      <p:stSnd>
        <p:snd r:embed="rId3" name="bomb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01" y="484909"/>
            <a:ext cx="11682388" cy="584661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0416511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66" y="221672"/>
            <a:ext cx="11187709" cy="577734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23226581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54" y="401782"/>
            <a:ext cx="11803412" cy="49875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64155848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7" y="358445"/>
            <a:ext cx="10907598" cy="6028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49467117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4" y="382136"/>
            <a:ext cx="11083636" cy="62303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84239745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765" y="171502"/>
            <a:ext cx="10958944" cy="65135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953807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B373BF0-559E-44B6-96CD-C8C3C93CE7A1}"/>
              </a:ext>
            </a:extLst>
          </p:cNvPr>
          <p:cNvSpPr txBox="1"/>
          <p:nvPr/>
        </p:nvSpPr>
        <p:spPr>
          <a:xfrm>
            <a:off x="1246909" y="1422399"/>
            <a:ext cx="102385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bn-IN" sz="4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6</a:t>
            </a:r>
            <a:r>
              <a:rPr lang="bn-BD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জন করে দলে বিভক্ত হয়ে প্রশ্ন</a:t>
            </a:r>
            <a:r>
              <a:rPr lang="bn-IN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২</a:t>
            </a:r>
            <a:r>
              <a:rPr lang="bn-BD" sz="32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টি সমাধান কর।    </a:t>
            </a:r>
            <a:endParaRPr lang="en-US" sz="3200" dirty="0" smtClean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 algn="just"/>
            <a:r>
              <a:rPr lang="bn-IN" sz="2800" dirty="0" smtClean="0"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১/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লোহা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পদার্থকে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উত্তপ্ত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পানিকে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marL="285750" indent="-285750" algn="just"/>
            <a:endParaRPr lang="bn-IN" sz="2800" dirty="0" smtClean="0"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marL="285750" indent="-285750" algn="just"/>
            <a:endParaRPr lang="bn-IN" sz="2800" dirty="0" smtClean="0"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6654886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1770112">
            <a:off x="5906654" y="1233055"/>
            <a:ext cx="69976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63599" y="3352926"/>
            <a:ext cx="8308109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bn-IN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Calibri" pitchFamily="34" charset="0"/>
                <a:cs typeface="NikoshBAN" pitchFamily="2" charset="0"/>
              </a:rPr>
              <a:t>১.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আয়তন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প্রসারণ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সহগ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কাকে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বলে</a:t>
            </a:r>
            <a:r>
              <a:rPr lang="en-US" sz="3200" dirty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32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ea typeface="Nirmala UI" panose="020B0502040204020203" pitchFamily="34" charset="0"/>
              <a:cs typeface="NikoshBAN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2. </a:t>
            </a:r>
            <a:r>
              <a:rPr lang="en-US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আপাত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প্রসারণ</a:t>
            </a:r>
            <a:r>
              <a:rPr lang="b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বলতে কী বুঝ?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bn-IN" sz="3200" b="0" i="0" u="none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NikoshBAN" pitchFamily="2" charset="0"/>
              <a:ea typeface="Calibri" pitchFamily="34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0013 -0.00532 L -2.5E-6 -0.4437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2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69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C8BFAB9-BFB0-4E35-9010-B78632D17450}"/>
              </a:ext>
            </a:extLst>
          </p:cNvPr>
          <p:cNvSpPr txBox="1"/>
          <p:nvPr/>
        </p:nvSpPr>
        <p:spPr>
          <a:xfrm>
            <a:off x="514597" y="3367567"/>
            <a:ext cx="10984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Nirmala UI" panose="020B0502040204020203" pitchFamily="34" charset="0"/>
                <a:cs typeface="NikoshBAN" pitchFamily="2" charset="0"/>
              </a:rPr>
              <a:t>1.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ক্যালরিমিতির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সূত্রটি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bn-IN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bn-IN" sz="32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প্রকৃত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প্রসারণ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আপাত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প্রসারণ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এর মধ্যে পার্থক্য লেখ।</a:t>
            </a:r>
            <a:endParaRPr lang="en-US" sz="48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68991" y="833272"/>
            <a:ext cx="476306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6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928" y="349408"/>
            <a:ext cx="4904509" cy="30181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97864771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99309" y="1898135"/>
            <a:ext cx="86590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96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bn-IN" sz="9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46192908"/>
      </p:ext>
    </p:extLst>
  </p:cSld>
  <p:clrMapOvr>
    <a:masterClrMapping/>
  </p:clrMapOvr>
  <p:transition spd="slow">
    <p:push dir="u"/>
    <p:sndAc>
      <p:stSnd>
        <p:snd r:embed="rId2" name="bomb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11162</TotalTime>
  <Words>238</Words>
  <Application>Microsoft Office PowerPoint</Application>
  <PresentationFormat>Custom</PresentationFormat>
  <Paragraphs>43</Paragraphs>
  <Slides>21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User</cp:lastModifiedBy>
  <cp:revision>378</cp:revision>
  <dcterms:created xsi:type="dcterms:W3CDTF">2021-12-09T17:55:20Z</dcterms:created>
  <dcterms:modified xsi:type="dcterms:W3CDTF">2026-08-31T15:47:53Z</dcterms:modified>
</cp:coreProperties>
</file>