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media/image4.JPG" ContentType="image/jpeg"/>
  <Override PartName="/ppt/tags/tag2.xml" ContentType="application/vnd.openxmlformats-officedocument.presentationml.tags+xml"/>
  <Override PartName="/ppt/media/image6.JPG" ContentType="image/jpeg"/>
  <Override PartName="/ppt/media/image8.jpg" ContentType="image/jpeg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media/image10.jpg" ContentType="image/jpeg"/>
  <Override PartName="/ppt/tags/tag5.xml" ContentType="application/vnd.openxmlformats-officedocument.presentationml.tags+xml"/>
  <Override PartName="/ppt/media/image11.JPG" ContentType="image/jpeg"/>
  <Override PartName="/ppt/media/image15.jpg" ContentType="image/jpeg"/>
  <Override PartName="/ppt/tags/tag6.xml" ContentType="application/vnd.openxmlformats-officedocument.presentationml.tags+xml"/>
  <Override PartName="/ppt/media/image21.JPG" ContentType="image/jpeg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media/image2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6" r:id="rId3"/>
    <p:sldId id="256" r:id="rId4"/>
    <p:sldId id="287" r:id="rId5"/>
    <p:sldId id="288" r:id="rId6"/>
    <p:sldId id="295" r:id="rId7"/>
    <p:sldId id="306" r:id="rId8"/>
    <p:sldId id="294" r:id="rId9"/>
    <p:sldId id="272" r:id="rId10"/>
    <p:sldId id="289" r:id="rId11"/>
    <p:sldId id="305" r:id="rId12"/>
    <p:sldId id="303" r:id="rId13"/>
    <p:sldId id="264" r:id="rId14"/>
    <p:sldId id="269" r:id="rId15"/>
    <p:sldId id="301" r:id="rId16"/>
    <p:sldId id="307" r:id="rId17"/>
    <p:sldId id="309" r:id="rId18"/>
    <p:sldId id="302" r:id="rId19"/>
    <p:sldId id="298" r:id="rId20"/>
    <p:sldId id="263" r:id="rId21"/>
    <p:sldId id="26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FF0066"/>
    <a:srgbClr val="97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EA77E-B793-7108-E9E6-D1EBABCE5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54CB88-87B9-3CB7-0E6D-F8DEC6EC9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259DB-10DF-393D-6F10-C0466D6F3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F452E-7D36-F0D5-5981-6B0BBAD71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DD59F-8FBE-0425-48F7-A4061252D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44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5564-67EE-FE6A-ECD9-8F38DE20E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FC3E9-FEFC-0414-B0E3-8B586BD34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2F43D-3D63-266D-C642-210C38023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F76E1-A758-42DC-AFCF-1C34BA35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5E063-AD4C-113E-8421-E2A0D248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2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3DB76-1317-5FEF-5DD9-4CDB7284A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44D66-E71F-7E9A-EEB7-9E0D827DC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CEDDF-4E5D-D6ED-E7B4-928F7FA0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E6E67-8929-D6D5-2508-86C0434F7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1C890-BB66-06CC-B943-972E9341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99FD1-9B70-E8CF-767A-4795B9FF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CA9F2-E65E-24EC-1FDA-C982C273A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93FA44-5399-7214-9ED5-446496CD97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AAF0A-1973-7995-B4D6-FFD5DFD17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F6837-8F8B-C31B-9DFC-A5638DAC7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BACDB-FA87-D6DA-B366-CE40A6A91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2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38227-20E9-995F-DDEE-9AC4788DF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53CC83-F588-5DD8-C373-A2A8181C1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EDE5AA-7361-5E7A-51BD-F67E0E7E7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ED3AC-3067-72E5-C8D9-023DB7B653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84DB0F-92A6-95AE-6A66-58C6581616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E6F991-93B4-54B7-5378-B7500E450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1E9F61-EB7B-2159-A5C1-61F684E1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C96F37-1AA1-A4C4-DF75-57397E5B9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08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78F8A-5BA6-8BD5-E3F3-BCCB0080A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9536E5-207F-249E-031B-901966986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5D4E95-194A-7B6C-52A1-6726ADF75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83843B-6F4E-CC75-6101-1CDD0E1F8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7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B22DDC-3632-AE51-EEF3-085874D5B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51F790-3DC8-F84E-4BA5-1420DFCE9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F2676-87D9-61BA-A33F-52CF01525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15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BCF12-1A98-AA30-4DEA-725FF812A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6B8DB-01D8-057D-74A5-B789B38C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B33D1-C49F-1F0B-66CD-7E1ADE166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D4D08-D882-6A39-8009-86EB50553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C2837-2A79-A748-5121-18009B4B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EFA0C1-17CD-757E-B018-A44DE0213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37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ECE3B-6F91-DCC8-5114-0F93D6F29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3DC62B-A13A-9F9B-A9C2-D4A3C9A8BB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03EDD-51BB-E1C4-6606-0EB5A7C0A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D254E-204F-193F-B620-9D15D7EEC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69187C-D502-EC11-DB47-9D9845269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559D0-ECA2-12AF-6AEF-6A30AE82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2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507D-6A77-108A-8DD3-77BFD0F42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0D3EB7-AF32-A41F-DA0F-248591A4B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890FD-726B-10F8-BD2E-5AF3E2E5B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C3A17-31CD-5D2B-9B9C-197AC079E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1B839-0B1C-2791-C620-0226A082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2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CD4A62-22AD-44DC-6AEE-E6FC82F47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6252D-51F1-AE77-13A0-B3CA82D46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BE6B2-B43E-F88A-81A8-7C6878CD3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459E0-1651-A581-8349-59B744186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A65C1-A02D-BB70-5A03-8878451F4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3B4811-AB7A-7759-7D65-9FFF89172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88361-1F4E-D512-BFE5-9E494729D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A6397-60E7-812A-8472-712B9D335E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FAAF1-23F2-45A8-8848-1F2F9950FF8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0C32B-92DE-45ED-BFC9-4D4D4F4B37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A9DE2-6527-25A4-5952-8E32C5FF5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B4B04-1634-42BE-A549-5338A5E71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6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4.JP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hyperlink" Target="https://pixabay.com/en/lotus-flower-nymphaea-caerulea-21546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school-students-education-teaching-2707947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lotus-flower-nymphaea-caerulea-215460/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15.jpg"/><Relationship Id="rId5" Type="http://schemas.openxmlformats.org/officeDocument/2006/relationships/hyperlink" Target="https://svgsilh.com/9c27b0/image/1184889.html" TargetMode="External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eneedfun.com/thank-you-flowers/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09A8F9-00B6-4008-A5D6-D31208920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507" y="1801609"/>
            <a:ext cx="7754599" cy="2635352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3D02E198-CD88-4491-ACF7-A63FF7AFF7CE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00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187">
        <p14:flash/>
      </p:transition>
    </mc:Choice>
    <mc:Fallback xmlns="">
      <p:transition spd="slow" advTm="418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F61FA9F1-869E-4CF1-93CA-234D7B850322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3FE0D-1492-419A-956E-E5FAC727AD74}"/>
              </a:ext>
            </a:extLst>
          </p:cNvPr>
          <p:cNvSpPr/>
          <p:nvPr/>
        </p:nvSpPr>
        <p:spPr>
          <a:xfrm>
            <a:off x="746251" y="2985303"/>
            <a:ext cx="4182510" cy="310854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6350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Ayesha </a:t>
            </a: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Siddiqua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 Teacher </a:t>
            </a:r>
            <a:b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Rampur GPS</a:t>
            </a:r>
            <a:b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Laksam,Cumilla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AB7D15-7D72-4B3B-A7BF-E3CFE273420F}"/>
              </a:ext>
            </a:extLst>
          </p:cNvPr>
          <p:cNvSpPr txBox="1"/>
          <p:nvPr/>
        </p:nvSpPr>
        <p:spPr>
          <a:xfrm>
            <a:off x="6983429" y="2943542"/>
            <a:ext cx="4492954" cy="307776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	  : One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 	  : English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    : 2</a:t>
            </a:r>
          </a:p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: 1</a:t>
            </a:r>
            <a:r>
              <a:rPr lang="bn-BD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Topics : Numbers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Page </a:t>
            </a:r>
            <a:r>
              <a:rPr lang="en-US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(37-38)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  : 30 minutes</a:t>
            </a:r>
          </a:p>
          <a:p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A69B7D-76B4-4B85-A967-1DD86E98E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13" y="586823"/>
            <a:ext cx="2175164" cy="23087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D837B5-2DFF-4D0F-B490-1883A27C3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609" y="1664033"/>
            <a:ext cx="2007346" cy="496263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09420" y="143782"/>
            <a:ext cx="6639379" cy="1475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EA852D-32B4-8A87-8A6F-9318A0F31D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7536" y="558590"/>
            <a:ext cx="2007346" cy="2308752"/>
          </a:xfrm>
          <a:prstGeom prst="rect">
            <a:avLst/>
          </a:prstGeom>
          <a:ln w="9525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551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9"/>
    </mc:Choice>
    <mc:Fallback xmlns="">
      <p:transition spd="slow" advTm="11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10D628-021B-0B8B-42C5-195431F964D8}"/>
              </a:ext>
            </a:extLst>
          </p:cNvPr>
          <p:cNvSpPr txBox="1"/>
          <p:nvPr/>
        </p:nvSpPr>
        <p:spPr>
          <a:xfrm>
            <a:off x="681659" y="1690066"/>
            <a:ext cx="1080052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anose="02020603050405020304" pitchFamily="18" charset="0"/>
              </a:rPr>
              <a:t>LEARNING OUTCOMES</a:t>
            </a:r>
          </a:p>
          <a:p>
            <a:pPr algn="ctr"/>
            <a:endParaRPr lang="en-US" sz="36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anose="02020603050405020304" pitchFamily="18" charset="0"/>
              </a:rPr>
              <a:t>After finishing the lesson students will be able to-</a:t>
            </a:r>
          </a:p>
          <a:p>
            <a:endParaRPr lang="en-US" sz="4000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4.1.4 read aloud cardinal numbers in figures properly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CA6FBDF3-9C2B-4884-EDDC-1169DC05B096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2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54"/>
    </mc:Choice>
    <mc:Fallback xmlns="">
      <p:transition spd="slow" advTm="425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141B128C-3B5E-4F02-A924-B5DEDB2341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C4A1A5-D3B9-71B6-C824-4FD3B8D3C1B7}"/>
              </a:ext>
            </a:extLst>
          </p:cNvPr>
          <p:cNvSpPr txBox="1"/>
          <p:nvPr/>
        </p:nvSpPr>
        <p:spPr>
          <a:xfrm>
            <a:off x="1885950" y="313938"/>
            <a:ext cx="85820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bn-BD" sz="3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“Let’s listen to a song (Number song).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AA8DD2DB-358D-949B-45FF-680900CB62BD}"/>
              </a:ext>
            </a:extLst>
          </p:cNvPr>
          <p:cNvSpPr/>
          <p:nvPr/>
        </p:nvSpPr>
        <p:spPr>
          <a:xfrm>
            <a:off x="2471454" y="1300425"/>
            <a:ext cx="8406316" cy="5039307"/>
          </a:xfrm>
          <a:custGeom>
            <a:avLst/>
            <a:gdLst>
              <a:gd name="csX0" fmla="*/ 491375 w 8406316"/>
              <a:gd name="csY0" fmla="*/ 2800887 h 5039307"/>
              <a:gd name="csX1" fmla="*/ 896983 w 8406316"/>
              <a:gd name="csY1" fmla="*/ 413570 h 5039307"/>
              <a:gd name="csX2" fmla="*/ 466583 w 8406316"/>
              <a:gd name="csY2" fmla="*/ 3586547 h 5039307"/>
              <a:gd name="csX3" fmla="*/ 219108 w 8406316"/>
              <a:gd name="csY3" fmla="*/ 3625861 h 5039307"/>
              <a:gd name="csX4" fmla="*/ 2599599 w 8406316"/>
              <a:gd name="csY4" fmla="*/ 4019001 h 5039307"/>
              <a:gd name="csX5" fmla="*/ 2450399 w 8406316"/>
              <a:gd name="csY5" fmla="*/ 3839457 h 5039307"/>
              <a:gd name="csX6" fmla="*/ 5357778 w 8406316"/>
              <a:gd name="csY6" fmla="*/ 3571276 h 5039307"/>
              <a:gd name="csX7" fmla="*/ 5298143 w 8406316"/>
              <a:gd name="csY7" fmla="*/ 3768258 h 5039307"/>
              <a:gd name="csX8" fmla="*/ 6541993 w 8406316"/>
              <a:gd name="csY8" fmla="*/ 2353987 h 5039307"/>
              <a:gd name="csX9" fmla="*/ 7268111 w 8406316"/>
              <a:gd name="csY9" fmla="*/ 3090325 h 5039307"/>
              <a:gd name="csX10" fmla="*/ 6311716 w 8406316"/>
              <a:gd name="csY10" fmla="*/ 302954 h 5039307"/>
              <a:gd name="csX11" fmla="*/ 7255157 w 8406316"/>
              <a:gd name="csY11" fmla="*/ 3112716 h 5039307"/>
              <a:gd name="csX12" fmla="*/ 5573983 w 8406316"/>
              <a:gd name="csY12" fmla="*/ 183361 h 5039307"/>
              <a:gd name="csX13" fmla="*/ 7315015 w 8406316"/>
              <a:gd name="csY13" fmla="*/ 3085475 h 5039307"/>
              <a:gd name="csX14" fmla="*/ 5413839 w 8406316"/>
              <a:gd name="csY14" fmla="*/ 393242 h 5039307"/>
              <a:gd name="csX15" fmla="*/ 5579567 w 8406316"/>
              <a:gd name="csY15" fmla="*/ 226906 h 5039307"/>
              <a:gd name="csX16" fmla="*/ 3864444 w 8406316"/>
              <a:gd name="csY16" fmla="*/ 472489 h 5039307"/>
              <a:gd name="csX17" fmla="*/ 3944627 w 8406316"/>
              <a:gd name="csY17" fmla="*/ 329060 h 5039307"/>
              <a:gd name="csX18" fmla="*/ 931603 w 8406316"/>
              <a:gd name="csY18" fmla="*/ 321218 h 5039307"/>
              <a:gd name="csX19" fmla="*/ 2336489 w 8406316"/>
              <a:gd name="csY19" fmla="*/ 660288 h 5039307"/>
              <a:gd name="csX20" fmla="*/ 955501 w 8406316"/>
              <a:gd name="csY20" fmla="*/ 433588 h 5039307"/>
              <a:gd name="csX21" fmla="*/ 0 w 8406316"/>
              <a:gd name="csY21" fmla="*/ 1534998 h 50393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8406316" h="5039307" fill="none" extrusionOk="0">
                <a:moveTo>
                  <a:pt x="800048" y="1582464"/>
                </a:moveTo>
                <a:cubicBezTo>
                  <a:pt x="719471" y="1342767"/>
                  <a:pt x="-41660" y="863101"/>
                  <a:pt x="175108" y="698158"/>
                </a:cubicBezTo>
                <a:cubicBezTo>
                  <a:pt x="415001" y="531514"/>
                  <a:pt x="1426338" y="116208"/>
                  <a:pt x="2047248" y="522225"/>
                </a:cubicBezTo>
                <a:cubicBezTo>
                  <a:pt x="2462955" y="105731"/>
                  <a:pt x="3241290" y="15314"/>
                  <a:pt x="3934800" y="339585"/>
                </a:cubicBezTo>
                <a:cubicBezTo>
                  <a:pt x="4064268" y="201825"/>
                  <a:pt x="4342347" y="1081"/>
                  <a:pt x="4670299" y="6087"/>
                </a:cubicBezTo>
                <a:cubicBezTo>
                  <a:pt x="5065662" y="-59657"/>
                  <a:pt x="5387803" y="31388"/>
                  <a:pt x="5582471" y="241455"/>
                </a:cubicBezTo>
                <a:cubicBezTo>
                  <a:pt x="5855316" y="-734"/>
                  <a:pt x="7207363" y="1387608"/>
                  <a:pt x="7611404" y="1647368"/>
                </a:cubicBezTo>
                <a:cubicBezTo>
                  <a:pt x="8032955" y="1880884"/>
                  <a:pt x="8178134" y="1353454"/>
                  <a:pt x="8239695" y="1570494"/>
                </a:cubicBezTo>
                <a:cubicBezTo>
                  <a:pt x="8595712" y="1970454"/>
                  <a:pt x="8348460" y="1348259"/>
                  <a:pt x="8191227" y="1497748"/>
                </a:cubicBezTo>
                <a:cubicBezTo>
                  <a:pt x="8027693" y="1708554"/>
                  <a:pt x="7171476" y="2834303"/>
                  <a:pt x="7201999" y="2818945"/>
                </a:cubicBezTo>
                <a:cubicBezTo>
                  <a:pt x="7599543" y="2639966"/>
                  <a:pt x="5569509" y="94797"/>
                  <a:pt x="5574206" y="134554"/>
                </a:cubicBezTo>
                <a:cubicBezTo>
                  <a:pt x="5625655" y="219640"/>
                  <a:pt x="7944848" y="3201297"/>
                  <a:pt x="7273472" y="3102088"/>
                </a:cubicBezTo>
                <a:cubicBezTo>
                  <a:pt x="7327771" y="3392599"/>
                  <a:pt x="7093087" y="3539455"/>
                  <a:pt x="6824757" y="3710577"/>
                </a:cubicBezTo>
                <a:cubicBezTo>
                  <a:pt x="6294420" y="4043621"/>
                  <a:pt x="5894717" y="3998881"/>
                  <a:pt x="5297026" y="3784252"/>
                </a:cubicBezTo>
                <a:cubicBezTo>
                  <a:pt x="5187065" y="4059191"/>
                  <a:pt x="4713185" y="4331530"/>
                  <a:pt x="4205279" y="4433397"/>
                </a:cubicBezTo>
                <a:cubicBezTo>
                  <a:pt x="3494309" y="4571334"/>
                  <a:pt x="2958025" y="4474456"/>
                  <a:pt x="2600045" y="4037162"/>
                </a:cubicBezTo>
                <a:cubicBezTo>
                  <a:pt x="1674315" y="4239663"/>
                  <a:pt x="739765" y="4127559"/>
                  <a:pt x="215535" y="3645673"/>
                </a:cubicBezTo>
                <a:cubicBezTo>
                  <a:pt x="-162259" y="3796474"/>
                  <a:pt x="948099" y="2114896"/>
                  <a:pt x="538726" y="1600315"/>
                </a:cubicBezTo>
                <a:cubicBezTo>
                  <a:pt x="206467" y="1079369"/>
                  <a:pt x="1946283" y="639661"/>
                  <a:pt x="2181930" y="497873"/>
                </a:cubicBezTo>
                <a:cubicBezTo>
                  <a:pt x="1851729" y="339105"/>
                  <a:pt x="220253" y="1750394"/>
                  <a:pt x="251718" y="1551921"/>
                </a:cubicBezTo>
                <a:cubicBezTo>
                  <a:pt x="303678" y="1267841"/>
                  <a:pt x="9209" y="1566327"/>
                  <a:pt x="20101" y="1549032"/>
                </a:cubicBezTo>
                <a:cubicBezTo>
                  <a:pt x="22945" y="1544156"/>
                  <a:pt x="798049" y="1587157"/>
                  <a:pt x="800048" y="1582464"/>
                </a:cubicBezTo>
                <a:close/>
              </a:path>
              <a:path w="8406316" h="5039307" fill="none" extrusionOk="0">
                <a:moveTo>
                  <a:pt x="1857296" y="5000362"/>
                </a:moveTo>
                <a:cubicBezTo>
                  <a:pt x="1947067" y="4955077"/>
                  <a:pt x="2386707" y="4782709"/>
                  <a:pt x="2438321" y="4543162"/>
                </a:cubicBezTo>
                <a:cubicBezTo>
                  <a:pt x="2479673" y="4333073"/>
                  <a:pt x="2160849" y="3850300"/>
                  <a:pt x="2152571" y="3781162"/>
                </a:cubicBezTo>
                <a:cubicBezTo>
                  <a:pt x="2128592" y="3710484"/>
                  <a:pt x="1771215" y="4678360"/>
                  <a:pt x="1733471" y="4876537"/>
                </a:cubicBezTo>
                <a:cubicBezTo>
                  <a:pt x="1679702" y="5074429"/>
                  <a:pt x="1740700" y="5044784"/>
                  <a:pt x="1857296" y="5000362"/>
                </a:cubicBezTo>
                <a:close/>
              </a:path>
              <a:path w="8406316" h="5039307" fill="none" extrusionOk="0">
                <a:moveTo>
                  <a:pt x="2094337" y="4843445"/>
                </a:moveTo>
                <a:cubicBezTo>
                  <a:pt x="2296974" y="4737334"/>
                  <a:pt x="3077003" y="4197950"/>
                  <a:pt x="2884912" y="4081445"/>
                </a:cubicBezTo>
                <a:cubicBezTo>
                  <a:pt x="2734187" y="3971732"/>
                  <a:pt x="1175328" y="4081481"/>
                  <a:pt x="1151362" y="3967145"/>
                </a:cubicBezTo>
                <a:cubicBezTo>
                  <a:pt x="1179057" y="3832075"/>
                  <a:pt x="1684570" y="4388322"/>
                  <a:pt x="1846687" y="4595795"/>
                </a:cubicBezTo>
                <a:cubicBezTo>
                  <a:pt x="1967532" y="4745833"/>
                  <a:pt x="1947498" y="4961098"/>
                  <a:pt x="2094337" y="4843445"/>
                </a:cubicBezTo>
                <a:close/>
              </a:path>
              <a:path w="8406316" h="5039307" fill="none" extrusionOk="0">
                <a:moveTo>
                  <a:pt x="2476278" y="4485694"/>
                </a:moveTo>
                <a:cubicBezTo>
                  <a:pt x="2457699" y="4683874"/>
                  <a:pt x="2354703" y="4854220"/>
                  <a:pt x="2104803" y="4857169"/>
                </a:cubicBezTo>
                <a:cubicBezTo>
                  <a:pt x="1898500" y="4808284"/>
                  <a:pt x="1780574" y="4656580"/>
                  <a:pt x="1733328" y="4485694"/>
                </a:cubicBezTo>
                <a:cubicBezTo>
                  <a:pt x="1753417" y="4320886"/>
                  <a:pt x="1932456" y="4113504"/>
                  <a:pt x="2104803" y="4114219"/>
                </a:cubicBezTo>
                <a:cubicBezTo>
                  <a:pt x="2347712" y="4075512"/>
                  <a:pt x="2499734" y="4225622"/>
                  <a:pt x="2476278" y="4485694"/>
                </a:cubicBezTo>
                <a:close/>
              </a:path>
              <a:path w="8406316" h="5039307" fill="none" extrusionOk="0">
                <a:moveTo>
                  <a:pt x="491375" y="2800887"/>
                </a:moveTo>
                <a:cubicBezTo>
                  <a:pt x="326264" y="2818026"/>
                  <a:pt x="1034146" y="497262"/>
                  <a:pt x="896983" y="413570"/>
                </a:cubicBezTo>
                <a:moveTo>
                  <a:pt x="466583" y="3586547"/>
                </a:moveTo>
                <a:cubicBezTo>
                  <a:pt x="385888" y="3608950"/>
                  <a:pt x="322872" y="3623150"/>
                  <a:pt x="219108" y="3625861"/>
                </a:cubicBezTo>
                <a:moveTo>
                  <a:pt x="2599599" y="4019001"/>
                </a:moveTo>
                <a:cubicBezTo>
                  <a:pt x="2551734" y="3957000"/>
                  <a:pt x="2483059" y="3892467"/>
                  <a:pt x="2450399" y="3839457"/>
                </a:cubicBezTo>
                <a:moveTo>
                  <a:pt x="5357778" y="3571276"/>
                </a:moveTo>
                <a:cubicBezTo>
                  <a:pt x="5341835" y="3655686"/>
                  <a:pt x="5329877" y="3705228"/>
                  <a:pt x="5298143" y="3768258"/>
                </a:cubicBezTo>
                <a:moveTo>
                  <a:pt x="6541993" y="2353987"/>
                </a:moveTo>
                <a:cubicBezTo>
                  <a:pt x="6936184" y="2498036"/>
                  <a:pt x="7276189" y="2826328"/>
                  <a:pt x="7268111" y="3090325"/>
                </a:cubicBezTo>
                <a:moveTo>
                  <a:pt x="6311716" y="302954"/>
                </a:moveTo>
                <a:cubicBezTo>
                  <a:pt x="6225407" y="411860"/>
                  <a:pt x="7392751" y="3048625"/>
                  <a:pt x="7255157" y="3112716"/>
                </a:cubicBezTo>
                <a:moveTo>
                  <a:pt x="5573983" y="183361"/>
                </a:moveTo>
                <a:cubicBezTo>
                  <a:pt x="5578546" y="224555"/>
                  <a:pt x="7306500" y="3047169"/>
                  <a:pt x="7315015" y="3085475"/>
                </a:cubicBezTo>
                <a:moveTo>
                  <a:pt x="5413839" y="393242"/>
                </a:moveTo>
                <a:cubicBezTo>
                  <a:pt x="5457226" y="329129"/>
                  <a:pt x="5504471" y="272820"/>
                  <a:pt x="5579567" y="226906"/>
                </a:cubicBezTo>
                <a:moveTo>
                  <a:pt x="3864444" y="472489"/>
                </a:moveTo>
                <a:cubicBezTo>
                  <a:pt x="3884615" y="435714"/>
                  <a:pt x="3910934" y="380808"/>
                  <a:pt x="3944627" y="329060"/>
                </a:cubicBezTo>
                <a:moveTo>
                  <a:pt x="931603" y="321218"/>
                </a:moveTo>
                <a:cubicBezTo>
                  <a:pt x="1039197" y="358946"/>
                  <a:pt x="2248013" y="616935"/>
                  <a:pt x="2336489" y="660288"/>
                </a:cubicBezTo>
                <a:moveTo>
                  <a:pt x="955501" y="433588"/>
                </a:moveTo>
                <a:cubicBezTo>
                  <a:pt x="935100" y="389398"/>
                  <a:pt x="11789" y="1583581"/>
                  <a:pt x="0" y="1534998"/>
                </a:cubicBezTo>
              </a:path>
              <a:path w="8406316" h="5039307" stroke="0" extrusionOk="0">
                <a:moveTo>
                  <a:pt x="800048" y="1582464"/>
                </a:moveTo>
                <a:cubicBezTo>
                  <a:pt x="704987" y="1281220"/>
                  <a:pt x="-85619" y="894624"/>
                  <a:pt x="175108" y="698158"/>
                </a:cubicBezTo>
                <a:cubicBezTo>
                  <a:pt x="463120" y="538360"/>
                  <a:pt x="1415947" y="297370"/>
                  <a:pt x="2047248" y="522225"/>
                </a:cubicBezTo>
                <a:cubicBezTo>
                  <a:pt x="2310109" y="187457"/>
                  <a:pt x="3357759" y="39007"/>
                  <a:pt x="3934800" y="339585"/>
                </a:cubicBezTo>
                <a:cubicBezTo>
                  <a:pt x="4060967" y="149811"/>
                  <a:pt x="4426995" y="69757"/>
                  <a:pt x="4670299" y="6087"/>
                </a:cubicBezTo>
                <a:cubicBezTo>
                  <a:pt x="5081186" y="-17772"/>
                  <a:pt x="5378013" y="45323"/>
                  <a:pt x="5582471" y="241455"/>
                </a:cubicBezTo>
                <a:cubicBezTo>
                  <a:pt x="5841639" y="5420"/>
                  <a:pt x="7140408" y="1452271"/>
                  <a:pt x="7611404" y="1647368"/>
                </a:cubicBezTo>
                <a:cubicBezTo>
                  <a:pt x="8047870" y="1807471"/>
                  <a:pt x="8137922" y="1398002"/>
                  <a:pt x="8239695" y="1570494"/>
                </a:cubicBezTo>
                <a:cubicBezTo>
                  <a:pt x="8615838" y="2016776"/>
                  <a:pt x="8391369" y="1296280"/>
                  <a:pt x="8191227" y="1497748"/>
                </a:cubicBezTo>
                <a:cubicBezTo>
                  <a:pt x="8017042" y="1705663"/>
                  <a:pt x="7177042" y="2844124"/>
                  <a:pt x="7201999" y="2818945"/>
                </a:cubicBezTo>
                <a:cubicBezTo>
                  <a:pt x="7600304" y="2643342"/>
                  <a:pt x="5562763" y="91478"/>
                  <a:pt x="5574206" y="134554"/>
                </a:cubicBezTo>
                <a:cubicBezTo>
                  <a:pt x="5683605" y="331987"/>
                  <a:pt x="7979535" y="3167014"/>
                  <a:pt x="7273472" y="3102088"/>
                </a:cubicBezTo>
                <a:cubicBezTo>
                  <a:pt x="7283013" y="3325115"/>
                  <a:pt x="7120111" y="3495490"/>
                  <a:pt x="6824757" y="3710577"/>
                </a:cubicBezTo>
                <a:cubicBezTo>
                  <a:pt x="6247567" y="3967041"/>
                  <a:pt x="5701648" y="3920465"/>
                  <a:pt x="5297026" y="3784252"/>
                </a:cubicBezTo>
                <a:cubicBezTo>
                  <a:pt x="5000597" y="4097512"/>
                  <a:pt x="4691362" y="4283778"/>
                  <a:pt x="4205279" y="4433397"/>
                </a:cubicBezTo>
                <a:cubicBezTo>
                  <a:pt x="3596039" y="4464856"/>
                  <a:pt x="2904231" y="4395349"/>
                  <a:pt x="2600045" y="4037162"/>
                </a:cubicBezTo>
                <a:cubicBezTo>
                  <a:pt x="1735817" y="4415696"/>
                  <a:pt x="865960" y="4300861"/>
                  <a:pt x="215535" y="3645673"/>
                </a:cubicBezTo>
                <a:cubicBezTo>
                  <a:pt x="-258270" y="3719376"/>
                  <a:pt x="958186" y="2026111"/>
                  <a:pt x="538726" y="1600315"/>
                </a:cubicBezTo>
                <a:cubicBezTo>
                  <a:pt x="206590" y="1095164"/>
                  <a:pt x="1922998" y="656601"/>
                  <a:pt x="2181930" y="497873"/>
                </a:cubicBezTo>
                <a:cubicBezTo>
                  <a:pt x="1875033" y="427407"/>
                  <a:pt x="170241" y="1813185"/>
                  <a:pt x="251718" y="1551921"/>
                </a:cubicBezTo>
                <a:cubicBezTo>
                  <a:pt x="307020" y="1263045"/>
                  <a:pt x="3598" y="1568617"/>
                  <a:pt x="20101" y="1549032"/>
                </a:cubicBezTo>
                <a:cubicBezTo>
                  <a:pt x="23767" y="1545134"/>
                  <a:pt x="796914" y="1588581"/>
                  <a:pt x="800048" y="1582464"/>
                </a:cubicBezTo>
                <a:close/>
              </a:path>
              <a:path w="8406316" h="5039307" stroke="0" extrusionOk="0">
                <a:moveTo>
                  <a:pt x="1857296" y="5000362"/>
                </a:moveTo>
                <a:cubicBezTo>
                  <a:pt x="1983936" y="4909324"/>
                  <a:pt x="2396201" y="4719725"/>
                  <a:pt x="2438321" y="4543162"/>
                </a:cubicBezTo>
                <a:cubicBezTo>
                  <a:pt x="2486447" y="4345359"/>
                  <a:pt x="2139930" y="3836003"/>
                  <a:pt x="2152571" y="3781162"/>
                </a:cubicBezTo>
                <a:cubicBezTo>
                  <a:pt x="2198336" y="3749626"/>
                  <a:pt x="1775537" y="4675335"/>
                  <a:pt x="1733471" y="4876537"/>
                </a:cubicBezTo>
                <a:cubicBezTo>
                  <a:pt x="1680418" y="5081084"/>
                  <a:pt x="1739475" y="5038646"/>
                  <a:pt x="1857296" y="5000362"/>
                </a:cubicBezTo>
                <a:close/>
              </a:path>
              <a:path w="8406316" h="5039307" stroke="0" extrusionOk="0">
                <a:moveTo>
                  <a:pt x="2094337" y="4843445"/>
                </a:moveTo>
                <a:cubicBezTo>
                  <a:pt x="2236717" y="4802247"/>
                  <a:pt x="3022838" y="4275518"/>
                  <a:pt x="2884912" y="4081445"/>
                </a:cubicBezTo>
                <a:cubicBezTo>
                  <a:pt x="2699978" y="3942068"/>
                  <a:pt x="1162270" y="4133835"/>
                  <a:pt x="1151362" y="3967145"/>
                </a:cubicBezTo>
                <a:cubicBezTo>
                  <a:pt x="1107645" y="3822785"/>
                  <a:pt x="1689146" y="4439929"/>
                  <a:pt x="1846687" y="4595795"/>
                </a:cubicBezTo>
                <a:cubicBezTo>
                  <a:pt x="2015185" y="4720144"/>
                  <a:pt x="1931230" y="4918841"/>
                  <a:pt x="2094337" y="4843445"/>
                </a:cubicBezTo>
                <a:close/>
              </a:path>
              <a:path w="8406316" h="5039307" stroke="0" extrusionOk="0">
                <a:moveTo>
                  <a:pt x="2476278" y="4485694"/>
                </a:moveTo>
                <a:cubicBezTo>
                  <a:pt x="2456058" y="4740123"/>
                  <a:pt x="2325577" y="4851685"/>
                  <a:pt x="2104803" y="4857169"/>
                </a:cubicBezTo>
                <a:cubicBezTo>
                  <a:pt x="1915593" y="4818898"/>
                  <a:pt x="1744602" y="4695830"/>
                  <a:pt x="1733328" y="4485694"/>
                </a:cubicBezTo>
                <a:cubicBezTo>
                  <a:pt x="1752136" y="4251008"/>
                  <a:pt x="1953629" y="4096213"/>
                  <a:pt x="2104803" y="4114219"/>
                </a:cubicBezTo>
                <a:cubicBezTo>
                  <a:pt x="2364813" y="4124033"/>
                  <a:pt x="2478859" y="4313494"/>
                  <a:pt x="2476278" y="4485694"/>
                </a:cubicBezTo>
                <a:close/>
              </a:path>
              <a:path w="8406316" h="5039307" fill="none" stroke="0" extrusionOk="0">
                <a:moveTo>
                  <a:pt x="491375" y="2800887"/>
                </a:moveTo>
                <a:cubicBezTo>
                  <a:pt x="317952" y="2821453"/>
                  <a:pt x="1095594" y="452795"/>
                  <a:pt x="896983" y="413570"/>
                </a:cubicBezTo>
                <a:moveTo>
                  <a:pt x="466583" y="3586547"/>
                </a:moveTo>
                <a:cubicBezTo>
                  <a:pt x="394927" y="3609148"/>
                  <a:pt x="304806" y="3614775"/>
                  <a:pt x="219108" y="3625861"/>
                </a:cubicBezTo>
                <a:moveTo>
                  <a:pt x="2599599" y="4019001"/>
                </a:moveTo>
                <a:cubicBezTo>
                  <a:pt x="2537491" y="3957201"/>
                  <a:pt x="2491219" y="3912154"/>
                  <a:pt x="2450399" y="3839457"/>
                </a:cubicBezTo>
                <a:moveTo>
                  <a:pt x="5357778" y="3571276"/>
                </a:moveTo>
                <a:cubicBezTo>
                  <a:pt x="5336525" y="3635034"/>
                  <a:pt x="5328720" y="3697378"/>
                  <a:pt x="5298143" y="3768258"/>
                </a:cubicBezTo>
                <a:moveTo>
                  <a:pt x="6541993" y="2353987"/>
                </a:moveTo>
                <a:cubicBezTo>
                  <a:pt x="6966958" y="2471390"/>
                  <a:pt x="7266187" y="2784463"/>
                  <a:pt x="7268111" y="3090325"/>
                </a:cubicBezTo>
                <a:moveTo>
                  <a:pt x="6311716" y="302954"/>
                </a:moveTo>
                <a:cubicBezTo>
                  <a:pt x="6278364" y="432965"/>
                  <a:pt x="7416136" y="3034612"/>
                  <a:pt x="7255157" y="3112716"/>
                </a:cubicBezTo>
                <a:moveTo>
                  <a:pt x="5573983" y="183361"/>
                </a:moveTo>
                <a:cubicBezTo>
                  <a:pt x="5596756" y="230938"/>
                  <a:pt x="7325026" y="3047466"/>
                  <a:pt x="7315015" y="3085475"/>
                </a:cubicBezTo>
                <a:moveTo>
                  <a:pt x="5413839" y="393242"/>
                </a:moveTo>
                <a:cubicBezTo>
                  <a:pt x="5453113" y="341961"/>
                  <a:pt x="5526596" y="268527"/>
                  <a:pt x="5579567" y="226906"/>
                </a:cubicBezTo>
                <a:moveTo>
                  <a:pt x="3864444" y="472489"/>
                </a:moveTo>
                <a:cubicBezTo>
                  <a:pt x="3872860" y="418637"/>
                  <a:pt x="3904093" y="367310"/>
                  <a:pt x="3944627" y="329060"/>
                </a:cubicBezTo>
                <a:moveTo>
                  <a:pt x="931603" y="321218"/>
                </a:moveTo>
                <a:cubicBezTo>
                  <a:pt x="1036450" y="364258"/>
                  <a:pt x="2268934" y="623366"/>
                  <a:pt x="2336489" y="660288"/>
                </a:cubicBezTo>
                <a:moveTo>
                  <a:pt x="955501" y="433588"/>
                </a:moveTo>
                <a:cubicBezTo>
                  <a:pt x="933522" y="381240"/>
                  <a:pt x="11646" y="1582964"/>
                  <a:pt x="0" y="1534998"/>
                </a:cubicBezTo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57150" cap="sq" cmpd="tri">
            <a:solidFill>
              <a:schemeClr val="tx1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3900 w 43200"/>
                      <a:gd name="csY0" fmla="*/ 14370 h 43200"/>
                      <a:gd name="csX1" fmla="*/ 5623 w 43200"/>
                      <a:gd name="csY1" fmla="*/ 6907 h 43200"/>
                      <a:gd name="csX2" fmla="*/ 14005 w 43200"/>
                      <a:gd name="csY2" fmla="*/ 5202 h 43200"/>
                      <a:gd name="csX3" fmla="*/ 22456 w 43200"/>
                      <a:gd name="csY3" fmla="*/ 3432 h 43200"/>
                      <a:gd name="csX4" fmla="*/ 25749 w 43200"/>
                      <a:gd name="csY4" fmla="*/ 200 h 43200"/>
                      <a:gd name="csX5" fmla="*/ 29833 w 43200"/>
                      <a:gd name="csY5" fmla="*/ 2481 h 43200"/>
                      <a:gd name="csX6" fmla="*/ 35463 w 43200"/>
                      <a:gd name="csY6" fmla="*/ 690 h 43200"/>
                      <a:gd name="csX7" fmla="*/ 38318 w 43200"/>
                      <a:gd name="csY7" fmla="*/ 5576 h 43200"/>
                      <a:gd name="csX8" fmla="*/ 41982 w 43200"/>
                      <a:gd name="csY8" fmla="*/ 10318 h 43200"/>
                      <a:gd name="csX9" fmla="*/ 41818 w 43200"/>
                      <a:gd name="csY9" fmla="*/ 15460 h 43200"/>
                      <a:gd name="csX10" fmla="*/ 43016 w 43200"/>
                      <a:gd name="csY10" fmla="*/ 23322 h 43200"/>
                      <a:gd name="csX11" fmla="*/ 37404 w 43200"/>
                      <a:gd name="csY11" fmla="*/ 30204 h 43200"/>
                      <a:gd name="csX12" fmla="*/ 35395 w 43200"/>
                      <a:gd name="csY12" fmla="*/ 36101 h 43200"/>
                      <a:gd name="csX13" fmla="*/ 28555 w 43200"/>
                      <a:gd name="csY13" fmla="*/ 36815 h 43200"/>
                      <a:gd name="csX14" fmla="*/ 23667 w 43200"/>
                      <a:gd name="csY14" fmla="*/ 43106 h 43200"/>
                      <a:gd name="csX15" fmla="*/ 16480 w 43200"/>
                      <a:gd name="csY15" fmla="*/ 39266 h 43200"/>
                      <a:gd name="csX16" fmla="*/ 5804 w 43200"/>
                      <a:gd name="csY16" fmla="*/ 35472 h 43200"/>
                      <a:gd name="csX17" fmla="*/ 1110 w 43200"/>
                      <a:gd name="csY17" fmla="*/ 31250 h 43200"/>
                      <a:gd name="csX18" fmla="*/ 2113 w 43200"/>
                      <a:gd name="csY18" fmla="*/ 25551 h 43200"/>
                      <a:gd name="csX19" fmla="*/ -5 w 43200"/>
                      <a:gd name="csY19" fmla="*/ 19704 h 43200"/>
                      <a:gd name="csX20" fmla="*/ 3863 w 43200"/>
                      <a:gd name="csY20" fmla="*/ 14507 h 43200"/>
                      <a:gd name="csX21" fmla="*/ 3900 w 43200"/>
                      <a:gd name="csY21" fmla="*/ 14370 h 43200"/>
                      <a:gd name="csX0" fmla="*/ 2938098 w 9648825"/>
                      <a:gd name="csY0" fmla="*/ 5014911 h 4457699"/>
                      <a:gd name="csX1" fmla="*/ 2814273 w 9648825"/>
                      <a:gd name="csY1" fmla="*/ 5138736 h 4457699"/>
                      <a:gd name="csX2" fmla="*/ 2690448 w 9648825"/>
                      <a:gd name="csY2" fmla="*/ 5014911 h 4457699"/>
                      <a:gd name="csX3" fmla="*/ 2814273 w 9648825"/>
                      <a:gd name="csY3" fmla="*/ 4891086 h 4457699"/>
                      <a:gd name="csX4" fmla="*/ 2938098 w 9648825"/>
                      <a:gd name="csY4" fmla="*/ 5014911 h 4457699"/>
                      <a:gd name="csX0" fmla="*/ 3175139 w 9648825"/>
                      <a:gd name="csY0" fmla="*/ 4857994 h 4457699"/>
                      <a:gd name="csX1" fmla="*/ 2927489 w 9648825"/>
                      <a:gd name="csY1" fmla="*/ 5105644 h 4457699"/>
                      <a:gd name="csX2" fmla="*/ 2679839 w 9648825"/>
                      <a:gd name="csY2" fmla="*/ 4857994 h 4457699"/>
                      <a:gd name="csX3" fmla="*/ 2927489 w 9648825"/>
                      <a:gd name="csY3" fmla="*/ 4610344 h 4457699"/>
                      <a:gd name="csX4" fmla="*/ 3175139 w 9648825"/>
                      <a:gd name="csY4" fmla="*/ 4857994 h 4457699"/>
                      <a:gd name="csX0" fmla="*/ 3557080 w 9648825"/>
                      <a:gd name="csY0" fmla="*/ 4500243 h 4457699"/>
                      <a:gd name="csX1" fmla="*/ 3185605 w 9648825"/>
                      <a:gd name="csY1" fmla="*/ 4871718 h 4457699"/>
                      <a:gd name="csX2" fmla="*/ 2814130 w 9648825"/>
                      <a:gd name="csY2" fmla="*/ 4500243 h 4457699"/>
                      <a:gd name="csX3" fmla="*/ 3185605 w 9648825"/>
                      <a:gd name="csY3" fmla="*/ 4128768 h 4457699"/>
                      <a:gd name="csX4" fmla="*/ 3557080 w 9648825"/>
                      <a:gd name="csY4" fmla="*/ 4500243 h 4457699"/>
                      <a:gd name="csX0" fmla="*/ 4693 w 43200"/>
                      <a:gd name="csY0" fmla="*/ 26177 h 43200"/>
                      <a:gd name="csX1" fmla="*/ 2160 w 43200"/>
                      <a:gd name="csY1" fmla="*/ 25380 h 43200"/>
                      <a:gd name="csX2" fmla="*/ 6928 w 43200"/>
                      <a:gd name="csY2" fmla="*/ 34899 h 43200"/>
                      <a:gd name="csX3" fmla="*/ 5820 w 43200"/>
                      <a:gd name="csY3" fmla="*/ 35280 h 43200"/>
                      <a:gd name="csX4" fmla="*/ 16478 w 43200"/>
                      <a:gd name="csY4" fmla="*/ 39090 h 43200"/>
                      <a:gd name="csX5" fmla="*/ 15810 w 43200"/>
                      <a:gd name="csY5" fmla="*/ 37350 h 43200"/>
                      <a:gd name="csX6" fmla="*/ 28827 w 43200"/>
                      <a:gd name="csY6" fmla="*/ 34751 h 43200"/>
                      <a:gd name="csX7" fmla="*/ 28560 w 43200"/>
                      <a:gd name="csY7" fmla="*/ 36660 h 43200"/>
                      <a:gd name="csX8" fmla="*/ 34129 w 43200"/>
                      <a:gd name="csY8" fmla="*/ 22954 h 43200"/>
                      <a:gd name="csX9" fmla="*/ 37380 w 43200"/>
                      <a:gd name="csY9" fmla="*/ 30090 h 43200"/>
                      <a:gd name="csX10" fmla="*/ 41798 w 43200"/>
                      <a:gd name="csY10" fmla="*/ 15354 h 43200"/>
                      <a:gd name="csX11" fmla="*/ 40350 w 43200"/>
                      <a:gd name="csY11" fmla="*/ 18030 h 43200"/>
                      <a:gd name="csX12" fmla="*/ 38324 w 43200"/>
                      <a:gd name="csY12" fmla="*/ 5426 h 43200"/>
                      <a:gd name="csX13" fmla="*/ 38400 w 43200"/>
                      <a:gd name="csY13" fmla="*/ 6690 h 43200"/>
                      <a:gd name="csX14" fmla="*/ 29078 w 43200"/>
                      <a:gd name="csY14" fmla="*/ 3952 h 43200"/>
                      <a:gd name="csX15" fmla="*/ 29820 w 43200"/>
                      <a:gd name="csY15" fmla="*/ 2340 h 43200"/>
                      <a:gd name="csX16" fmla="*/ 22141 w 43200"/>
                      <a:gd name="csY16" fmla="*/ 4720 h 43200"/>
                      <a:gd name="csX17" fmla="*/ 22500 w 43200"/>
                      <a:gd name="csY17" fmla="*/ 3330 h 43200"/>
                      <a:gd name="csX18" fmla="*/ 14000 w 43200"/>
                      <a:gd name="csY18" fmla="*/ 5192 h 43200"/>
                      <a:gd name="csX19" fmla="*/ 15300 w 43200"/>
                      <a:gd name="csY19" fmla="*/ 6540 h 43200"/>
                      <a:gd name="csX20" fmla="*/ 4127 w 43200"/>
                      <a:gd name="csY20" fmla="*/ 15789 h 43200"/>
                      <a:gd name="csX21" fmla="*/ 3900 w 43200"/>
                      <a:gd name="csY21" fmla="*/ 14370 h 43200"/>
                      <a:gd name="csX0" fmla="*/ 3936 w 43256"/>
                      <a:gd name="csY0" fmla="*/ 14229 h 49659"/>
                      <a:gd name="csX1" fmla="*/ 5659 w 43256"/>
                      <a:gd name="csY1" fmla="*/ 6766 h 49659"/>
                      <a:gd name="csX2" fmla="*/ 14041 w 43256"/>
                      <a:gd name="csY2" fmla="*/ 5061 h 49659"/>
                      <a:gd name="csX3" fmla="*/ 22492 w 43256"/>
                      <a:gd name="csY3" fmla="*/ 3291 h 49659"/>
                      <a:gd name="csX4" fmla="*/ 25785 w 43256"/>
                      <a:gd name="csY4" fmla="*/ 59 h 49659"/>
                      <a:gd name="csX5" fmla="*/ 29869 w 43256"/>
                      <a:gd name="csY5" fmla="*/ 2340 h 49659"/>
                      <a:gd name="csX6" fmla="*/ 35499 w 43256"/>
                      <a:gd name="csY6" fmla="*/ 549 h 49659"/>
                      <a:gd name="csX7" fmla="*/ 38354 w 43256"/>
                      <a:gd name="csY7" fmla="*/ 5435 h 49659"/>
                      <a:gd name="csX8" fmla="*/ 42018 w 43256"/>
                      <a:gd name="csY8" fmla="*/ 10177 h 49659"/>
                      <a:gd name="csX9" fmla="*/ 41854 w 43256"/>
                      <a:gd name="csY9" fmla="*/ 15319 h 49659"/>
                      <a:gd name="csX10" fmla="*/ 43052 w 43256"/>
                      <a:gd name="csY10" fmla="*/ 23181 h 49659"/>
                      <a:gd name="csX11" fmla="*/ 37440 w 43256"/>
                      <a:gd name="csY11" fmla="*/ 30063 h 49659"/>
                      <a:gd name="csX12" fmla="*/ 35431 w 43256"/>
                      <a:gd name="csY12" fmla="*/ 35960 h 49659"/>
                      <a:gd name="csX13" fmla="*/ 28591 w 43256"/>
                      <a:gd name="csY13" fmla="*/ 36674 h 49659"/>
                      <a:gd name="csX14" fmla="*/ 23703 w 43256"/>
                      <a:gd name="csY14" fmla="*/ 42965 h 49659"/>
                      <a:gd name="csX15" fmla="*/ 16516 w 43256"/>
                      <a:gd name="csY15" fmla="*/ 39125 h 49659"/>
                      <a:gd name="csX16" fmla="*/ 5840 w 43256"/>
                      <a:gd name="csY16" fmla="*/ 35331 h 49659"/>
                      <a:gd name="csX17" fmla="*/ 1146 w 43256"/>
                      <a:gd name="csY17" fmla="*/ 31109 h 49659"/>
                      <a:gd name="csX18" fmla="*/ 2149 w 43256"/>
                      <a:gd name="csY18" fmla="*/ 25410 h 49659"/>
                      <a:gd name="csX19" fmla="*/ 31 w 43256"/>
                      <a:gd name="csY19" fmla="*/ 19563 h 49659"/>
                      <a:gd name="csX20" fmla="*/ 3899 w 43256"/>
                      <a:gd name="csY20" fmla="*/ 14366 h 49659"/>
                      <a:gd name="csX21" fmla="*/ 3936 w 43256"/>
                      <a:gd name="csY21" fmla="*/ 14229 h 49659"/>
                      <a:gd name="csX0" fmla="*/ 2946139 w 9661333"/>
                      <a:gd name="csY0" fmla="*/ 5000362 h 5124187"/>
                      <a:gd name="csX1" fmla="*/ 2822314 w 9661333"/>
                      <a:gd name="csY1" fmla="*/ 5124187 h 5124187"/>
                      <a:gd name="csX2" fmla="*/ 2698489 w 9661333"/>
                      <a:gd name="csY2" fmla="*/ 5000362 h 5124187"/>
                      <a:gd name="csX3" fmla="*/ 2822314 w 9661333"/>
                      <a:gd name="csY3" fmla="*/ 4876537 h 5124187"/>
                      <a:gd name="csX4" fmla="*/ 2946139 w 9661333"/>
                      <a:gd name="csY4" fmla="*/ 5000362 h 5124187"/>
                      <a:gd name="csX0" fmla="*/ 3183180 w 9661333"/>
                      <a:gd name="csY0" fmla="*/ 4843445 h 5124187"/>
                      <a:gd name="csX1" fmla="*/ 2935530 w 9661333"/>
                      <a:gd name="csY1" fmla="*/ 5091095 h 5124187"/>
                      <a:gd name="csX2" fmla="*/ 2687880 w 9661333"/>
                      <a:gd name="csY2" fmla="*/ 4843445 h 5124187"/>
                      <a:gd name="csX3" fmla="*/ 2935530 w 9661333"/>
                      <a:gd name="csY3" fmla="*/ 4595795 h 5124187"/>
                      <a:gd name="csX4" fmla="*/ 3183180 w 9661333"/>
                      <a:gd name="csY4" fmla="*/ 4843445 h 5124187"/>
                      <a:gd name="csX0" fmla="*/ 3565121 w 9661333"/>
                      <a:gd name="csY0" fmla="*/ 4485694 h 5124187"/>
                      <a:gd name="csX1" fmla="*/ 3193646 w 9661333"/>
                      <a:gd name="csY1" fmla="*/ 4857169 h 5124187"/>
                      <a:gd name="csX2" fmla="*/ 2822171 w 9661333"/>
                      <a:gd name="csY2" fmla="*/ 4485694 h 5124187"/>
                      <a:gd name="csX3" fmla="*/ 3193646 w 9661333"/>
                      <a:gd name="csY3" fmla="*/ 4114219 h 5124187"/>
                      <a:gd name="csX4" fmla="*/ 3565121 w 9661333"/>
                      <a:gd name="csY4" fmla="*/ 4485694 h 5124187"/>
                      <a:gd name="csX0" fmla="*/ 4729 w 43256"/>
                      <a:gd name="csY0" fmla="*/ 26036 h 49659"/>
                      <a:gd name="csX1" fmla="*/ 2196 w 43256"/>
                      <a:gd name="csY1" fmla="*/ 25239 h 49659"/>
                      <a:gd name="csX2" fmla="*/ 6964 w 43256"/>
                      <a:gd name="csY2" fmla="*/ 34758 h 49659"/>
                      <a:gd name="csX3" fmla="*/ 5856 w 43256"/>
                      <a:gd name="csY3" fmla="*/ 35139 h 49659"/>
                      <a:gd name="csX4" fmla="*/ 16514 w 43256"/>
                      <a:gd name="csY4" fmla="*/ 38949 h 49659"/>
                      <a:gd name="csX5" fmla="*/ 15846 w 43256"/>
                      <a:gd name="csY5" fmla="*/ 37209 h 49659"/>
                      <a:gd name="csX6" fmla="*/ 28863 w 43256"/>
                      <a:gd name="csY6" fmla="*/ 34610 h 49659"/>
                      <a:gd name="csX7" fmla="*/ 28596 w 43256"/>
                      <a:gd name="csY7" fmla="*/ 36519 h 49659"/>
                      <a:gd name="csX8" fmla="*/ 34165 w 43256"/>
                      <a:gd name="csY8" fmla="*/ 22813 h 49659"/>
                      <a:gd name="csX9" fmla="*/ 37416 w 43256"/>
                      <a:gd name="csY9" fmla="*/ 29949 h 49659"/>
                      <a:gd name="csX10" fmla="*/ 41834 w 43256"/>
                      <a:gd name="csY10" fmla="*/ 15213 h 49659"/>
                      <a:gd name="csX11" fmla="*/ 40386 w 43256"/>
                      <a:gd name="csY11" fmla="*/ 17889 h 49659"/>
                      <a:gd name="csX12" fmla="*/ 38360 w 43256"/>
                      <a:gd name="csY12" fmla="*/ 5285 h 49659"/>
                      <a:gd name="csX13" fmla="*/ 38436 w 43256"/>
                      <a:gd name="csY13" fmla="*/ 6549 h 49659"/>
                      <a:gd name="csX14" fmla="*/ 29114 w 43256"/>
                      <a:gd name="csY14" fmla="*/ 3811 h 49659"/>
                      <a:gd name="csX15" fmla="*/ 29856 w 43256"/>
                      <a:gd name="csY15" fmla="*/ 2199 h 49659"/>
                      <a:gd name="csX16" fmla="*/ 22177 w 43256"/>
                      <a:gd name="csY16" fmla="*/ 4579 h 49659"/>
                      <a:gd name="csX17" fmla="*/ 22536 w 43256"/>
                      <a:gd name="csY17" fmla="*/ 3189 h 49659"/>
                      <a:gd name="csX18" fmla="*/ 9046 w 43256"/>
                      <a:gd name="csY18" fmla="*/ 3113 h 49659"/>
                      <a:gd name="csX19" fmla="*/ 15336 w 43256"/>
                      <a:gd name="csY19" fmla="*/ 6399 h 49659"/>
                      <a:gd name="csX20" fmla="*/ 4163 w 43256"/>
                      <a:gd name="csY20" fmla="*/ 15648 h 49659"/>
                      <a:gd name="csX21" fmla="*/ 3936 w 43256"/>
                      <a:gd name="csY21" fmla="*/ 14229 h 49659"/>
                      <a:gd name="csX0" fmla="*/ 3936 w 43256"/>
                      <a:gd name="csY0" fmla="*/ 14229 h 49659"/>
                      <a:gd name="csX1" fmla="*/ 5659 w 43256"/>
                      <a:gd name="csY1" fmla="*/ 6766 h 49659"/>
                      <a:gd name="csX2" fmla="*/ 14041 w 43256"/>
                      <a:gd name="csY2" fmla="*/ 5061 h 49659"/>
                      <a:gd name="csX3" fmla="*/ 22492 w 43256"/>
                      <a:gd name="csY3" fmla="*/ 3291 h 49659"/>
                      <a:gd name="csX4" fmla="*/ 25785 w 43256"/>
                      <a:gd name="csY4" fmla="*/ 59 h 49659"/>
                      <a:gd name="csX5" fmla="*/ 29869 w 43256"/>
                      <a:gd name="csY5" fmla="*/ 2340 h 49659"/>
                      <a:gd name="csX6" fmla="*/ 35499 w 43256"/>
                      <a:gd name="csY6" fmla="*/ 549 h 49659"/>
                      <a:gd name="csX7" fmla="*/ 38354 w 43256"/>
                      <a:gd name="csY7" fmla="*/ 5435 h 49659"/>
                      <a:gd name="csX8" fmla="*/ 42018 w 43256"/>
                      <a:gd name="csY8" fmla="*/ 10177 h 49659"/>
                      <a:gd name="csX9" fmla="*/ 41854 w 43256"/>
                      <a:gd name="csY9" fmla="*/ 15319 h 49659"/>
                      <a:gd name="csX10" fmla="*/ 43052 w 43256"/>
                      <a:gd name="csY10" fmla="*/ 23181 h 49659"/>
                      <a:gd name="csX11" fmla="*/ 37440 w 43256"/>
                      <a:gd name="csY11" fmla="*/ 30063 h 49659"/>
                      <a:gd name="csX12" fmla="*/ 35431 w 43256"/>
                      <a:gd name="csY12" fmla="*/ 35960 h 49659"/>
                      <a:gd name="csX13" fmla="*/ 28591 w 43256"/>
                      <a:gd name="csY13" fmla="*/ 36674 h 49659"/>
                      <a:gd name="csX14" fmla="*/ 23703 w 43256"/>
                      <a:gd name="csY14" fmla="*/ 42965 h 49659"/>
                      <a:gd name="csX15" fmla="*/ 16516 w 43256"/>
                      <a:gd name="csY15" fmla="*/ 39125 h 49659"/>
                      <a:gd name="csX16" fmla="*/ 5840 w 43256"/>
                      <a:gd name="csY16" fmla="*/ 35331 h 49659"/>
                      <a:gd name="csX17" fmla="*/ 1146 w 43256"/>
                      <a:gd name="csY17" fmla="*/ 31109 h 49659"/>
                      <a:gd name="csX18" fmla="*/ 2149 w 43256"/>
                      <a:gd name="csY18" fmla="*/ 25410 h 49659"/>
                      <a:gd name="csX19" fmla="*/ 31 w 43256"/>
                      <a:gd name="csY19" fmla="*/ 19563 h 49659"/>
                      <a:gd name="csX20" fmla="*/ 3899 w 43256"/>
                      <a:gd name="csY20" fmla="*/ 14366 h 49659"/>
                      <a:gd name="csX21" fmla="*/ 3936 w 43256"/>
                      <a:gd name="csY21" fmla="*/ 14229 h 49659"/>
                      <a:gd name="csX0" fmla="*/ 2946139 w 9661333"/>
                      <a:gd name="csY0" fmla="*/ 5000362 h 5124187"/>
                      <a:gd name="csX1" fmla="*/ 2822314 w 9661333"/>
                      <a:gd name="csY1" fmla="*/ 5124187 h 5124187"/>
                      <a:gd name="csX2" fmla="*/ 2698489 w 9661333"/>
                      <a:gd name="csY2" fmla="*/ 5000362 h 5124187"/>
                      <a:gd name="csX3" fmla="*/ 2822314 w 9661333"/>
                      <a:gd name="csY3" fmla="*/ 4876537 h 5124187"/>
                      <a:gd name="csX4" fmla="*/ 2946139 w 9661333"/>
                      <a:gd name="csY4" fmla="*/ 5000362 h 5124187"/>
                      <a:gd name="csX0" fmla="*/ 3183180 w 9661333"/>
                      <a:gd name="csY0" fmla="*/ 4843445 h 5124187"/>
                      <a:gd name="csX1" fmla="*/ 2935530 w 9661333"/>
                      <a:gd name="csY1" fmla="*/ 5091095 h 5124187"/>
                      <a:gd name="csX2" fmla="*/ 2687880 w 9661333"/>
                      <a:gd name="csY2" fmla="*/ 4843445 h 5124187"/>
                      <a:gd name="csX3" fmla="*/ 2935530 w 9661333"/>
                      <a:gd name="csY3" fmla="*/ 4595795 h 5124187"/>
                      <a:gd name="csX4" fmla="*/ 3183180 w 9661333"/>
                      <a:gd name="csY4" fmla="*/ 4843445 h 5124187"/>
                      <a:gd name="csX0" fmla="*/ 3565121 w 9661333"/>
                      <a:gd name="csY0" fmla="*/ 4485694 h 5124187"/>
                      <a:gd name="csX1" fmla="*/ 3193646 w 9661333"/>
                      <a:gd name="csY1" fmla="*/ 4857169 h 5124187"/>
                      <a:gd name="csX2" fmla="*/ 2822171 w 9661333"/>
                      <a:gd name="csY2" fmla="*/ 4485694 h 5124187"/>
                      <a:gd name="csX3" fmla="*/ 3193646 w 9661333"/>
                      <a:gd name="csY3" fmla="*/ 4114219 h 5124187"/>
                      <a:gd name="csX4" fmla="*/ 3565121 w 9661333"/>
                      <a:gd name="csY4" fmla="*/ 4485694 h 5124187"/>
                      <a:gd name="csX0" fmla="*/ 4729 w 43256"/>
                      <a:gd name="csY0" fmla="*/ 26036 h 49659"/>
                      <a:gd name="csX1" fmla="*/ 2196 w 43256"/>
                      <a:gd name="csY1" fmla="*/ 25239 h 49659"/>
                      <a:gd name="csX2" fmla="*/ 6964 w 43256"/>
                      <a:gd name="csY2" fmla="*/ 34758 h 49659"/>
                      <a:gd name="csX3" fmla="*/ 5856 w 43256"/>
                      <a:gd name="csY3" fmla="*/ 35139 h 49659"/>
                      <a:gd name="csX4" fmla="*/ 16514 w 43256"/>
                      <a:gd name="csY4" fmla="*/ 38949 h 49659"/>
                      <a:gd name="csX5" fmla="*/ 15846 w 43256"/>
                      <a:gd name="csY5" fmla="*/ 37209 h 49659"/>
                      <a:gd name="csX6" fmla="*/ 28863 w 43256"/>
                      <a:gd name="csY6" fmla="*/ 34610 h 49659"/>
                      <a:gd name="csX7" fmla="*/ 28596 w 43256"/>
                      <a:gd name="csY7" fmla="*/ 36519 h 49659"/>
                      <a:gd name="csX8" fmla="*/ 34165 w 43256"/>
                      <a:gd name="csY8" fmla="*/ 22813 h 49659"/>
                      <a:gd name="csX9" fmla="*/ 37416 w 43256"/>
                      <a:gd name="csY9" fmla="*/ 29949 h 49659"/>
                      <a:gd name="csX10" fmla="*/ 41834 w 43256"/>
                      <a:gd name="csY10" fmla="*/ 15213 h 49659"/>
                      <a:gd name="csX11" fmla="*/ 40386 w 43256"/>
                      <a:gd name="csY11" fmla="*/ 17889 h 49659"/>
                      <a:gd name="csX12" fmla="*/ 38360 w 43256"/>
                      <a:gd name="csY12" fmla="*/ 5285 h 49659"/>
                      <a:gd name="csX13" fmla="*/ 38436 w 43256"/>
                      <a:gd name="csY13" fmla="*/ 6549 h 49659"/>
                      <a:gd name="csX14" fmla="*/ 29114 w 43256"/>
                      <a:gd name="csY14" fmla="*/ 3811 h 49659"/>
                      <a:gd name="csX15" fmla="*/ 29856 w 43256"/>
                      <a:gd name="csY15" fmla="*/ 2199 h 49659"/>
                      <a:gd name="csX16" fmla="*/ 22177 w 43256"/>
                      <a:gd name="csY16" fmla="*/ 4579 h 49659"/>
                      <a:gd name="csX17" fmla="*/ 22536 w 43256"/>
                      <a:gd name="csY17" fmla="*/ 3189 h 49659"/>
                      <a:gd name="csX18" fmla="*/ 9046 w 43256"/>
                      <a:gd name="csY18" fmla="*/ 3113 h 49659"/>
                      <a:gd name="csX19" fmla="*/ 15336 w 43256"/>
                      <a:gd name="csY19" fmla="*/ 6399 h 49659"/>
                      <a:gd name="csX20" fmla="*/ 9110 w 43256"/>
                      <a:gd name="csY20" fmla="*/ 2910 h 49659"/>
                      <a:gd name="csX21" fmla="*/ 3936 w 43256"/>
                      <a:gd name="csY21" fmla="*/ 14229 h 49659"/>
                      <a:gd name="csX0" fmla="*/ 3936 w 43256"/>
                      <a:gd name="csY0" fmla="*/ 14229 h 49659"/>
                      <a:gd name="csX1" fmla="*/ 5659 w 43256"/>
                      <a:gd name="csY1" fmla="*/ 6766 h 49659"/>
                      <a:gd name="csX2" fmla="*/ 14041 w 43256"/>
                      <a:gd name="csY2" fmla="*/ 5061 h 49659"/>
                      <a:gd name="csX3" fmla="*/ 22492 w 43256"/>
                      <a:gd name="csY3" fmla="*/ 3291 h 49659"/>
                      <a:gd name="csX4" fmla="*/ 25785 w 43256"/>
                      <a:gd name="csY4" fmla="*/ 59 h 49659"/>
                      <a:gd name="csX5" fmla="*/ 29869 w 43256"/>
                      <a:gd name="csY5" fmla="*/ 2340 h 49659"/>
                      <a:gd name="csX6" fmla="*/ 35499 w 43256"/>
                      <a:gd name="csY6" fmla="*/ 549 h 49659"/>
                      <a:gd name="csX7" fmla="*/ 38354 w 43256"/>
                      <a:gd name="csY7" fmla="*/ 5435 h 49659"/>
                      <a:gd name="csX8" fmla="*/ 42018 w 43256"/>
                      <a:gd name="csY8" fmla="*/ 10177 h 49659"/>
                      <a:gd name="csX9" fmla="*/ 41854 w 43256"/>
                      <a:gd name="csY9" fmla="*/ 15319 h 49659"/>
                      <a:gd name="csX10" fmla="*/ 43052 w 43256"/>
                      <a:gd name="csY10" fmla="*/ 23181 h 49659"/>
                      <a:gd name="csX11" fmla="*/ 37440 w 43256"/>
                      <a:gd name="csY11" fmla="*/ 30063 h 49659"/>
                      <a:gd name="csX12" fmla="*/ 35431 w 43256"/>
                      <a:gd name="csY12" fmla="*/ 35960 h 49659"/>
                      <a:gd name="csX13" fmla="*/ 28591 w 43256"/>
                      <a:gd name="csY13" fmla="*/ 36674 h 49659"/>
                      <a:gd name="csX14" fmla="*/ 23703 w 43256"/>
                      <a:gd name="csY14" fmla="*/ 42965 h 49659"/>
                      <a:gd name="csX15" fmla="*/ 16516 w 43256"/>
                      <a:gd name="csY15" fmla="*/ 39125 h 49659"/>
                      <a:gd name="csX16" fmla="*/ 5840 w 43256"/>
                      <a:gd name="csY16" fmla="*/ 35331 h 49659"/>
                      <a:gd name="csX17" fmla="*/ 1146 w 43256"/>
                      <a:gd name="csY17" fmla="*/ 31109 h 49659"/>
                      <a:gd name="csX18" fmla="*/ 2149 w 43256"/>
                      <a:gd name="csY18" fmla="*/ 25410 h 49659"/>
                      <a:gd name="csX19" fmla="*/ 31 w 43256"/>
                      <a:gd name="csY19" fmla="*/ 19563 h 49659"/>
                      <a:gd name="csX20" fmla="*/ 3899 w 43256"/>
                      <a:gd name="csY20" fmla="*/ 14366 h 49659"/>
                      <a:gd name="csX21" fmla="*/ 3936 w 43256"/>
                      <a:gd name="csY21" fmla="*/ 14229 h 49659"/>
                      <a:gd name="csX0" fmla="*/ 2946139 w 9661333"/>
                      <a:gd name="csY0" fmla="*/ 5000362 h 5124187"/>
                      <a:gd name="csX1" fmla="*/ 2822314 w 9661333"/>
                      <a:gd name="csY1" fmla="*/ 5124187 h 5124187"/>
                      <a:gd name="csX2" fmla="*/ 2698489 w 9661333"/>
                      <a:gd name="csY2" fmla="*/ 5000362 h 5124187"/>
                      <a:gd name="csX3" fmla="*/ 2822314 w 9661333"/>
                      <a:gd name="csY3" fmla="*/ 4876537 h 5124187"/>
                      <a:gd name="csX4" fmla="*/ 2946139 w 9661333"/>
                      <a:gd name="csY4" fmla="*/ 5000362 h 5124187"/>
                      <a:gd name="csX0" fmla="*/ 3183180 w 9661333"/>
                      <a:gd name="csY0" fmla="*/ 4843445 h 5124187"/>
                      <a:gd name="csX1" fmla="*/ 2935530 w 9661333"/>
                      <a:gd name="csY1" fmla="*/ 5091095 h 5124187"/>
                      <a:gd name="csX2" fmla="*/ 2687880 w 9661333"/>
                      <a:gd name="csY2" fmla="*/ 4843445 h 5124187"/>
                      <a:gd name="csX3" fmla="*/ 2935530 w 9661333"/>
                      <a:gd name="csY3" fmla="*/ 4595795 h 5124187"/>
                      <a:gd name="csX4" fmla="*/ 3183180 w 9661333"/>
                      <a:gd name="csY4" fmla="*/ 4843445 h 5124187"/>
                      <a:gd name="csX0" fmla="*/ 3565121 w 9661333"/>
                      <a:gd name="csY0" fmla="*/ 4485694 h 5124187"/>
                      <a:gd name="csX1" fmla="*/ 3193646 w 9661333"/>
                      <a:gd name="csY1" fmla="*/ 4857169 h 5124187"/>
                      <a:gd name="csX2" fmla="*/ 2822171 w 9661333"/>
                      <a:gd name="csY2" fmla="*/ 4485694 h 5124187"/>
                      <a:gd name="csX3" fmla="*/ 3193646 w 9661333"/>
                      <a:gd name="csY3" fmla="*/ 4114219 h 5124187"/>
                      <a:gd name="csX4" fmla="*/ 3565121 w 9661333"/>
                      <a:gd name="csY4" fmla="*/ 4485694 h 5124187"/>
                      <a:gd name="csX0" fmla="*/ 4729 w 43256"/>
                      <a:gd name="csY0" fmla="*/ 26036 h 49659"/>
                      <a:gd name="csX1" fmla="*/ 2196 w 43256"/>
                      <a:gd name="csY1" fmla="*/ 25239 h 49659"/>
                      <a:gd name="csX2" fmla="*/ 6964 w 43256"/>
                      <a:gd name="csY2" fmla="*/ 34758 h 49659"/>
                      <a:gd name="csX3" fmla="*/ 5856 w 43256"/>
                      <a:gd name="csY3" fmla="*/ 35139 h 49659"/>
                      <a:gd name="csX4" fmla="*/ 16514 w 43256"/>
                      <a:gd name="csY4" fmla="*/ 38949 h 49659"/>
                      <a:gd name="csX5" fmla="*/ 15846 w 43256"/>
                      <a:gd name="csY5" fmla="*/ 37209 h 49659"/>
                      <a:gd name="csX6" fmla="*/ 28863 w 43256"/>
                      <a:gd name="csY6" fmla="*/ 34610 h 49659"/>
                      <a:gd name="csX7" fmla="*/ 28596 w 43256"/>
                      <a:gd name="csY7" fmla="*/ 36519 h 49659"/>
                      <a:gd name="csX8" fmla="*/ 34165 w 43256"/>
                      <a:gd name="csY8" fmla="*/ 22813 h 49659"/>
                      <a:gd name="csX9" fmla="*/ 37416 w 43256"/>
                      <a:gd name="csY9" fmla="*/ 29949 h 49659"/>
                      <a:gd name="csX10" fmla="*/ 41834 w 43256"/>
                      <a:gd name="csY10" fmla="*/ 15213 h 49659"/>
                      <a:gd name="csX11" fmla="*/ 40386 w 43256"/>
                      <a:gd name="csY11" fmla="*/ 17889 h 49659"/>
                      <a:gd name="csX12" fmla="*/ 29831 w 43256"/>
                      <a:gd name="csY12" fmla="*/ 1777 h 49659"/>
                      <a:gd name="csX13" fmla="*/ 38436 w 43256"/>
                      <a:gd name="csY13" fmla="*/ 6549 h 49659"/>
                      <a:gd name="csX14" fmla="*/ 29114 w 43256"/>
                      <a:gd name="csY14" fmla="*/ 3811 h 49659"/>
                      <a:gd name="csX15" fmla="*/ 29856 w 43256"/>
                      <a:gd name="csY15" fmla="*/ 2199 h 49659"/>
                      <a:gd name="csX16" fmla="*/ 22177 w 43256"/>
                      <a:gd name="csY16" fmla="*/ 4579 h 49659"/>
                      <a:gd name="csX17" fmla="*/ 22536 w 43256"/>
                      <a:gd name="csY17" fmla="*/ 3189 h 49659"/>
                      <a:gd name="csX18" fmla="*/ 9046 w 43256"/>
                      <a:gd name="csY18" fmla="*/ 3113 h 49659"/>
                      <a:gd name="csX19" fmla="*/ 15336 w 43256"/>
                      <a:gd name="csY19" fmla="*/ 6399 h 49659"/>
                      <a:gd name="csX20" fmla="*/ 9110 w 43256"/>
                      <a:gd name="csY20" fmla="*/ 2910 h 49659"/>
                      <a:gd name="csX21" fmla="*/ 3936 w 43256"/>
                      <a:gd name="csY21" fmla="*/ 14229 h 49659"/>
                      <a:gd name="csX0" fmla="*/ 3936 w 43256"/>
                      <a:gd name="csY0" fmla="*/ 14229 h 49659"/>
                      <a:gd name="csX1" fmla="*/ 5659 w 43256"/>
                      <a:gd name="csY1" fmla="*/ 6766 h 49659"/>
                      <a:gd name="csX2" fmla="*/ 14041 w 43256"/>
                      <a:gd name="csY2" fmla="*/ 5061 h 49659"/>
                      <a:gd name="csX3" fmla="*/ 22492 w 43256"/>
                      <a:gd name="csY3" fmla="*/ 3291 h 49659"/>
                      <a:gd name="csX4" fmla="*/ 25785 w 43256"/>
                      <a:gd name="csY4" fmla="*/ 59 h 49659"/>
                      <a:gd name="csX5" fmla="*/ 29869 w 43256"/>
                      <a:gd name="csY5" fmla="*/ 2340 h 49659"/>
                      <a:gd name="csX6" fmla="*/ 35499 w 43256"/>
                      <a:gd name="csY6" fmla="*/ 549 h 49659"/>
                      <a:gd name="csX7" fmla="*/ 38354 w 43256"/>
                      <a:gd name="csY7" fmla="*/ 5435 h 49659"/>
                      <a:gd name="csX8" fmla="*/ 42018 w 43256"/>
                      <a:gd name="csY8" fmla="*/ 10177 h 49659"/>
                      <a:gd name="csX9" fmla="*/ 41854 w 43256"/>
                      <a:gd name="csY9" fmla="*/ 15319 h 49659"/>
                      <a:gd name="csX10" fmla="*/ 43052 w 43256"/>
                      <a:gd name="csY10" fmla="*/ 23181 h 49659"/>
                      <a:gd name="csX11" fmla="*/ 37440 w 43256"/>
                      <a:gd name="csY11" fmla="*/ 30063 h 49659"/>
                      <a:gd name="csX12" fmla="*/ 35431 w 43256"/>
                      <a:gd name="csY12" fmla="*/ 35960 h 49659"/>
                      <a:gd name="csX13" fmla="*/ 28591 w 43256"/>
                      <a:gd name="csY13" fmla="*/ 36674 h 49659"/>
                      <a:gd name="csX14" fmla="*/ 23703 w 43256"/>
                      <a:gd name="csY14" fmla="*/ 42965 h 49659"/>
                      <a:gd name="csX15" fmla="*/ 16516 w 43256"/>
                      <a:gd name="csY15" fmla="*/ 39125 h 49659"/>
                      <a:gd name="csX16" fmla="*/ 5840 w 43256"/>
                      <a:gd name="csY16" fmla="*/ 35331 h 49659"/>
                      <a:gd name="csX17" fmla="*/ 1146 w 43256"/>
                      <a:gd name="csY17" fmla="*/ 31109 h 49659"/>
                      <a:gd name="csX18" fmla="*/ 2149 w 43256"/>
                      <a:gd name="csY18" fmla="*/ 25410 h 49659"/>
                      <a:gd name="csX19" fmla="*/ 31 w 43256"/>
                      <a:gd name="csY19" fmla="*/ 19563 h 49659"/>
                      <a:gd name="csX20" fmla="*/ 3899 w 43256"/>
                      <a:gd name="csY20" fmla="*/ 14366 h 49659"/>
                      <a:gd name="csX21" fmla="*/ 3936 w 43256"/>
                      <a:gd name="csY21" fmla="*/ 14229 h 49659"/>
                      <a:gd name="csX0" fmla="*/ 2946139 w 9661333"/>
                      <a:gd name="csY0" fmla="*/ 5000362 h 5124187"/>
                      <a:gd name="csX1" fmla="*/ 2822314 w 9661333"/>
                      <a:gd name="csY1" fmla="*/ 5124187 h 5124187"/>
                      <a:gd name="csX2" fmla="*/ 2698489 w 9661333"/>
                      <a:gd name="csY2" fmla="*/ 5000362 h 5124187"/>
                      <a:gd name="csX3" fmla="*/ 2822314 w 9661333"/>
                      <a:gd name="csY3" fmla="*/ 4876537 h 5124187"/>
                      <a:gd name="csX4" fmla="*/ 2946139 w 9661333"/>
                      <a:gd name="csY4" fmla="*/ 5000362 h 5124187"/>
                      <a:gd name="csX0" fmla="*/ 3183180 w 9661333"/>
                      <a:gd name="csY0" fmla="*/ 4843445 h 5124187"/>
                      <a:gd name="csX1" fmla="*/ 2935530 w 9661333"/>
                      <a:gd name="csY1" fmla="*/ 5091095 h 5124187"/>
                      <a:gd name="csX2" fmla="*/ 2687880 w 9661333"/>
                      <a:gd name="csY2" fmla="*/ 4843445 h 5124187"/>
                      <a:gd name="csX3" fmla="*/ 2935530 w 9661333"/>
                      <a:gd name="csY3" fmla="*/ 4595795 h 5124187"/>
                      <a:gd name="csX4" fmla="*/ 3183180 w 9661333"/>
                      <a:gd name="csY4" fmla="*/ 4843445 h 5124187"/>
                      <a:gd name="csX0" fmla="*/ 3565121 w 9661333"/>
                      <a:gd name="csY0" fmla="*/ 4485694 h 5124187"/>
                      <a:gd name="csX1" fmla="*/ 3193646 w 9661333"/>
                      <a:gd name="csY1" fmla="*/ 4857169 h 5124187"/>
                      <a:gd name="csX2" fmla="*/ 2822171 w 9661333"/>
                      <a:gd name="csY2" fmla="*/ 4485694 h 5124187"/>
                      <a:gd name="csX3" fmla="*/ 3193646 w 9661333"/>
                      <a:gd name="csY3" fmla="*/ 4114219 h 5124187"/>
                      <a:gd name="csX4" fmla="*/ 3565121 w 9661333"/>
                      <a:gd name="csY4" fmla="*/ 4485694 h 5124187"/>
                      <a:gd name="csX0" fmla="*/ 4729 w 43256"/>
                      <a:gd name="csY0" fmla="*/ 26036 h 49659"/>
                      <a:gd name="csX1" fmla="*/ 2196 w 43256"/>
                      <a:gd name="csY1" fmla="*/ 25239 h 49659"/>
                      <a:gd name="csX2" fmla="*/ 6964 w 43256"/>
                      <a:gd name="csY2" fmla="*/ 34758 h 49659"/>
                      <a:gd name="csX3" fmla="*/ 5856 w 43256"/>
                      <a:gd name="csY3" fmla="*/ 35139 h 49659"/>
                      <a:gd name="csX4" fmla="*/ 16514 w 43256"/>
                      <a:gd name="csY4" fmla="*/ 38949 h 49659"/>
                      <a:gd name="csX5" fmla="*/ 15846 w 43256"/>
                      <a:gd name="csY5" fmla="*/ 37209 h 49659"/>
                      <a:gd name="csX6" fmla="*/ 28863 w 43256"/>
                      <a:gd name="csY6" fmla="*/ 34610 h 49659"/>
                      <a:gd name="csX7" fmla="*/ 28596 w 43256"/>
                      <a:gd name="csY7" fmla="*/ 36519 h 49659"/>
                      <a:gd name="csX8" fmla="*/ 34165 w 43256"/>
                      <a:gd name="csY8" fmla="*/ 22813 h 49659"/>
                      <a:gd name="csX9" fmla="*/ 37416 w 43256"/>
                      <a:gd name="csY9" fmla="*/ 29949 h 49659"/>
                      <a:gd name="csX10" fmla="*/ 41834 w 43256"/>
                      <a:gd name="csY10" fmla="*/ 15213 h 49659"/>
                      <a:gd name="csX11" fmla="*/ 38040 w 43256"/>
                      <a:gd name="csY11" fmla="*/ 6535 h 49659"/>
                      <a:gd name="csX12" fmla="*/ 29831 w 43256"/>
                      <a:gd name="csY12" fmla="*/ 1777 h 49659"/>
                      <a:gd name="csX13" fmla="*/ 38436 w 43256"/>
                      <a:gd name="csY13" fmla="*/ 6549 h 49659"/>
                      <a:gd name="csX14" fmla="*/ 29114 w 43256"/>
                      <a:gd name="csY14" fmla="*/ 3811 h 49659"/>
                      <a:gd name="csX15" fmla="*/ 29856 w 43256"/>
                      <a:gd name="csY15" fmla="*/ 2199 h 49659"/>
                      <a:gd name="csX16" fmla="*/ 22177 w 43256"/>
                      <a:gd name="csY16" fmla="*/ 4579 h 49659"/>
                      <a:gd name="csX17" fmla="*/ 22536 w 43256"/>
                      <a:gd name="csY17" fmla="*/ 3189 h 49659"/>
                      <a:gd name="csX18" fmla="*/ 9046 w 43256"/>
                      <a:gd name="csY18" fmla="*/ 3113 h 49659"/>
                      <a:gd name="csX19" fmla="*/ 15336 w 43256"/>
                      <a:gd name="csY19" fmla="*/ 6399 h 49659"/>
                      <a:gd name="csX20" fmla="*/ 9110 w 43256"/>
                      <a:gd name="csY20" fmla="*/ 2910 h 49659"/>
                      <a:gd name="csX21" fmla="*/ 3936 w 43256"/>
                      <a:gd name="csY21" fmla="*/ 14229 h 49659"/>
                      <a:gd name="csX0" fmla="*/ 3936 w 43256"/>
                      <a:gd name="csY0" fmla="*/ 14229 h 49659"/>
                      <a:gd name="csX1" fmla="*/ 5659 w 43256"/>
                      <a:gd name="csY1" fmla="*/ 6766 h 49659"/>
                      <a:gd name="csX2" fmla="*/ 14041 w 43256"/>
                      <a:gd name="csY2" fmla="*/ 5061 h 49659"/>
                      <a:gd name="csX3" fmla="*/ 22492 w 43256"/>
                      <a:gd name="csY3" fmla="*/ 3291 h 49659"/>
                      <a:gd name="csX4" fmla="*/ 25785 w 43256"/>
                      <a:gd name="csY4" fmla="*/ 59 h 49659"/>
                      <a:gd name="csX5" fmla="*/ 29869 w 43256"/>
                      <a:gd name="csY5" fmla="*/ 2340 h 49659"/>
                      <a:gd name="csX6" fmla="*/ 35499 w 43256"/>
                      <a:gd name="csY6" fmla="*/ 549 h 49659"/>
                      <a:gd name="csX7" fmla="*/ 38354 w 43256"/>
                      <a:gd name="csY7" fmla="*/ 5435 h 49659"/>
                      <a:gd name="csX8" fmla="*/ 42018 w 43256"/>
                      <a:gd name="csY8" fmla="*/ 10177 h 49659"/>
                      <a:gd name="csX9" fmla="*/ 41854 w 43256"/>
                      <a:gd name="csY9" fmla="*/ 15319 h 49659"/>
                      <a:gd name="csX10" fmla="*/ 43052 w 43256"/>
                      <a:gd name="csY10" fmla="*/ 23181 h 49659"/>
                      <a:gd name="csX11" fmla="*/ 37440 w 43256"/>
                      <a:gd name="csY11" fmla="*/ 30063 h 49659"/>
                      <a:gd name="csX12" fmla="*/ 35431 w 43256"/>
                      <a:gd name="csY12" fmla="*/ 35960 h 49659"/>
                      <a:gd name="csX13" fmla="*/ 28591 w 43256"/>
                      <a:gd name="csY13" fmla="*/ 36674 h 49659"/>
                      <a:gd name="csX14" fmla="*/ 23703 w 43256"/>
                      <a:gd name="csY14" fmla="*/ 42965 h 49659"/>
                      <a:gd name="csX15" fmla="*/ 16516 w 43256"/>
                      <a:gd name="csY15" fmla="*/ 39125 h 49659"/>
                      <a:gd name="csX16" fmla="*/ 5840 w 43256"/>
                      <a:gd name="csY16" fmla="*/ 35331 h 49659"/>
                      <a:gd name="csX17" fmla="*/ 1146 w 43256"/>
                      <a:gd name="csY17" fmla="*/ 31109 h 49659"/>
                      <a:gd name="csX18" fmla="*/ 2149 w 43256"/>
                      <a:gd name="csY18" fmla="*/ 25410 h 49659"/>
                      <a:gd name="csX19" fmla="*/ 31 w 43256"/>
                      <a:gd name="csY19" fmla="*/ 19563 h 49659"/>
                      <a:gd name="csX20" fmla="*/ 3899 w 43256"/>
                      <a:gd name="csY20" fmla="*/ 14366 h 49659"/>
                      <a:gd name="csX21" fmla="*/ 3936 w 43256"/>
                      <a:gd name="csY21" fmla="*/ 14229 h 49659"/>
                      <a:gd name="csX0" fmla="*/ 2946139 w 9661333"/>
                      <a:gd name="csY0" fmla="*/ 5000362 h 5124187"/>
                      <a:gd name="csX1" fmla="*/ 2822314 w 9661333"/>
                      <a:gd name="csY1" fmla="*/ 5124187 h 5124187"/>
                      <a:gd name="csX2" fmla="*/ 2698489 w 9661333"/>
                      <a:gd name="csY2" fmla="*/ 5000362 h 5124187"/>
                      <a:gd name="csX3" fmla="*/ 2822314 w 9661333"/>
                      <a:gd name="csY3" fmla="*/ 4876537 h 5124187"/>
                      <a:gd name="csX4" fmla="*/ 2946139 w 9661333"/>
                      <a:gd name="csY4" fmla="*/ 5000362 h 5124187"/>
                      <a:gd name="csX0" fmla="*/ 3183180 w 9661333"/>
                      <a:gd name="csY0" fmla="*/ 4843445 h 5124187"/>
                      <a:gd name="csX1" fmla="*/ 2935530 w 9661333"/>
                      <a:gd name="csY1" fmla="*/ 5091095 h 5124187"/>
                      <a:gd name="csX2" fmla="*/ 2687880 w 9661333"/>
                      <a:gd name="csY2" fmla="*/ 4843445 h 5124187"/>
                      <a:gd name="csX3" fmla="*/ 2935530 w 9661333"/>
                      <a:gd name="csY3" fmla="*/ 4595795 h 5124187"/>
                      <a:gd name="csX4" fmla="*/ 3183180 w 9661333"/>
                      <a:gd name="csY4" fmla="*/ 4843445 h 5124187"/>
                      <a:gd name="csX0" fmla="*/ 3565121 w 9661333"/>
                      <a:gd name="csY0" fmla="*/ 4485694 h 5124187"/>
                      <a:gd name="csX1" fmla="*/ 3193646 w 9661333"/>
                      <a:gd name="csY1" fmla="*/ 4857169 h 5124187"/>
                      <a:gd name="csX2" fmla="*/ 2822171 w 9661333"/>
                      <a:gd name="csY2" fmla="*/ 4485694 h 5124187"/>
                      <a:gd name="csX3" fmla="*/ 3193646 w 9661333"/>
                      <a:gd name="csY3" fmla="*/ 4114219 h 5124187"/>
                      <a:gd name="csX4" fmla="*/ 3565121 w 9661333"/>
                      <a:gd name="csY4" fmla="*/ 4485694 h 5124187"/>
                      <a:gd name="csX0" fmla="*/ 4729 w 43256"/>
                      <a:gd name="csY0" fmla="*/ 26036 h 49659"/>
                      <a:gd name="csX1" fmla="*/ 2196 w 43256"/>
                      <a:gd name="csY1" fmla="*/ 25239 h 49659"/>
                      <a:gd name="csX2" fmla="*/ 6964 w 43256"/>
                      <a:gd name="csY2" fmla="*/ 34758 h 49659"/>
                      <a:gd name="csX3" fmla="*/ 5856 w 43256"/>
                      <a:gd name="csY3" fmla="*/ 35139 h 49659"/>
                      <a:gd name="csX4" fmla="*/ 16514 w 43256"/>
                      <a:gd name="csY4" fmla="*/ 38949 h 49659"/>
                      <a:gd name="csX5" fmla="*/ 15846 w 43256"/>
                      <a:gd name="csY5" fmla="*/ 37209 h 49659"/>
                      <a:gd name="csX6" fmla="*/ 28863 w 43256"/>
                      <a:gd name="csY6" fmla="*/ 34610 h 49659"/>
                      <a:gd name="csX7" fmla="*/ 28596 w 43256"/>
                      <a:gd name="csY7" fmla="*/ 36519 h 49659"/>
                      <a:gd name="csX8" fmla="*/ 34165 w 43256"/>
                      <a:gd name="csY8" fmla="*/ 22813 h 49659"/>
                      <a:gd name="csX9" fmla="*/ 37416 w 43256"/>
                      <a:gd name="csY9" fmla="*/ 29949 h 49659"/>
                      <a:gd name="csX10" fmla="*/ 41834 w 43256"/>
                      <a:gd name="csY10" fmla="*/ 15213 h 49659"/>
                      <a:gd name="csX11" fmla="*/ 38040 w 43256"/>
                      <a:gd name="csY11" fmla="*/ 6535 h 49659"/>
                      <a:gd name="csX12" fmla="*/ 29831 w 43256"/>
                      <a:gd name="csY12" fmla="*/ 1777 h 49659"/>
                      <a:gd name="csX13" fmla="*/ 38436 w 43256"/>
                      <a:gd name="csY13" fmla="*/ 6549 h 49659"/>
                      <a:gd name="csX14" fmla="*/ 29114 w 43256"/>
                      <a:gd name="csY14" fmla="*/ 3811 h 49659"/>
                      <a:gd name="csX15" fmla="*/ 29856 w 43256"/>
                      <a:gd name="csY15" fmla="*/ 2199 h 49659"/>
                      <a:gd name="csX16" fmla="*/ 22177 w 43256"/>
                      <a:gd name="csY16" fmla="*/ 4579 h 49659"/>
                      <a:gd name="csX17" fmla="*/ 22536 w 43256"/>
                      <a:gd name="csY17" fmla="*/ 3189 h 49659"/>
                      <a:gd name="csX18" fmla="*/ 9046 w 43256"/>
                      <a:gd name="csY18" fmla="*/ 3113 h 49659"/>
                      <a:gd name="csX19" fmla="*/ 15336 w 43256"/>
                      <a:gd name="csY19" fmla="*/ 6399 h 49659"/>
                      <a:gd name="csX20" fmla="*/ 9110 w 43256"/>
                      <a:gd name="csY20" fmla="*/ 2910 h 49659"/>
                      <a:gd name="csX21" fmla="*/ 3979 w 43256"/>
                      <a:gd name="csY21" fmla="*/ 13491 h 49659"/>
                      <a:gd name="csX0" fmla="*/ 4789 w 43256"/>
                      <a:gd name="csY0" fmla="*/ 26598 h 49659"/>
                      <a:gd name="csX1" fmla="*/ 5659 w 43256"/>
                      <a:gd name="csY1" fmla="*/ 6766 h 49659"/>
                      <a:gd name="csX2" fmla="*/ 14041 w 43256"/>
                      <a:gd name="csY2" fmla="*/ 5061 h 49659"/>
                      <a:gd name="csX3" fmla="*/ 22492 w 43256"/>
                      <a:gd name="csY3" fmla="*/ 3291 h 49659"/>
                      <a:gd name="csX4" fmla="*/ 25785 w 43256"/>
                      <a:gd name="csY4" fmla="*/ 59 h 49659"/>
                      <a:gd name="csX5" fmla="*/ 29869 w 43256"/>
                      <a:gd name="csY5" fmla="*/ 2340 h 49659"/>
                      <a:gd name="csX6" fmla="*/ 35499 w 43256"/>
                      <a:gd name="csY6" fmla="*/ 549 h 49659"/>
                      <a:gd name="csX7" fmla="*/ 38354 w 43256"/>
                      <a:gd name="csY7" fmla="*/ 5435 h 49659"/>
                      <a:gd name="csX8" fmla="*/ 42018 w 43256"/>
                      <a:gd name="csY8" fmla="*/ 10177 h 49659"/>
                      <a:gd name="csX9" fmla="*/ 41854 w 43256"/>
                      <a:gd name="csY9" fmla="*/ 15319 h 49659"/>
                      <a:gd name="csX10" fmla="*/ 43052 w 43256"/>
                      <a:gd name="csY10" fmla="*/ 23181 h 49659"/>
                      <a:gd name="csX11" fmla="*/ 37440 w 43256"/>
                      <a:gd name="csY11" fmla="*/ 30063 h 49659"/>
                      <a:gd name="csX12" fmla="*/ 35431 w 43256"/>
                      <a:gd name="csY12" fmla="*/ 35960 h 49659"/>
                      <a:gd name="csX13" fmla="*/ 28591 w 43256"/>
                      <a:gd name="csY13" fmla="*/ 36674 h 49659"/>
                      <a:gd name="csX14" fmla="*/ 23703 w 43256"/>
                      <a:gd name="csY14" fmla="*/ 42965 h 49659"/>
                      <a:gd name="csX15" fmla="*/ 16516 w 43256"/>
                      <a:gd name="csY15" fmla="*/ 39125 h 49659"/>
                      <a:gd name="csX16" fmla="*/ 5840 w 43256"/>
                      <a:gd name="csY16" fmla="*/ 35331 h 49659"/>
                      <a:gd name="csX17" fmla="*/ 1146 w 43256"/>
                      <a:gd name="csY17" fmla="*/ 31109 h 49659"/>
                      <a:gd name="csX18" fmla="*/ 2149 w 43256"/>
                      <a:gd name="csY18" fmla="*/ 25410 h 49659"/>
                      <a:gd name="csX19" fmla="*/ 31 w 43256"/>
                      <a:gd name="csY19" fmla="*/ 19563 h 49659"/>
                      <a:gd name="csX20" fmla="*/ 3899 w 43256"/>
                      <a:gd name="csY20" fmla="*/ 14366 h 49659"/>
                      <a:gd name="csX21" fmla="*/ 4789 w 43256"/>
                      <a:gd name="csY21" fmla="*/ 26598 h 49659"/>
                      <a:gd name="csX0" fmla="*/ 2946139 w 9661333"/>
                      <a:gd name="csY0" fmla="*/ 5000362 h 5124187"/>
                      <a:gd name="csX1" fmla="*/ 2822314 w 9661333"/>
                      <a:gd name="csY1" fmla="*/ 5124187 h 5124187"/>
                      <a:gd name="csX2" fmla="*/ 2698489 w 9661333"/>
                      <a:gd name="csY2" fmla="*/ 5000362 h 5124187"/>
                      <a:gd name="csX3" fmla="*/ 2822314 w 9661333"/>
                      <a:gd name="csY3" fmla="*/ 4876537 h 5124187"/>
                      <a:gd name="csX4" fmla="*/ 2946139 w 9661333"/>
                      <a:gd name="csY4" fmla="*/ 5000362 h 5124187"/>
                      <a:gd name="csX0" fmla="*/ 3183180 w 9661333"/>
                      <a:gd name="csY0" fmla="*/ 4843445 h 5124187"/>
                      <a:gd name="csX1" fmla="*/ 2935530 w 9661333"/>
                      <a:gd name="csY1" fmla="*/ 5091095 h 5124187"/>
                      <a:gd name="csX2" fmla="*/ 2687880 w 9661333"/>
                      <a:gd name="csY2" fmla="*/ 4843445 h 5124187"/>
                      <a:gd name="csX3" fmla="*/ 2935530 w 9661333"/>
                      <a:gd name="csY3" fmla="*/ 4595795 h 5124187"/>
                      <a:gd name="csX4" fmla="*/ 3183180 w 9661333"/>
                      <a:gd name="csY4" fmla="*/ 4843445 h 5124187"/>
                      <a:gd name="csX0" fmla="*/ 3565121 w 9661333"/>
                      <a:gd name="csY0" fmla="*/ 4485694 h 5124187"/>
                      <a:gd name="csX1" fmla="*/ 3193646 w 9661333"/>
                      <a:gd name="csY1" fmla="*/ 4857169 h 5124187"/>
                      <a:gd name="csX2" fmla="*/ 2822171 w 9661333"/>
                      <a:gd name="csY2" fmla="*/ 4485694 h 5124187"/>
                      <a:gd name="csX3" fmla="*/ 3193646 w 9661333"/>
                      <a:gd name="csY3" fmla="*/ 4114219 h 5124187"/>
                      <a:gd name="csX4" fmla="*/ 3565121 w 9661333"/>
                      <a:gd name="csY4" fmla="*/ 4485694 h 5124187"/>
                      <a:gd name="csX0" fmla="*/ 4729 w 43256"/>
                      <a:gd name="csY0" fmla="*/ 26036 h 49659"/>
                      <a:gd name="csX1" fmla="*/ 2196 w 43256"/>
                      <a:gd name="csY1" fmla="*/ 25239 h 49659"/>
                      <a:gd name="csX2" fmla="*/ 6964 w 43256"/>
                      <a:gd name="csY2" fmla="*/ 34758 h 49659"/>
                      <a:gd name="csX3" fmla="*/ 5856 w 43256"/>
                      <a:gd name="csY3" fmla="*/ 35139 h 49659"/>
                      <a:gd name="csX4" fmla="*/ 16514 w 43256"/>
                      <a:gd name="csY4" fmla="*/ 38949 h 49659"/>
                      <a:gd name="csX5" fmla="*/ 15846 w 43256"/>
                      <a:gd name="csY5" fmla="*/ 37209 h 49659"/>
                      <a:gd name="csX6" fmla="*/ 28863 w 43256"/>
                      <a:gd name="csY6" fmla="*/ 34610 h 49659"/>
                      <a:gd name="csX7" fmla="*/ 28596 w 43256"/>
                      <a:gd name="csY7" fmla="*/ 36519 h 49659"/>
                      <a:gd name="csX8" fmla="*/ 34165 w 43256"/>
                      <a:gd name="csY8" fmla="*/ 22813 h 49659"/>
                      <a:gd name="csX9" fmla="*/ 37416 w 43256"/>
                      <a:gd name="csY9" fmla="*/ 29949 h 49659"/>
                      <a:gd name="csX10" fmla="*/ 41834 w 43256"/>
                      <a:gd name="csY10" fmla="*/ 15213 h 49659"/>
                      <a:gd name="csX11" fmla="*/ 38040 w 43256"/>
                      <a:gd name="csY11" fmla="*/ 6535 h 49659"/>
                      <a:gd name="csX12" fmla="*/ 29831 w 43256"/>
                      <a:gd name="csY12" fmla="*/ 1777 h 49659"/>
                      <a:gd name="csX13" fmla="*/ 38436 w 43256"/>
                      <a:gd name="csY13" fmla="*/ 6549 h 49659"/>
                      <a:gd name="csX14" fmla="*/ 29114 w 43256"/>
                      <a:gd name="csY14" fmla="*/ 3811 h 49659"/>
                      <a:gd name="csX15" fmla="*/ 29856 w 43256"/>
                      <a:gd name="csY15" fmla="*/ 2199 h 49659"/>
                      <a:gd name="csX16" fmla="*/ 22177 w 43256"/>
                      <a:gd name="csY16" fmla="*/ 4579 h 49659"/>
                      <a:gd name="csX17" fmla="*/ 22536 w 43256"/>
                      <a:gd name="csY17" fmla="*/ 3189 h 49659"/>
                      <a:gd name="csX18" fmla="*/ 9046 w 43256"/>
                      <a:gd name="csY18" fmla="*/ 3113 h 49659"/>
                      <a:gd name="csX19" fmla="*/ 15336 w 43256"/>
                      <a:gd name="csY19" fmla="*/ 6399 h 49659"/>
                      <a:gd name="csX20" fmla="*/ 9110 w 43256"/>
                      <a:gd name="csY20" fmla="*/ 2910 h 49659"/>
                      <a:gd name="csX21" fmla="*/ 3979 w 43256"/>
                      <a:gd name="csY21" fmla="*/ 13491 h 49659"/>
                      <a:gd name="csX0" fmla="*/ 4789 w 43256"/>
                      <a:gd name="csY0" fmla="*/ 26598 h 49659"/>
                      <a:gd name="csX1" fmla="*/ 5659 w 43256"/>
                      <a:gd name="csY1" fmla="*/ 6766 h 49659"/>
                      <a:gd name="csX2" fmla="*/ 14041 w 43256"/>
                      <a:gd name="csY2" fmla="*/ 5061 h 49659"/>
                      <a:gd name="csX3" fmla="*/ 22492 w 43256"/>
                      <a:gd name="csY3" fmla="*/ 3291 h 49659"/>
                      <a:gd name="csX4" fmla="*/ 25785 w 43256"/>
                      <a:gd name="csY4" fmla="*/ 59 h 49659"/>
                      <a:gd name="csX5" fmla="*/ 29869 w 43256"/>
                      <a:gd name="csY5" fmla="*/ 2340 h 49659"/>
                      <a:gd name="csX6" fmla="*/ 35499 w 43256"/>
                      <a:gd name="csY6" fmla="*/ 549 h 49659"/>
                      <a:gd name="csX7" fmla="*/ 38354 w 43256"/>
                      <a:gd name="csY7" fmla="*/ 5435 h 49659"/>
                      <a:gd name="csX8" fmla="*/ 42018 w 43256"/>
                      <a:gd name="csY8" fmla="*/ 10177 h 49659"/>
                      <a:gd name="csX9" fmla="*/ 41854 w 43256"/>
                      <a:gd name="csY9" fmla="*/ 15319 h 49659"/>
                      <a:gd name="csX10" fmla="*/ 43052 w 43256"/>
                      <a:gd name="csY10" fmla="*/ 23181 h 49659"/>
                      <a:gd name="csX11" fmla="*/ 37440 w 43256"/>
                      <a:gd name="csY11" fmla="*/ 30063 h 49659"/>
                      <a:gd name="csX12" fmla="*/ 35431 w 43256"/>
                      <a:gd name="csY12" fmla="*/ 35960 h 49659"/>
                      <a:gd name="csX13" fmla="*/ 28591 w 43256"/>
                      <a:gd name="csY13" fmla="*/ 36674 h 49659"/>
                      <a:gd name="csX14" fmla="*/ 23703 w 43256"/>
                      <a:gd name="csY14" fmla="*/ 42965 h 49659"/>
                      <a:gd name="csX15" fmla="*/ 16516 w 43256"/>
                      <a:gd name="csY15" fmla="*/ 39125 h 49659"/>
                      <a:gd name="csX16" fmla="*/ 5840 w 43256"/>
                      <a:gd name="csY16" fmla="*/ 35331 h 49659"/>
                      <a:gd name="csX17" fmla="*/ 1146 w 43256"/>
                      <a:gd name="csY17" fmla="*/ 31109 h 49659"/>
                      <a:gd name="csX18" fmla="*/ 2149 w 43256"/>
                      <a:gd name="csY18" fmla="*/ 25410 h 49659"/>
                      <a:gd name="csX19" fmla="*/ 31 w 43256"/>
                      <a:gd name="csY19" fmla="*/ 19563 h 49659"/>
                      <a:gd name="csX20" fmla="*/ 3899 w 43256"/>
                      <a:gd name="csY20" fmla="*/ 14366 h 49659"/>
                      <a:gd name="csX21" fmla="*/ 4789 w 43256"/>
                      <a:gd name="csY21" fmla="*/ 26598 h 49659"/>
                      <a:gd name="csX0" fmla="*/ 2946139 w 9661333"/>
                      <a:gd name="csY0" fmla="*/ 5000362 h 5124187"/>
                      <a:gd name="csX1" fmla="*/ 2822314 w 9661333"/>
                      <a:gd name="csY1" fmla="*/ 5124187 h 5124187"/>
                      <a:gd name="csX2" fmla="*/ 2698489 w 9661333"/>
                      <a:gd name="csY2" fmla="*/ 5000362 h 5124187"/>
                      <a:gd name="csX3" fmla="*/ 2822314 w 9661333"/>
                      <a:gd name="csY3" fmla="*/ 4876537 h 5124187"/>
                      <a:gd name="csX4" fmla="*/ 2946139 w 9661333"/>
                      <a:gd name="csY4" fmla="*/ 5000362 h 5124187"/>
                      <a:gd name="csX0" fmla="*/ 3183180 w 9661333"/>
                      <a:gd name="csY0" fmla="*/ 4843445 h 5124187"/>
                      <a:gd name="csX1" fmla="*/ 2935530 w 9661333"/>
                      <a:gd name="csY1" fmla="*/ 5091095 h 5124187"/>
                      <a:gd name="csX2" fmla="*/ 2687880 w 9661333"/>
                      <a:gd name="csY2" fmla="*/ 4843445 h 5124187"/>
                      <a:gd name="csX3" fmla="*/ 2935530 w 9661333"/>
                      <a:gd name="csY3" fmla="*/ 4595795 h 5124187"/>
                      <a:gd name="csX4" fmla="*/ 3183180 w 9661333"/>
                      <a:gd name="csY4" fmla="*/ 4843445 h 5124187"/>
                      <a:gd name="csX0" fmla="*/ 3565121 w 9661333"/>
                      <a:gd name="csY0" fmla="*/ 4485694 h 5124187"/>
                      <a:gd name="csX1" fmla="*/ 3193646 w 9661333"/>
                      <a:gd name="csY1" fmla="*/ 4857169 h 5124187"/>
                      <a:gd name="csX2" fmla="*/ 2822171 w 9661333"/>
                      <a:gd name="csY2" fmla="*/ 4485694 h 5124187"/>
                      <a:gd name="csX3" fmla="*/ 3193646 w 9661333"/>
                      <a:gd name="csY3" fmla="*/ 4114219 h 5124187"/>
                      <a:gd name="csX4" fmla="*/ 3565121 w 9661333"/>
                      <a:gd name="csY4" fmla="*/ 4485694 h 5124187"/>
                      <a:gd name="csX0" fmla="*/ 4729 w 43256"/>
                      <a:gd name="csY0" fmla="*/ 26036 h 49659"/>
                      <a:gd name="csX1" fmla="*/ 2196 w 43256"/>
                      <a:gd name="csY1" fmla="*/ 25239 h 49659"/>
                      <a:gd name="csX2" fmla="*/ 6964 w 43256"/>
                      <a:gd name="csY2" fmla="*/ 34758 h 49659"/>
                      <a:gd name="csX3" fmla="*/ 5856 w 43256"/>
                      <a:gd name="csY3" fmla="*/ 35139 h 49659"/>
                      <a:gd name="csX4" fmla="*/ 16514 w 43256"/>
                      <a:gd name="csY4" fmla="*/ 38949 h 49659"/>
                      <a:gd name="csX5" fmla="*/ 15846 w 43256"/>
                      <a:gd name="csY5" fmla="*/ 37209 h 49659"/>
                      <a:gd name="csX6" fmla="*/ 28863 w 43256"/>
                      <a:gd name="csY6" fmla="*/ 34610 h 49659"/>
                      <a:gd name="csX7" fmla="*/ 28596 w 43256"/>
                      <a:gd name="csY7" fmla="*/ 36519 h 49659"/>
                      <a:gd name="csX8" fmla="*/ 34165 w 43256"/>
                      <a:gd name="csY8" fmla="*/ 22813 h 49659"/>
                      <a:gd name="csX9" fmla="*/ 37416 w 43256"/>
                      <a:gd name="csY9" fmla="*/ 29949 h 49659"/>
                      <a:gd name="csX10" fmla="*/ 41834 w 43256"/>
                      <a:gd name="csY10" fmla="*/ 15213 h 49659"/>
                      <a:gd name="csX11" fmla="*/ 38040 w 43256"/>
                      <a:gd name="csY11" fmla="*/ 6535 h 49659"/>
                      <a:gd name="csX12" fmla="*/ 29831 w 43256"/>
                      <a:gd name="csY12" fmla="*/ 1777 h 49659"/>
                      <a:gd name="csX13" fmla="*/ 42018 w 43256"/>
                      <a:gd name="csY13" fmla="*/ 10518 h 49659"/>
                      <a:gd name="csX14" fmla="*/ 29114 w 43256"/>
                      <a:gd name="csY14" fmla="*/ 3811 h 49659"/>
                      <a:gd name="csX15" fmla="*/ 29856 w 43256"/>
                      <a:gd name="csY15" fmla="*/ 2199 h 49659"/>
                      <a:gd name="csX16" fmla="*/ 22177 w 43256"/>
                      <a:gd name="csY16" fmla="*/ 4579 h 49659"/>
                      <a:gd name="csX17" fmla="*/ 22536 w 43256"/>
                      <a:gd name="csY17" fmla="*/ 3189 h 49659"/>
                      <a:gd name="csX18" fmla="*/ 9046 w 43256"/>
                      <a:gd name="csY18" fmla="*/ 3113 h 49659"/>
                      <a:gd name="csX19" fmla="*/ 15336 w 43256"/>
                      <a:gd name="csY19" fmla="*/ 6399 h 49659"/>
                      <a:gd name="csX20" fmla="*/ 9110 w 43256"/>
                      <a:gd name="csY20" fmla="*/ 2910 h 49659"/>
                      <a:gd name="csX21" fmla="*/ 3979 w 43256"/>
                      <a:gd name="csY21" fmla="*/ 13491 h 49659"/>
                      <a:gd name="csX0" fmla="*/ 4789 w 43256"/>
                      <a:gd name="csY0" fmla="*/ 27031 h 50092"/>
                      <a:gd name="csX1" fmla="*/ 5659 w 43256"/>
                      <a:gd name="csY1" fmla="*/ 7199 h 50092"/>
                      <a:gd name="csX2" fmla="*/ 14041 w 43256"/>
                      <a:gd name="csY2" fmla="*/ 5494 h 50092"/>
                      <a:gd name="csX3" fmla="*/ 22492 w 43256"/>
                      <a:gd name="csY3" fmla="*/ 3724 h 50092"/>
                      <a:gd name="csX4" fmla="*/ 25785 w 43256"/>
                      <a:gd name="csY4" fmla="*/ 492 h 50092"/>
                      <a:gd name="csX5" fmla="*/ 29869 w 43256"/>
                      <a:gd name="csY5" fmla="*/ 2773 h 50092"/>
                      <a:gd name="csX6" fmla="*/ 35499 w 43256"/>
                      <a:gd name="csY6" fmla="*/ 982 h 50092"/>
                      <a:gd name="csX7" fmla="*/ 41766 w 43256"/>
                      <a:gd name="csY7" fmla="*/ 15653 h 50092"/>
                      <a:gd name="csX8" fmla="*/ 42018 w 43256"/>
                      <a:gd name="csY8" fmla="*/ 10610 h 50092"/>
                      <a:gd name="csX9" fmla="*/ 41854 w 43256"/>
                      <a:gd name="csY9" fmla="*/ 15752 h 50092"/>
                      <a:gd name="csX10" fmla="*/ 43052 w 43256"/>
                      <a:gd name="csY10" fmla="*/ 23614 h 50092"/>
                      <a:gd name="csX11" fmla="*/ 37440 w 43256"/>
                      <a:gd name="csY11" fmla="*/ 30496 h 50092"/>
                      <a:gd name="csX12" fmla="*/ 35431 w 43256"/>
                      <a:gd name="csY12" fmla="*/ 36393 h 50092"/>
                      <a:gd name="csX13" fmla="*/ 28591 w 43256"/>
                      <a:gd name="csY13" fmla="*/ 37107 h 50092"/>
                      <a:gd name="csX14" fmla="*/ 23703 w 43256"/>
                      <a:gd name="csY14" fmla="*/ 43398 h 50092"/>
                      <a:gd name="csX15" fmla="*/ 16516 w 43256"/>
                      <a:gd name="csY15" fmla="*/ 39558 h 50092"/>
                      <a:gd name="csX16" fmla="*/ 5840 w 43256"/>
                      <a:gd name="csY16" fmla="*/ 35764 h 50092"/>
                      <a:gd name="csX17" fmla="*/ 1146 w 43256"/>
                      <a:gd name="csY17" fmla="*/ 31542 h 50092"/>
                      <a:gd name="csX18" fmla="*/ 2149 w 43256"/>
                      <a:gd name="csY18" fmla="*/ 25843 h 50092"/>
                      <a:gd name="csX19" fmla="*/ 31 w 43256"/>
                      <a:gd name="csY19" fmla="*/ 19996 h 50092"/>
                      <a:gd name="csX20" fmla="*/ 3899 w 43256"/>
                      <a:gd name="csY20" fmla="*/ 14799 h 50092"/>
                      <a:gd name="csX21" fmla="*/ 4789 w 43256"/>
                      <a:gd name="csY21" fmla="*/ 27031 h 50092"/>
                      <a:gd name="csX0" fmla="*/ 2946139 w 9661333"/>
                      <a:gd name="csY0" fmla="*/ 5045042 h 5168867"/>
                      <a:gd name="csX1" fmla="*/ 2822314 w 9661333"/>
                      <a:gd name="csY1" fmla="*/ 5168867 h 5168867"/>
                      <a:gd name="csX2" fmla="*/ 2698489 w 9661333"/>
                      <a:gd name="csY2" fmla="*/ 5045042 h 5168867"/>
                      <a:gd name="csX3" fmla="*/ 2822314 w 9661333"/>
                      <a:gd name="csY3" fmla="*/ 4921217 h 5168867"/>
                      <a:gd name="csX4" fmla="*/ 2946139 w 9661333"/>
                      <a:gd name="csY4" fmla="*/ 5045042 h 5168867"/>
                      <a:gd name="csX0" fmla="*/ 3183180 w 9661333"/>
                      <a:gd name="csY0" fmla="*/ 4888125 h 5168867"/>
                      <a:gd name="csX1" fmla="*/ 2935530 w 9661333"/>
                      <a:gd name="csY1" fmla="*/ 5135775 h 5168867"/>
                      <a:gd name="csX2" fmla="*/ 2687880 w 9661333"/>
                      <a:gd name="csY2" fmla="*/ 4888125 h 5168867"/>
                      <a:gd name="csX3" fmla="*/ 2935530 w 9661333"/>
                      <a:gd name="csY3" fmla="*/ 4640475 h 5168867"/>
                      <a:gd name="csX4" fmla="*/ 3183180 w 9661333"/>
                      <a:gd name="csY4" fmla="*/ 4888125 h 5168867"/>
                      <a:gd name="csX0" fmla="*/ 3565121 w 9661333"/>
                      <a:gd name="csY0" fmla="*/ 4530374 h 5168867"/>
                      <a:gd name="csX1" fmla="*/ 3193646 w 9661333"/>
                      <a:gd name="csY1" fmla="*/ 4901849 h 5168867"/>
                      <a:gd name="csX2" fmla="*/ 2822171 w 9661333"/>
                      <a:gd name="csY2" fmla="*/ 4530374 h 5168867"/>
                      <a:gd name="csX3" fmla="*/ 3193646 w 9661333"/>
                      <a:gd name="csY3" fmla="*/ 4158899 h 5168867"/>
                      <a:gd name="csX4" fmla="*/ 3565121 w 9661333"/>
                      <a:gd name="csY4" fmla="*/ 4530374 h 5168867"/>
                      <a:gd name="csX0" fmla="*/ 4729 w 43256"/>
                      <a:gd name="csY0" fmla="*/ 26469 h 50092"/>
                      <a:gd name="csX1" fmla="*/ 2196 w 43256"/>
                      <a:gd name="csY1" fmla="*/ 25672 h 50092"/>
                      <a:gd name="csX2" fmla="*/ 6964 w 43256"/>
                      <a:gd name="csY2" fmla="*/ 35191 h 50092"/>
                      <a:gd name="csX3" fmla="*/ 5856 w 43256"/>
                      <a:gd name="csY3" fmla="*/ 35572 h 50092"/>
                      <a:gd name="csX4" fmla="*/ 16514 w 43256"/>
                      <a:gd name="csY4" fmla="*/ 39382 h 50092"/>
                      <a:gd name="csX5" fmla="*/ 15846 w 43256"/>
                      <a:gd name="csY5" fmla="*/ 37642 h 50092"/>
                      <a:gd name="csX6" fmla="*/ 28863 w 43256"/>
                      <a:gd name="csY6" fmla="*/ 35043 h 50092"/>
                      <a:gd name="csX7" fmla="*/ 28596 w 43256"/>
                      <a:gd name="csY7" fmla="*/ 36952 h 50092"/>
                      <a:gd name="csX8" fmla="*/ 34165 w 43256"/>
                      <a:gd name="csY8" fmla="*/ 23246 h 50092"/>
                      <a:gd name="csX9" fmla="*/ 37416 w 43256"/>
                      <a:gd name="csY9" fmla="*/ 30382 h 50092"/>
                      <a:gd name="csX10" fmla="*/ 41834 w 43256"/>
                      <a:gd name="csY10" fmla="*/ 15646 h 50092"/>
                      <a:gd name="csX11" fmla="*/ 38040 w 43256"/>
                      <a:gd name="csY11" fmla="*/ 6968 h 50092"/>
                      <a:gd name="csX12" fmla="*/ 29831 w 43256"/>
                      <a:gd name="csY12" fmla="*/ 2210 h 50092"/>
                      <a:gd name="csX13" fmla="*/ 42018 w 43256"/>
                      <a:gd name="csY13" fmla="*/ 10951 h 50092"/>
                      <a:gd name="csX14" fmla="*/ 29114 w 43256"/>
                      <a:gd name="csY14" fmla="*/ 4244 h 50092"/>
                      <a:gd name="csX15" fmla="*/ 29856 w 43256"/>
                      <a:gd name="csY15" fmla="*/ 2632 h 50092"/>
                      <a:gd name="csX16" fmla="*/ 22177 w 43256"/>
                      <a:gd name="csY16" fmla="*/ 5012 h 50092"/>
                      <a:gd name="csX17" fmla="*/ 22536 w 43256"/>
                      <a:gd name="csY17" fmla="*/ 3622 h 50092"/>
                      <a:gd name="csX18" fmla="*/ 9046 w 43256"/>
                      <a:gd name="csY18" fmla="*/ 3546 h 50092"/>
                      <a:gd name="csX19" fmla="*/ 15336 w 43256"/>
                      <a:gd name="csY19" fmla="*/ 6832 h 50092"/>
                      <a:gd name="csX20" fmla="*/ 9110 w 43256"/>
                      <a:gd name="csY20" fmla="*/ 3343 h 50092"/>
                      <a:gd name="csX21" fmla="*/ 3979 w 43256"/>
                      <a:gd name="csY21" fmla="*/ 13924 h 50092"/>
                      <a:gd name="csX0" fmla="*/ 4789 w 43256"/>
                      <a:gd name="csY0" fmla="*/ 27031 h 50092"/>
                      <a:gd name="csX1" fmla="*/ 5659 w 43256"/>
                      <a:gd name="csY1" fmla="*/ 7199 h 50092"/>
                      <a:gd name="csX2" fmla="*/ 14041 w 43256"/>
                      <a:gd name="csY2" fmla="*/ 5494 h 50092"/>
                      <a:gd name="csX3" fmla="*/ 22492 w 43256"/>
                      <a:gd name="csY3" fmla="*/ 3724 h 50092"/>
                      <a:gd name="csX4" fmla="*/ 25785 w 43256"/>
                      <a:gd name="csY4" fmla="*/ 492 h 50092"/>
                      <a:gd name="csX5" fmla="*/ 29869 w 43256"/>
                      <a:gd name="csY5" fmla="*/ 2773 h 50092"/>
                      <a:gd name="csX6" fmla="*/ 35499 w 43256"/>
                      <a:gd name="csY6" fmla="*/ 982 h 50092"/>
                      <a:gd name="csX7" fmla="*/ 41766 w 43256"/>
                      <a:gd name="csY7" fmla="*/ 15653 h 50092"/>
                      <a:gd name="csX8" fmla="*/ 42018 w 43256"/>
                      <a:gd name="csY8" fmla="*/ 10610 h 50092"/>
                      <a:gd name="csX9" fmla="*/ 41854 w 43256"/>
                      <a:gd name="csY9" fmla="*/ 15752 h 50092"/>
                      <a:gd name="csX10" fmla="*/ 43052 w 43256"/>
                      <a:gd name="csY10" fmla="*/ 23614 h 50092"/>
                      <a:gd name="csX11" fmla="*/ 37440 w 43256"/>
                      <a:gd name="csY11" fmla="*/ 30496 h 50092"/>
                      <a:gd name="csX12" fmla="*/ 35431 w 43256"/>
                      <a:gd name="csY12" fmla="*/ 36393 h 50092"/>
                      <a:gd name="csX13" fmla="*/ 28591 w 43256"/>
                      <a:gd name="csY13" fmla="*/ 37107 h 50092"/>
                      <a:gd name="csX14" fmla="*/ 23703 w 43256"/>
                      <a:gd name="csY14" fmla="*/ 43398 h 50092"/>
                      <a:gd name="csX15" fmla="*/ 16516 w 43256"/>
                      <a:gd name="csY15" fmla="*/ 39558 h 50092"/>
                      <a:gd name="csX16" fmla="*/ 5840 w 43256"/>
                      <a:gd name="csY16" fmla="*/ 35764 h 50092"/>
                      <a:gd name="csX17" fmla="*/ 1146 w 43256"/>
                      <a:gd name="csY17" fmla="*/ 31542 h 50092"/>
                      <a:gd name="csX18" fmla="*/ 2149 w 43256"/>
                      <a:gd name="csY18" fmla="*/ 25843 h 50092"/>
                      <a:gd name="csX19" fmla="*/ 31 w 43256"/>
                      <a:gd name="csY19" fmla="*/ 19996 h 50092"/>
                      <a:gd name="csX20" fmla="*/ 3899 w 43256"/>
                      <a:gd name="csY20" fmla="*/ 14799 h 50092"/>
                      <a:gd name="csX21" fmla="*/ 4789 w 43256"/>
                      <a:gd name="csY21" fmla="*/ 27031 h 50092"/>
                      <a:gd name="csX0" fmla="*/ 2946139 w 9661333"/>
                      <a:gd name="csY0" fmla="*/ 5045042 h 5168867"/>
                      <a:gd name="csX1" fmla="*/ 2822314 w 9661333"/>
                      <a:gd name="csY1" fmla="*/ 5168867 h 5168867"/>
                      <a:gd name="csX2" fmla="*/ 2698489 w 9661333"/>
                      <a:gd name="csY2" fmla="*/ 5045042 h 5168867"/>
                      <a:gd name="csX3" fmla="*/ 2822314 w 9661333"/>
                      <a:gd name="csY3" fmla="*/ 4921217 h 5168867"/>
                      <a:gd name="csX4" fmla="*/ 2946139 w 9661333"/>
                      <a:gd name="csY4" fmla="*/ 5045042 h 5168867"/>
                      <a:gd name="csX0" fmla="*/ 3183180 w 9661333"/>
                      <a:gd name="csY0" fmla="*/ 4888125 h 5168867"/>
                      <a:gd name="csX1" fmla="*/ 2935530 w 9661333"/>
                      <a:gd name="csY1" fmla="*/ 5135775 h 5168867"/>
                      <a:gd name="csX2" fmla="*/ 2687880 w 9661333"/>
                      <a:gd name="csY2" fmla="*/ 4888125 h 5168867"/>
                      <a:gd name="csX3" fmla="*/ 2935530 w 9661333"/>
                      <a:gd name="csY3" fmla="*/ 4640475 h 5168867"/>
                      <a:gd name="csX4" fmla="*/ 3183180 w 9661333"/>
                      <a:gd name="csY4" fmla="*/ 4888125 h 5168867"/>
                      <a:gd name="csX0" fmla="*/ 3565121 w 9661333"/>
                      <a:gd name="csY0" fmla="*/ 4530374 h 5168867"/>
                      <a:gd name="csX1" fmla="*/ 3193646 w 9661333"/>
                      <a:gd name="csY1" fmla="*/ 4901849 h 5168867"/>
                      <a:gd name="csX2" fmla="*/ 2822171 w 9661333"/>
                      <a:gd name="csY2" fmla="*/ 4530374 h 5168867"/>
                      <a:gd name="csX3" fmla="*/ 3193646 w 9661333"/>
                      <a:gd name="csY3" fmla="*/ 4158899 h 5168867"/>
                      <a:gd name="csX4" fmla="*/ 3565121 w 9661333"/>
                      <a:gd name="csY4" fmla="*/ 4530374 h 5168867"/>
                      <a:gd name="csX0" fmla="*/ 4729 w 43256"/>
                      <a:gd name="csY0" fmla="*/ 26469 h 50092"/>
                      <a:gd name="csX1" fmla="*/ 2196 w 43256"/>
                      <a:gd name="csY1" fmla="*/ 25672 h 50092"/>
                      <a:gd name="csX2" fmla="*/ 6964 w 43256"/>
                      <a:gd name="csY2" fmla="*/ 35191 h 50092"/>
                      <a:gd name="csX3" fmla="*/ 5856 w 43256"/>
                      <a:gd name="csY3" fmla="*/ 35572 h 50092"/>
                      <a:gd name="csX4" fmla="*/ 16514 w 43256"/>
                      <a:gd name="csY4" fmla="*/ 39382 h 50092"/>
                      <a:gd name="csX5" fmla="*/ 15846 w 43256"/>
                      <a:gd name="csY5" fmla="*/ 37642 h 50092"/>
                      <a:gd name="csX6" fmla="*/ 28863 w 43256"/>
                      <a:gd name="csY6" fmla="*/ 35043 h 50092"/>
                      <a:gd name="csX7" fmla="*/ 28596 w 43256"/>
                      <a:gd name="csY7" fmla="*/ 36952 h 50092"/>
                      <a:gd name="csX8" fmla="*/ 34165 w 43256"/>
                      <a:gd name="csY8" fmla="*/ 23246 h 50092"/>
                      <a:gd name="csX9" fmla="*/ 37416 w 43256"/>
                      <a:gd name="csY9" fmla="*/ 30382 h 50092"/>
                      <a:gd name="csX10" fmla="*/ 41834 w 43256"/>
                      <a:gd name="csY10" fmla="*/ 15646 h 50092"/>
                      <a:gd name="csX11" fmla="*/ 38040 w 43256"/>
                      <a:gd name="csY11" fmla="*/ 6968 h 50092"/>
                      <a:gd name="csX12" fmla="*/ 29831 w 43256"/>
                      <a:gd name="csY12" fmla="*/ 2210 h 50092"/>
                      <a:gd name="csX13" fmla="*/ 42018 w 43256"/>
                      <a:gd name="csY13" fmla="*/ 10951 h 50092"/>
                      <a:gd name="csX14" fmla="*/ 29114 w 43256"/>
                      <a:gd name="csY14" fmla="*/ 4244 h 50092"/>
                      <a:gd name="csX15" fmla="*/ 29856 w 43256"/>
                      <a:gd name="csY15" fmla="*/ 2632 h 50092"/>
                      <a:gd name="csX16" fmla="*/ 22177 w 43256"/>
                      <a:gd name="csY16" fmla="*/ 5012 h 50092"/>
                      <a:gd name="csX17" fmla="*/ 22536 w 43256"/>
                      <a:gd name="csY17" fmla="*/ 3622 h 50092"/>
                      <a:gd name="csX18" fmla="*/ 9046 w 43256"/>
                      <a:gd name="csY18" fmla="*/ 3546 h 50092"/>
                      <a:gd name="csX19" fmla="*/ 15336 w 43256"/>
                      <a:gd name="csY19" fmla="*/ 6832 h 50092"/>
                      <a:gd name="csX20" fmla="*/ 9110 w 43256"/>
                      <a:gd name="csY20" fmla="*/ 3343 h 50092"/>
                      <a:gd name="csX21" fmla="*/ 3979 w 43256"/>
                      <a:gd name="csY21" fmla="*/ 13924 h 50092"/>
                      <a:gd name="csX0" fmla="*/ 4789 w 43256"/>
                      <a:gd name="csY0" fmla="*/ 27031 h 50092"/>
                      <a:gd name="csX1" fmla="*/ 5659 w 43256"/>
                      <a:gd name="csY1" fmla="*/ 7199 h 50092"/>
                      <a:gd name="csX2" fmla="*/ 14041 w 43256"/>
                      <a:gd name="csY2" fmla="*/ 5494 h 50092"/>
                      <a:gd name="csX3" fmla="*/ 22492 w 43256"/>
                      <a:gd name="csY3" fmla="*/ 3724 h 50092"/>
                      <a:gd name="csX4" fmla="*/ 25785 w 43256"/>
                      <a:gd name="csY4" fmla="*/ 492 h 50092"/>
                      <a:gd name="csX5" fmla="*/ 29869 w 43256"/>
                      <a:gd name="csY5" fmla="*/ 2773 h 50092"/>
                      <a:gd name="csX6" fmla="*/ 35499 w 43256"/>
                      <a:gd name="csY6" fmla="*/ 982 h 50092"/>
                      <a:gd name="csX7" fmla="*/ 41766 w 43256"/>
                      <a:gd name="csY7" fmla="*/ 15653 h 50092"/>
                      <a:gd name="csX8" fmla="*/ 42018 w 43256"/>
                      <a:gd name="csY8" fmla="*/ 10610 h 50092"/>
                      <a:gd name="csX9" fmla="*/ 41854 w 43256"/>
                      <a:gd name="csY9" fmla="*/ 15752 h 50092"/>
                      <a:gd name="csX10" fmla="*/ 43052 w 43256"/>
                      <a:gd name="csY10" fmla="*/ 23614 h 50092"/>
                      <a:gd name="csX11" fmla="*/ 37440 w 43256"/>
                      <a:gd name="csY11" fmla="*/ 30496 h 50092"/>
                      <a:gd name="csX12" fmla="*/ 35431 w 43256"/>
                      <a:gd name="csY12" fmla="*/ 36393 h 50092"/>
                      <a:gd name="csX13" fmla="*/ 28591 w 43256"/>
                      <a:gd name="csY13" fmla="*/ 37107 h 50092"/>
                      <a:gd name="csX14" fmla="*/ 23703 w 43256"/>
                      <a:gd name="csY14" fmla="*/ 43398 h 50092"/>
                      <a:gd name="csX15" fmla="*/ 16516 w 43256"/>
                      <a:gd name="csY15" fmla="*/ 39558 h 50092"/>
                      <a:gd name="csX16" fmla="*/ 5840 w 43256"/>
                      <a:gd name="csY16" fmla="*/ 35764 h 50092"/>
                      <a:gd name="csX17" fmla="*/ 1146 w 43256"/>
                      <a:gd name="csY17" fmla="*/ 31542 h 50092"/>
                      <a:gd name="csX18" fmla="*/ 2149 w 43256"/>
                      <a:gd name="csY18" fmla="*/ 25843 h 50092"/>
                      <a:gd name="csX19" fmla="*/ 31 w 43256"/>
                      <a:gd name="csY19" fmla="*/ 19996 h 50092"/>
                      <a:gd name="csX20" fmla="*/ 3899 w 43256"/>
                      <a:gd name="csY20" fmla="*/ 14799 h 50092"/>
                      <a:gd name="csX21" fmla="*/ 4789 w 43256"/>
                      <a:gd name="csY21" fmla="*/ 27031 h 50092"/>
                      <a:gd name="csX0" fmla="*/ 2946139 w 9661333"/>
                      <a:gd name="csY0" fmla="*/ 5045042 h 5168867"/>
                      <a:gd name="csX1" fmla="*/ 2822314 w 9661333"/>
                      <a:gd name="csY1" fmla="*/ 5168867 h 5168867"/>
                      <a:gd name="csX2" fmla="*/ 2698489 w 9661333"/>
                      <a:gd name="csY2" fmla="*/ 5045042 h 5168867"/>
                      <a:gd name="csX3" fmla="*/ 2822314 w 9661333"/>
                      <a:gd name="csY3" fmla="*/ 4921217 h 5168867"/>
                      <a:gd name="csX4" fmla="*/ 2946139 w 9661333"/>
                      <a:gd name="csY4" fmla="*/ 5045042 h 5168867"/>
                      <a:gd name="csX0" fmla="*/ 3183180 w 9661333"/>
                      <a:gd name="csY0" fmla="*/ 4888125 h 5168867"/>
                      <a:gd name="csX1" fmla="*/ 2935530 w 9661333"/>
                      <a:gd name="csY1" fmla="*/ 5135775 h 5168867"/>
                      <a:gd name="csX2" fmla="*/ 2687880 w 9661333"/>
                      <a:gd name="csY2" fmla="*/ 4888125 h 5168867"/>
                      <a:gd name="csX3" fmla="*/ 2935530 w 9661333"/>
                      <a:gd name="csY3" fmla="*/ 4640475 h 5168867"/>
                      <a:gd name="csX4" fmla="*/ 3183180 w 9661333"/>
                      <a:gd name="csY4" fmla="*/ 4888125 h 5168867"/>
                      <a:gd name="csX0" fmla="*/ 3565121 w 9661333"/>
                      <a:gd name="csY0" fmla="*/ 4530374 h 5168867"/>
                      <a:gd name="csX1" fmla="*/ 3193646 w 9661333"/>
                      <a:gd name="csY1" fmla="*/ 4901849 h 5168867"/>
                      <a:gd name="csX2" fmla="*/ 2822171 w 9661333"/>
                      <a:gd name="csY2" fmla="*/ 4530374 h 5168867"/>
                      <a:gd name="csX3" fmla="*/ 3193646 w 9661333"/>
                      <a:gd name="csY3" fmla="*/ 4158899 h 5168867"/>
                      <a:gd name="csX4" fmla="*/ 3565121 w 9661333"/>
                      <a:gd name="csY4" fmla="*/ 4530374 h 5168867"/>
                      <a:gd name="csX0" fmla="*/ 4729 w 43256"/>
                      <a:gd name="csY0" fmla="*/ 26469 h 50092"/>
                      <a:gd name="csX1" fmla="*/ 2196 w 43256"/>
                      <a:gd name="csY1" fmla="*/ 25672 h 50092"/>
                      <a:gd name="csX2" fmla="*/ 6964 w 43256"/>
                      <a:gd name="csY2" fmla="*/ 35191 h 50092"/>
                      <a:gd name="csX3" fmla="*/ 5856 w 43256"/>
                      <a:gd name="csY3" fmla="*/ 35572 h 50092"/>
                      <a:gd name="csX4" fmla="*/ 16514 w 43256"/>
                      <a:gd name="csY4" fmla="*/ 39382 h 50092"/>
                      <a:gd name="csX5" fmla="*/ 15846 w 43256"/>
                      <a:gd name="csY5" fmla="*/ 37642 h 50092"/>
                      <a:gd name="csX6" fmla="*/ 28863 w 43256"/>
                      <a:gd name="csY6" fmla="*/ 35043 h 50092"/>
                      <a:gd name="csX7" fmla="*/ 28596 w 43256"/>
                      <a:gd name="csY7" fmla="*/ 36952 h 50092"/>
                      <a:gd name="csX8" fmla="*/ 34165 w 43256"/>
                      <a:gd name="csY8" fmla="*/ 23246 h 50092"/>
                      <a:gd name="csX9" fmla="*/ 37416 w 43256"/>
                      <a:gd name="csY9" fmla="*/ 30382 h 50092"/>
                      <a:gd name="csX10" fmla="*/ 41834 w 43256"/>
                      <a:gd name="csY10" fmla="*/ 15646 h 50092"/>
                      <a:gd name="csX11" fmla="*/ 38040 w 43256"/>
                      <a:gd name="csY11" fmla="*/ 6968 h 50092"/>
                      <a:gd name="csX12" fmla="*/ 29831 w 43256"/>
                      <a:gd name="csY12" fmla="*/ 2210 h 50092"/>
                      <a:gd name="csX13" fmla="*/ 41933 w 43256"/>
                      <a:gd name="csY13" fmla="*/ 15566 h 50092"/>
                      <a:gd name="csX14" fmla="*/ 29114 w 43256"/>
                      <a:gd name="csY14" fmla="*/ 4244 h 50092"/>
                      <a:gd name="csX15" fmla="*/ 29856 w 43256"/>
                      <a:gd name="csY15" fmla="*/ 2632 h 50092"/>
                      <a:gd name="csX16" fmla="*/ 22177 w 43256"/>
                      <a:gd name="csY16" fmla="*/ 5012 h 50092"/>
                      <a:gd name="csX17" fmla="*/ 22536 w 43256"/>
                      <a:gd name="csY17" fmla="*/ 3622 h 50092"/>
                      <a:gd name="csX18" fmla="*/ 9046 w 43256"/>
                      <a:gd name="csY18" fmla="*/ 3546 h 50092"/>
                      <a:gd name="csX19" fmla="*/ 15336 w 43256"/>
                      <a:gd name="csY19" fmla="*/ 6832 h 50092"/>
                      <a:gd name="csX20" fmla="*/ 9110 w 43256"/>
                      <a:gd name="csY20" fmla="*/ 3343 h 50092"/>
                      <a:gd name="csX21" fmla="*/ 3979 w 43256"/>
                      <a:gd name="csY21" fmla="*/ 13924 h 50092"/>
                      <a:gd name="csX0" fmla="*/ 4789 w 43256"/>
                      <a:gd name="csY0" fmla="*/ 27031 h 50092"/>
                      <a:gd name="csX1" fmla="*/ 5659 w 43256"/>
                      <a:gd name="csY1" fmla="*/ 7199 h 50092"/>
                      <a:gd name="csX2" fmla="*/ 14041 w 43256"/>
                      <a:gd name="csY2" fmla="*/ 5494 h 50092"/>
                      <a:gd name="csX3" fmla="*/ 22492 w 43256"/>
                      <a:gd name="csY3" fmla="*/ 3724 h 50092"/>
                      <a:gd name="csX4" fmla="*/ 25785 w 43256"/>
                      <a:gd name="csY4" fmla="*/ 492 h 50092"/>
                      <a:gd name="csX5" fmla="*/ 29869 w 43256"/>
                      <a:gd name="csY5" fmla="*/ 2773 h 50092"/>
                      <a:gd name="csX6" fmla="*/ 35499 w 43256"/>
                      <a:gd name="csY6" fmla="*/ 982 h 50092"/>
                      <a:gd name="csX7" fmla="*/ 41766 w 43256"/>
                      <a:gd name="csY7" fmla="*/ 15653 h 50092"/>
                      <a:gd name="csX8" fmla="*/ 41549 w 43256"/>
                      <a:gd name="csY8" fmla="*/ 14948 h 50092"/>
                      <a:gd name="csX9" fmla="*/ 41854 w 43256"/>
                      <a:gd name="csY9" fmla="*/ 15752 h 50092"/>
                      <a:gd name="csX10" fmla="*/ 43052 w 43256"/>
                      <a:gd name="csY10" fmla="*/ 23614 h 50092"/>
                      <a:gd name="csX11" fmla="*/ 37440 w 43256"/>
                      <a:gd name="csY11" fmla="*/ 30496 h 50092"/>
                      <a:gd name="csX12" fmla="*/ 35431 w 43256"/>
                      <a:gd name="csY12" fmla="*/ 36393 h 50092"/>
                      <a:gd name="csX13" fmla="*/ 28591 w 43256"/>
                      <a:gd name="csY13" fmla="*/ 37107 h 50092"/>
                      <a:gd name="csX14" fmla="*/ 23703 w 43256"/>
                      <a:gd name="csY14" fmla="*/ 43398 h 50092"/>
                      <a:gd name="csX15" fmla="*/ 16516 w 43256"/>
                      <a:gd name="csY15" fmla="*/ 39558 h 50092"/>
                      <a:gd name="csX16" fmla="*/ 5840 w 43256"/>
                      <a:gd name="csY16" fmla="*/ 35764 h 50092"/>
                      <a:gd name="csX17" fmla="*/ 1146 w 43256"/>
                      <a:gd name="csY17" fmla="*/ 31542 h 50092"/>
                      <a:gd name="csX18" fmla="*/ 2149 w 43256"/>
                      <a:gd name="csY18" fmla="*/ 25843 h 50092"/>
                      <a:gd name="csX19" fmla="*/ 31 w 43256"/>
                      <a:gd name="csY19" fmla="*/ 19996 h 50092"/>
                      <a:gd name="csX20" fmla="*/ 3899 w 43256"/>
                      <a:gd name="csY20" fmla="*/ 14799 h 50092"/>
                      <a:gd name="csX21" fmla="*/ 4789 w 43256"/>
                      <a:gd name="csY21" fmla="*/ 27031 h 50092"/>
                      <a:gd name="csX0" fmla="*/ 2946139 w 9661333"/>
                      <a:gd name="csY0" fmla="*/ 5045042 h 5168867"/>
                      <a:gd name="csX1" fmla="*/ 2822314 w 9661333"/>
                      <a:gd name="csY1" fmla="*/ 5168867 h 5168867"/>
                      <a:gd name="csX2" fmla="*/ 2698489 w 9661333"/>
                      <a:gd name="csY2" fmla="*/ 5045042 h 5168867"/>
                      <a:gd name="csX3" fmla="*/ 2822314 w 9661333"/>
                      <a:gd name="csY3" fmla="*/ 4921217 h 5168867"/>
                      <a:gd name="csX4" fmla="*/ 2946139 w 9661333"/>
                      <a:gd name="csY4" fmla="*/ 5045042 h 5168867"/>
                      <a:gd name="csX0" fmla="*/ 3183180 w 9661333"/>
                      <a:gd name="csY0" fmla="*/ 4888125 h 5168867"/>
                      <a:gd name="csX1" fmla="*/ 2935530 w 9661333"/>
                      <a:gd name="csY1" fmla="*/ 5135775 h 5168867"/>
                      <a:gd name="csX2" fmla="*/ 2687880 w 9661333"/>
                      <a:gd name="csY2" fmla="*/ 4888125 h 5168867"/>
                      <a:gd name="csX3" fmla="*/ 2935530 w 9661333"/>
                      <a:gd name="csY3" fmla="*/ 4640475 h 5168867"/>
                      <a:gd name="csX4" fmla="*/ 3183180 w 9661333"/>
                      <a:gd name="csY4" fmla="*/ 4888125 h 5168867"/>
                      <a:gd name="csX0" fmla="*/ 3565121 w 9661333"/>
                      <a:gd name="csY0" fmla="*/ 4530374 h 5168867"/>
                      <a:gd name="csX1" fmla="*/ 3193646 w 9661333"/>
                      <a:gd name="csY1" fmla="*/ 4901849 h 5168867"/>
                      <a:gd name="csX2" fmla="*/ 2822171 w 9661333"/>
                      <a:gd name="csY2" fmla="*/ 4530374 h 5168867"/>
                      <a:gd name="csX3" fmla="*/ 3193646 w 9661333"/>
                      <a:gd name="csY3" fmla="*/ 4158899 h 5168867"/>
                      <a:gd name="csX4" fmla="*/ 3565121 w 9661333"/>
                      <a:gd name="csY4" fmla="*/ 4530374 h 5168867"/>
                      <a:gd name="csX0" fmla="*/ 4729 w 43256"/>
                      <a:gd name="csY0" fmla="*/ 26469 h 50092"/>
                      <a:gd name="csX1" fmla="*/ 2196 w 43256"/>
                      <a:gd name="csY1" fmla="*/ 25672 h 50092"/>
                      <a:gd name="csX2" fmla="*/ 6964 w 43256"/>
                      <a:gd name="csY2" fmla="*/ 35191 h 50092"/>
                      <a:gd name="csX3" fmla="*/ 5856 w 43256"/>
                      <a:gd name="csY3" fmla="*/ 35572 h 50092"/>
                      <a:gd name="csX4" fmla="*/ 16514 w 43256"/>
                      <a:gd name="csY4" fmla="*/ 39382 h 50092"/>
                      <a:gd name="csX5" fmla="*/ 15846 w 43256"/>
                      <a:gd name="csY5" fmla="*/ 37642 h 50092"/>
                      <a:gd name="csX6" fmla="*/ 28863 w 43256"/>
                      <a:gd name="csY6" fmla="*/ 35043 h 50092"/>
                      <a:gd name="csX7" fmla="*/ 28596 w 43256"/>
                      <a:gd name="csY7" fmla="*/ 36952 h 50092"/>
                      <a:gd name="csX8" fmla="*/ 34165 w 43256"/>
                      <a:gd name="csY8" fmla="*/ 23246 h 50092"/>
                      <a:gd name="csX9" fmla="*/ 37416 w 43256"/>
                      <a:gd name="csY9" fmla="*/ 30382 h 50092"/>
                      <a:gd name="csX10" fmla="*/ 41834 w 43256"/>
                      <a:gd name="csY10" fmla="*/ 15646 h 50092"/>
                      <a:gd name="csX11" fmla="*/ 38040 w 43256"/>
                      <a:gd name="csY11" fmla="*/ 6968 h 50092"/>
                      <a:gd name="csX12" fmla="*/ 29831 w 43256"/>
                      <a:gd name="csY12" fmla="*/ 2210 h 50092"/>
                      <a:gd name="csX13" fmla="*/ 41933 w 43256"/>
                      <a:gd name="csY13" fmla="*/ 15566 h 50092"/>
                      <a:gd name="csX14" fmla="*/ 29114 w 43256"/>
                      <a:gd name="csY14" fmla="*/ 4244 h 50092"/>
                      <a:gd name="csX15" fmla="*/ 29856 w 43256"/>
                      <a:gd name="csY15" fmla="*/ 2632 h 50092"/>
                      <a:gd name="csX16" fmla="*/ 22177 w 43256"/>
                      <a:gd name="csY16" fmla="*/ 5012 h 50092"/>
                      <a:gd name="csX17" fmla="*/ 22536 w 43256"/>
                      <a:gd name="csY17" fmla="*/ 3622 h 50092"/>
                      <a:gd name="csX18" fmla="*/ 9046 w 43256"/>
                      <a:gd name="csY18" fmla="*/ 3546 h 50092"/>
                      <a:gd name="csX19" fmla="*/ 15336 w 43256"/>
                      <a:gd name="csY19" fmla="*/ 6832 h 50092"/>
                      <a:gd name="csX20" fmla="*/ 9110 w 43256"/>
                      <a:gd name="csY20" fmla="*/ 3343 h 50092"/>
                      <a:gd name="csX21" fmla="*/ 3979 w 43256"/>
                      <a:gd name="csY21" fmla="*/ 13924 h 50092"/>
                      <a:gd name="csX0" fmla="*/ 4789 w 43256"/>
                      <a:gd name="csY0" fmla="*/ 27031 h 50092"/>
                      <a:gd name="csX1" fmla="*/ 5659 w 43256"/>
                      <a:gd name="csY1" fmla="*/ 7199 h 50092"/>
                      <a:gd name="csX2" fmla="*/ 14041 w 43256"/>
                      <a:gd name="csY2" fmla="*/ 5494 h 50092"/>
                      <a:gd name="csX3" fmla="*/ 22492 w 43256"/>
                      <a:gd name="csY3" fmla="*/ 3724 h 50092"/>
                      <a:gd name="csX4" fmla="*/ 25785 w 43256"/>
                      <a:gd name="csY4" fmla="*/ 492 h 50092"/>
                      <a:gd name="csX5" fmla="*/ 29869 w 43256"/>
                      <a:gd name="csY5" fmla="*/ 2773 h 50092"/>
                      <a:gd name="csX6" fmla="*/ 35499 w 43256"/>
                      <a:gd name="csY6" fmla="*/ 982 h 50092"/>
                      <a:gd name="csX7" fmla="*/ 41766 w 43256"/>
                      <a:gd name="csY7" fmla="*/ 15653 h 50092"/>
                      <a:gd name="csX8" fmla="*/ 41549 w 43256"/>
                      <a:gd name="csY8" fmla="*/ 14948 h 50092"/>
                      <a:gd name="csX9" fmla="*/ 41854 w 43256"/>
                      <a:gd name="csY9" fmla="*/ 15752 h 50092"/>
                      <a:gd name="csX10" fmla="*/ 43052 w 43256"/>
                      <a:gd name="csY10" fmla="*/ 23614 h 50092"/>
                      <a:gd name="csX11" fmla="*/ 37440 w 43256"/>
                      <a:gd name="csY11" fmla="*/ 30496 h 50092"/>
                      <a:gd name="csX12" fmla="*/ 35431 w 43256"/>
                      <a:gd name="csY12" fmla="*/ 36393 h 50092"/>
                      <a:gd name="csX13" fmla="*/ 28591 w 43256"/>
                      <a:gd name="csY13" fmla="*/ 37107 h 50092"/>
                      <a:gd name="csX14" fmla="*/ 23703 w 43256"/>
                      <a:gd name="csY14" fmla="*/ 43398 h 50092"/>
                      <a:gd name="csX15" fmla="*/ 16516 w 43256"/>
                      <a:gd name="csY15" fmla="*/ 39558 h 50092"/>
                      <a:gd name="csX16" fmla="*/ 5840 w 43256"/>
                      <a:gd name="csY16" fmla="*/ 35764 h 50092"/>
                      <a:gd name="csX17" fmla="*/ 1146 w 43256"/>
                      <a:gd name="csY17" fmla="*/ 31542 h 50092"/>
                      <a:gd name="csX18" fmla="*/ 2149 w 43256"/>
                      <a:gd name="csY18" fmla="*/ 25843 h 50092"/>
                      <a:gd name="csX19" fmla="*/ 31 w 43256"/>
                      <a:gd name="csY19" fmla="*/ 19996 h 50092"/>
                      <a:gd name="csX20" fmla="*/ 3899 w 43256"/>
                      <a:gd name="csY20" fmla="*/ 14799 h 50092"/>
                      <a:gd name="csX21" fmla="*/ 4789 w 43256"/>
                      <a:gd name="csY21" fmla="*/ 27031 h 50092"/>
                      <a:gd name="csX0" fmla="*/ 2946139 w 9661333"/>
                      <a:gd name="csY0" fmla="*/ 5045042 h 5168867"/>
                      <a:gd name="csX1" fmla="*/ 2822314 w 9661333"/>
                      <a:gd name="csY1" fmla="*/ 5168867 h 5168867"/>
                      <a:gd name="csX2" fmla="*/ 2698489 w 9661333"/>
                      <a:gd name="csY2" fmla="*/ 5045042 h 5168867"/>
                      <a:gd name="csX3" fmla="*/ 2822314 w 9661333"/>
                      <a:gd name="csY3" fmla="*/ 4921217 h 5168867"/>
                      <a:gd name="csX4" fmla="*/ 2946139 w 9661333"/>
                      <a:gd name="csY4" fmla="*/ 5045042 h 5168867"/>
                      <a:gd name="csX0" fmla="*/ 3183180 w 9661333"/>
                      <a:gd name="csY0" fmla="*/ 4888125 h 5168867"/>
                      <a:gd name="csX1" fmla="*/ 2935530 w 9661333"/>
                      <a:gd name="csY1" fmla="*/ 5135775 h 5168867"/>
                      <a:gd name="csX2" fmla="*/ 2687880 w 9661333"/>
                      <a:gd name="csY2" fmla="*/ 4888125 h 5168867"/>
                      <a:gd name="csX3" fmla="*/ 2935530 w 9661333"/>
                      <a:gd name="csY3" fmla="*/ 4640475 h 5168867"/>
                      <a:gd name="csX4" fmla="*/ 3183180 w 9661333"/>
                      <a:gd name="csY4" fmla="*/ 4888125 h 5168867"/>
                      <a:gd name="csX0" fmla="*/ 3565121 w 9661333"/>
                      <a:gd name="csY0" fmla="*/ 4530374 h 5168867"/>
                      <a:gd name="csX1" fmla="*/ 3193646 w 9661333"/>
                      <a:gd name="csY1" fmla="*/ 4901849 h 5168867"/>
                      <a:gd name="csX2" fmla="*/ 2822171 w 9661333"/>
                      <a:gd name="csY2" fmla="*/ 4530374 h 5168867"/>
                      <a:gd name="csX3" fmla="*/ 3193646 w 9661333"/>
                      <a:gd name="csY3" fmla="*/ 4158899 h 5168867"/>
                      <a:gd name="csX4" fmla="*/ 3565121 w 9661333"/>
                      <a:gd name="csY4" fmla="*/ 4530374 h 5168867"/>
                      <a:gd name="csX0" fmla="*/ 4729 w 43256"/>
                      <a:gd name="csY0" fmla="*/ 26469 h 50092"/>
                      <a:gd name="csX1" fmla="*/ 2196 w 43256"/>
                      <a:gd name="csY1" fmla="*/ 25672 h 50092"/>
                      <a:gd name="csX2" fmla="*/ 6964 w 43256"/>
                      <a:gd name="csY2" fmla="*/ 35191 h 50092"/>
                      <a:gd name="csX3" fmla="*/ 5856 w 43256"/>
                      <a:gd name="csY3" fmla="*/ 35572 h 50092"/>
                      <a:gd name="csX4" fmla="*/ 16514 w 43256"/>
                      <a:gd name="csY4" fmla="*/ 39382 h 50092"/>
                      <a:gd name="csX5" fmla="*/ 15846 w 43256"/>
                      <a:gd name="csY5" fmla="*/ 37642 h 50092"/>
                      <a:gd name="csX6" fmla="*/ 28863 w 43256"/>
                      <a:gd name="csY6" fmla="*/ 35043 h 50092"/>
                      <a:gd name="csX7" fmla="*/ 28596 w 43256"/>
                      <a:gd name="csY7" fmla="*/ 36952 h 50092"/>
                      <a:gd name="csX8" fmla="*/ 34165 w 43256"/>
                      <a:gd name="csY8" fmla="*/ 23246 h 50092"/>
                      <a:gd name="csX9" fmla="*/ 37416 w 43256"/>
                      <a:gd name="csY9" fmla="*/ 30382 h 50092"/>
                      <a:gd name="csX10" fmla="*/ 41834 w 43256"/>
                      <a:gd name="csY10" fmla="*/ 15646 h 50092"/>
                      <a:gd name="csX11" fmla="*/ 38040 w 43256"/>
                      <a:gd name="csY11" fmla="*/ 6968 h 50092"/>
                      <a:gd name="csX12" fmla="*/ 29831 w 43256"/>
                      <a:gd name="csY12" fmla="*/ 2210 h 50092"/>
                      <a:gd name="csX13" fmla="*/ 41933 w 43256"/>
                      <a:gd name="csY13" fmla="*/ 15566 h 50092"/>
                      <a:gd name="csX14" fmla="*/ 29114 w 43256"/>
                      <a:gd name="csY14" fmla="*/ 4244 h 50092"/>
                      <a:gd name="csX15" fmla="*/ 29856 w 43256"/>
                      <a:gd name="csY15" fmla="*/ 2632 h 50092"/>
                      <a:gd name="csX16" fmla="*/ 22177 w 43256"/>
                      <a:gd name="csY16" fmla="*/ 5012 h 50092"/>
                      <a:gd name="csX17" fmla="*/ 22536 w 43256"/>
                      <a:gd name="csY17" fmla="*/ 3622 h 50092"/>
                      <a:gd name="csX18" fmla="*/ 9046 w 43256"/>
                      <a:gd name="csY18" fmla="*/ 3546 h 50092"/>
                      <a:gd name="csX19" fmla="*/ 15336 w 43256"/>
                      <a:gd name="csY19" fmla="*/ 6832 h 50092"/>
                      <a:gd name="csX20" fmla="*/ 9153 w 43256"/>
                      <a:gd name="csY20" fmla="*/ 4635 h 50092"/>
                      <a:gd name="csX21" fmla="*/ 3979 w 43256"/>
                      <a:gd name="csY21" fmla="*/ 13924 h 50092"/>
                      <a:gd name="csX0" fmla="*/ 4789 w 43256"/>
                      <a:gd name="csY0" fmla="*/ 27031 h 50092"/>
                      <a:gd name="csX1" fmla="*/ 5659 w 43256"/>
                      <a:gd name="csY1" fmla="*/ 7199 h 50092"/>
                      <a:gd name="csX2" fmla="*/ 14041 w 43256"/>
                      <a:gd name="csY2" fmla="*/ 5494 h 50092"/>
                      <a:gd name="csX3" fmla="*/ 22492 w 43256"/>
                      <a:gd name="csY3" fmla="*/ 3724 h 50092"/>
                      <a:gd name="csX4" fmla="*/ 25785 w 43256"/>
                      <a:gd name="csY4" fmla="*/ 492 h 50092"/>
                      <a:gd name="csX5" fmla="*/ 29869 w 43256"/>
                      <a:gd name="csY5" fmla="*/ 2773 h 50092"/>
                      <a:gd name="csX6" fmla="*/ 35499 w 43256"/>
                      <a:gd name="csY6" fmla="*/ 982 h 50092"/>
                      <a:gd name="csX7" fmla="*/ 41766 w 43256"/>
                      <a:gd name="csY7" fmla="*/ 15653 h 50092"/>
                      <a:gd name="csX8" fmla="*/ 41549 w 43256"/>
                      <a:gd name="csY8" fmla="*/ 14948 h 50092"/>
                      <a:gd name="csX9" fmla="*/ 41854 w 43256"/>
                      <a:gd name="csY9" fmla="*/ 15752 h 50092"/>
                      <a:gd name="csX10" fmla="*/ 43052 w 43256"/>
                      <a:gd name="csY10" fmla="*/ 23614 h 50092"/>
                      <a:gd name="csX11" fmla="*/ 37440 w 43256"/>
                      <a:gd name="csY11" fmla="*/ 30496 h 50092"/>
                      <a:gd name="csX12" fmla="*/ 35431 w 43256"/>
                      <a:gd name="csY12" fmla="*/ 36393 h 50092"/>
                      <a:gd name="csX13" fmla="*/ 28591 w 43256"/>
                      <a:gd name="csY13" fmla="*/ 37107 h 50092"/>
                      <a:gd name="csX14" fmla="*/ 23703 w 43256"/>
                      <a:gd name="csY14" fmla="*/ 43398 h 50092"/>
                      <a:gd name="csX15" fmla="*/ 16516 w 43256"/>
                      <a:gd name="csY15" fmla="*/ 39558 h 50092"/>
                      <a:gd name="csX16" fmla="*/ 5840 w 43256"/>
                      <a:gd name="csY16" fmla="*/ 35764 h 50092"/>
                      <a:gd name="csX17" fmla="*/ 1146 w 43256"/>
                      <a:gd name="csY17" fmla="*/ 31542 h 50092"/>
                      <a:gd name="csX18" fmla="*/ 2149 w 43256"/>
                      <a:gd name="csY18" fmla="*/ 25843 h 50092"/>
                      <a:gd name="csX19" fmla="*/ 31 w 43256"/>
                      <a:gd name="csY19" fmla="*/ 19996 h 50092"/>
                      <a:gd name="csX20" fmla="*/ 3899 w 43256"/>
                      <a:gd name="csY20" fmla="*/ 14799 h 50092"/>
                      <a:gd name="csX21" fmla="*/ 4789 w 43256"/>
                      <a:gd name="csY21" fmla="*/ 27031 h 50092"/>
                      <a:gd name="csX0" fmla="*/ 2946139 w 9661333"/>
                      <a:gd name="csY0" fmla="*/ 5045042 h 5168867"/>
                      <a:gd name="csX1" fmla="*/ 2822314 w 9661333"/>
                      <a:gd name="csY1" fmla="*/ 5168867 h 5168867"/>
                      <a:gd name="csX2" fmla="*/ 2698489 w 9661333"/>
                      <a:gd name="csY2" fmla="*/ 5045042 h 5168867"/>
                      <a:gd name="csX3" fmla="*/ 2822314 w 9661333"/>
                      <a:gd name="csY3" fmla="*/ 4921217 h 5168867"/>
                      <a:gd name="csX4" fmla="*/ 2946139 w 9661333"/>
                      <a:gd name="csY4" fmla="*/ 5045042 h 5168867"/>
                      <a:gd name="csX0" fmla="*/ 3183180 w 9661333"/>
                      <a:gd name="csY0" fmla="*/ 4888125 h 5168867"/>
                      <a:gd name="csX1" fmla="*/ 2935530 w 9661333"/>
                      <a:gd name="csY1" fmla="*/ 5135775 h 5168867"/>
                      <a:gd name="csX2" fmla="*/ 2687880 w 9661333"/>
                      <a:gd name="csY2" fmla="*/ 4888125 h 5168867"/>
                      <a:gd name="csX3" fmla="*/ 2935530 w 9661333"/>
                      <a:gd name="csY3" fmla="*/ 4640475 h 5168867"/>
                      <a:gd name="csX4" fmla="*/ 3183180 w 9661333"/>
                      <a:gd name="csY4" fmla="*/ 4888125 h 5168867"/>
                      <a:gd name="csX0" fmla="*/ 3565121 w 9661333"/>
                      <a:gd name="csY0" fmla="*/ 4530374 h 5168867"/>
                      <a:gd name="csX1" fmla="*/ 3193646 w 9661333"/>
                      <a:gd name="csY1" fmla="*/ 4901849 h 5168867"/>
                      <a:gd name="csX2" fmla="*/ 2822171 w 9661333"/>
                      <a:gd name="csY2" fmla="*/ 4530374 h 5168867"/>
                      <a:gd name="csX3" fmla="*/ 3193646 w 9661333"/>
                      <a:gd name="csY3" fmla="*/ 4158899 h 5168867"/>
                      <a:gd name="csX4" fmla="*/ 3565121 w 9661333"/>
                      <a:gd name="csY4" fmla="*/ 4530374 h 5168867"/>
                      <a:gd name="csX0" fmla="*/ 4729 w 43256"/>
                      <a:gd name="csY0" fmla="*/ 26469 h 50092"/>
                      <a:gd name="csX1" fmla="*/ 2196 w 43256"/>
                      <a:gd name="csY1" fmla="*/ 25672 h 50092"/>
                      <a:gd name="csX2" fmla="*/ 6964 w 43256"/>
                      <a:gd name="csY2" fmla="*/ 35191 h 50092"/>
                      <a:gd name="csX3" fmla="*/ 5856 w 43256"/>
                      <a:gd name="csY3" fmla="*/ 35572 h 50092"/>
                      <a:gd name="csX4" fmla="*/ 16514 w 43256"/>
                      <a:gd name="csY4" fmla="*/ 39382 h 50092"/>
                      <a:gd name="csX5" fmla="*/ 15846 w 43256"/>
                      <a:gd name="csY5" fmla="*/ 37642 h 50092"/>
                      <a:gd name="csX6" fmla="*/ 28863 w 43256"/>
                      <a:gd name="csY6" fmla="*/ 35043 h 50092"/>
                      <a:gd name="csX7" fmla="*/ 28596 w 43256"/>
                      <a:gd name="csY7" fmla="*/ 36952 h 50092"/>
                      <a:gd name="csX8" fmla="*/ 34165 w 43256"/>
                      <a:gd name="csY8" fmla="*/ 23246 h 50092"/>
                      <a:gd name="csX9" fmla="*/ 37416 w 43256"/>
                      <a:gd name="csY9" fmla="*/ 30382 h 50092"/>
                      <a:gd name="csX10" fmla="*/ 41834 w 43256"/>
                      <a:gd name="csY10" fmla="*/ 15646 h 50092"/>
                      <a:gd name="csX11" fmla="*/ 38040 w 43256"/>
                      <a:gd name="csY11" fmla="*/ 6968 h 50092"/>
                      <a:gd name="csX12" fmla="*/ 29831 w 43256"/>
                      <a:gd name="csY12" fmla="*/ 2210 h 50092"/>
                      <a:gd name="csX13" fmla="*/ 41933 w 43256"/>
                      <a:gd name="csY13" fmla="*/ 15566 h 50092"/>
                      <a:gd name="csX14" fmla="*/ 29114 w 43256"/>
                      <a:gd name="csY14" fmla="*/ 4244 h 50092"/>
                      <a:gd name="csX15" fmla="*/ 29856 w 43256"/>
                      <a:gd name="csY15" fmla="*/ 2632 h 50092"/>
                      <a:gd name="csX16" fmla="*/ 22177 w 43256"/>
                      <a:gd name="csY16" fmla="*/ 5012 h 50092"/>
                      <a:gd name="csX17" fmla="*/ 22536 w 43256"/>
                      <a:gd name="csY17" fmla="*/ 3622 h 50092"/>
                      <a:gd name="csX18" fmla="*/ 9046 w 43256"/>
                      <a:gd name="csY18" fmla="*/ 3546 h 50092"/>
                      <a:gd name="csX19" fmla="*/ 15336 w 43256"/>
                      <a:gd name="csY19" fmla="*/ 6832 h 50092"/>
                      <a:gd name="csX20" fmla="*/ 9153 w 43256"/>
                      <a:gd name="csY20" fmla="*/ 4635 h 50092"/>
                      <a:gd name="csX21" fmla="*/ 4875 w 43256"/>
                      <a:gd name="csY21" fmla="*/ 15309 h 50092"/>
                      <a:gd name="csX0" fmla="*/ 4789 w 43256"/>
                      <a:gd name="csY0" fmla="*/ 27031 h 50092"/>
                      <a:gd name="csX1" fmla="*/ 5659 w 43256"/>
                      <a:gd name="csY1" fmla="*/ 7199 h 50092"/>
                      <a:gd name="csX2" fmla="*/ 14041 w 43256"/>
                      <a:gd name="csY2" fmla="*/ 5494 h 50092"/>
                      <a:gd name="csX3" fmla="*/ 22492 w 43256"/>
                      <a:gd name="csY3" fmla="*/ 3724 h 50092"/>
                      <a:gd name="csX4" fmla="*/ 25785 w 43256"/>
                      <a:gd name="csY4" fmla="*/ 492 h 50092"/>
                      <a:gd name="csX5" fmla="*/ 29869 w 43256"/>
                      <a:gd name="csY5" fmla="*/ 2773 h 50092"/>
                      <a:gd name="csX6" fmla="*/ 35499 w 43256"/>
                      <a:gd name="csY6" fmla="*/ 982 h 50092"/>
                      <a:gd name="csX7" fmla="*/ 41766 w 43256"/>
                      <a:gd name="csY7" fmla="*/ 15653 h 50092"/>
                      <a:gd name="csX8" fmla="*/ 41549 w 43256"/>
                      <a:gd name="csY8" fmla="*/ 14948 h 50092"/>
                      <a:gd name="csX9" fmla="*/ 41854 w 43256"/>
                      <a:gd name="csY9" fmla="*/ 15752 h 50092"/>
                      <a:gd name="csX10" fmla="*/ 43052 w 43256"/>
                      <a:gd name="csY10" fmla="*/ 23614 h 50092"/>
                      <a:gd name="csX11" fmla="*/ 37440 w 43256"/>
                      <a:gd name="csY11" fmla="*/ 30496 h 50092"/>
                      <a:gd name="csX12" fmla="*/ 35431 w 43256"/>
                      <a:gd name="csY12" fmla="*/ 36393 h 50092"/>
                      <a:gd name="csX13" fmla="*/ 28591 w 43256"/>
                      <a:gd name="csY13" fmla="*/ 37107 h 50092"/>
                      <a:gd name="csX14" fmla="*/ 23703 w 43256"/>
                      <a:gd name="csY14" fmla="*/ 43398 h 50092"/>
                      <a:gd name="csX15" fmla="*/ 16516 w 43256"/>
                      <a:gd name="csY15" fmla="*/ 39558 h 50092"/>
                      <a:gd name="csX16" fmla="*/ 5840 w 43256"/>
                      <a:gd name="csY16" fmla="*/ 35764 h 50092"/>
                      <a:gd name="csX17" fmla="*/ 1146 w 43256"/>
                      <a:gd name="csY17" fmla="*/ 31542 h 50092"/>
                      <a:gd name="csX18" fmla="*/ 2149 w 43256"/>
                      <a:gd name="csY18" fmla="*/ 25843 h 50092"/>
                      <a:gd name="csX19" fmla="*/ 31 w 43256"/>
                      <a:gd name="csY19" fmla="*/ 19996 h 50092"/>
                      <a:gd name="csX20" fmla="*/ 4965 w 43256"/>
                      <a:gd name="csY20" fmla="*/ 15445 h 50092"/>
                      <a:gd name="csX21" fmla="*/ 4789 w 43256"/>
                      <a:gd name="csY21" fmla="*/ 27031 h 50092"/>
                      <a:gd name="csX0" fmla="*/ 2946139 w 9661333"/>
                      <a:gd name="csY0" fmla="*/ 5045042 h 5168867"/>
                      <a:gd name="csX1" fmla="*/ 2822314 w 9661333"/>
                      <a:gd name="csY1" fmla="*/ 5168867 h 5168867"/>
                      <a:gd name="csX2" fmla="*/ 2698489 w 9661333"/>
                      <a:gd name="csY2" fmla="*/ 5045042 h 5168867"/>
                      <a:gd name="csX3" fmla="*/ 2822314 w 9661333"/>
                      <a:gd name="csY3" fmla="*/ 4921217 h 5168867"/>
                      <a:gd name="csX4" fmla="*/ 2946139 w 9661333"/>
                      <a:gd name="csY4" fmla="*/ 5045042 h 5168867"/>
                      <a:gd name="csX0" fmla="*/ 3183180 w 9661333"/>
                      <a:gd name="csY0" fmla="*/ 4888125 h 5168867"/>
                      <a:gd name="csX1" fmla="*/ 2935530 w 9661333"/>
                      <a:gd name="csY1" fmla="*/ 5135775 h 5168867"/>
                      <a:gd name="csX2" fmla="*/ 2687880 w 9661333"/>
                      <a:gd name="csY2" fmla="*/ 4888125 h 5168867"/>
                      <a:gd name="csX3" fmla="*/ 2935530 w 9661333"/>
                      <a:gd name="csY3" fmla="*/ 4640475 h 5168867"/>
                      <a:gd name="csX4" fmla="*/ 3183180 w 9661333"/>
                      <a:gd name="csY4" fmla="*/ 4888125 h 5168867"/>
                      <a:gd name="csX0" fmla="*/ 3565121 w 9661333"/>
                      <a:gd name="csY0" fmla="*/ 4530374 h 5168867"/>
                      <a:gd name="csX1" fmla="*/ 3193646 w 9661333"/>
                      <a:gd name="csY1" fmla="*/ 4901849 h 5168867"/>
                      <a:gd name="csX2" fmla="*/ 2822171 w 9661333"/>
                      <a:gd name="csY2" fmla="*/ 4530374 h 5168867"/>
                      <a:gd name="csX3" fmla="*/ 3193646 w 9661333"/>
                      <a:gd name="csY3" fmla="*/ 4158899 h 5168867"/>
                      <a:gd name="csX4" fmla="*/ 3565121 w 9661333"/>
                      <a:gd name="csY4" fmla="*/ 4530374 h 5168867"/>
                      <a:gd name="csX0" fmla="*/ 4729 w 43256"/>
                      <a:gd name="csY0" fmla="*/ 26469 h 50092"/>
                      <a:gd name="csX1" fmla="*/ 2196 w 43256"/>
                      <a:gd name="csY1" fmla="*/ 25672 h 50092"/>
                      <a:gd name="csX2" fmla="*/ 6964 w 43256"/>
                      <a:gd name="csY2" fmla="*/ 35191 h 50092"/>
                      <a:gd name="csX3" fmla="*/ 5856 w 43256"/>
                      <a:gd name="csY3" fmla="*/ 35572 h 50092"/>
                      <a:gd name="csX4" fmla="*/ 16514 w 43256"/>
                      <a:gd name="csY4" fmla="*/ 39382 h 50092"/>
                      <a:gd name="csX5" fmla="*/ 15846 w 43256"/>
                      <a:gd name="csY5" fmla="*/ 37642 h 50092"/>
                      <a:gd name="csX6" fmla="*/ 28863 w 43256"/>
                      <a:gd name="csY6" fmla="*/ 35043 h 50092"/>
                      <a:gd name="csX7" fmla="*/ 28596 w 43256"/>
                      <a:gd name="csY7" fmla="*/ 36952 h 50092"/>
                      <a:gd name="csX8" fmla="*/ 34165 w 43256"/>
                      <a:gd name="csY8" fmla="*/ 23246 h 50092"/>
                      <a:gd name="csX9" fmla="*/ 37416 w 43256"/>
                      <a:gd name="csY9" fmla="*/ 30382 h 50092"/>
                      <a:gd name="csX10" fmla="*/ 41834 w 43256"/>
                      <a:gd name="csY10" fmla="*/ 15646 h 50092"/>
                      <a:gd name="csX11" fmla="*/ 38040 w 43256"/>
                      <a:gd name="csY11" fmla="*/ 6968 h 50092"/>
                      <a:gd name="csX12" fmla="*/ 29831 w 43256"/>
                      <a:gd name="csY12" fmla="*/ 2210 h 50092"/>
                      <a:gd name="csX13" fmla="*/ 41933 w 43256"/>
                      <a:gd name="csY13" fmla="*/ 15566 h 50092"/>
                      <a:gd name="csX14" fmla="*/ 29114 w 43256"/>
                      <a:gd name="csY14" fmla="*/ 4244 h 50092"/>
                      <a:gd name="csX15" fmla="*/ 29856 w 43256"/>
                      <a:gd name="csY15" fmla="*/ 2632 h 50092"/>
                      <a:gd name="csX16" fmla="*/ 22177 w 43256"/>
                      <a:gd name="csY16" fmla="*/ 5012 h 50092"/>
                      <a:gd name="csX17" fmla="*/ 22536 w 43256"/>
                      <a:gd name="csY17" fmla="*/ 3622 h 50092"/>
                      <a:gd name="csX18" fmla="*/ 9046 w 43256"/>
                      <a:gd name="csY18" fmla="*/ 3546 h 50092"/>
                      <a:gd name="csX19" fmla="*/ 15336 w 43256"/>
                      <a:gd name="csY19" fmla="*/ 6832 h 50092"/>
                      <a:gd name="csX20" fmla="*/ 9153 w 43256"/>
                      <a:gd name="csY20" fmla="*/ 4635 h 50092"/>
                      <a:gd name="csX21" fmla="*/ 4875 w 43256"/>
                      <a:gd name="csY21" fmla="*/ 15309 h 50092"/>
                      <a:gd name="csX0" fmla="*/ 4789 w 43256"/>
                      <a:gd name="csY0" fmla="*/ 27031 h 50092"/>
                      <a:gd name="csX1" fmla="*/ 5659 w 43256"/>
                      <a:gd name="csY1" fmla="*/ 7199 h 50092"/>
                      <a:gd name="csX2" fmla="*/ 14041 w 43256"/>
                      <a:gd name="csY2" fmla="*/ 5494 h 50092"/>
                      <a:gd name="csX3" fmla="*/ 22492 w 43256"/>
                      <a:gd name="csY3" fmla="*/ 3724 h 50092"/>
                      <a:gd name="csX4" fmla="*/ 25785 w 43256"/>
                      <a:gd name="csY4" fmla="*/ 492 h 50092"/>
                      <a:gd name="csX5" fmla="*/ 29869 w 43256"/>
                      <a:gd name="csY5" fmla="*/ 2773 h 50092"/>
                      <a:gd name="csX6" fmla="*/ 35499 w 43256"/>
                      <a:gd name="csY6" fmla="*/ 982 h 50092"/>
                      <a:gd name="csX7" fmla="*/ 41766 w 43256"/>
                      <a:gd name="csY7" fmla="*/ 15653 h 50092"/>
                      <a:gd name="csX8" fmla="*/ 41549 w 43256"/>
                      <a:gd name="csY8" fmla="*/ 14948 h 50092"/>
                      <a:gd name="csX9" fmla="*/ 41854 w 43256"/>
                      <a:gd name="csY9" fmla="*/ 15752 h 50092"/>
                      <a:gd name="csX10" fmla="*/ 43052 w 43256"/>
                      <a:gd name="csY10" fmla="*/ 23614 h 50092"/>
                      <a:gd name="csX11" fmla="*/ 37440 w 43256"/>
                      <a:gd name="csY11" fmla="*/ 30496 h 50092"/>
                      <a:gd name="csX12" fmla="*/ 35431 w 43256"/>
                      <a:gd name="csY12" fmla="*/ 36393 h 50092"/>
                      <a:gd name="csX13" fmla="*/ 28591 w 43256"/>
                      <a:gd name="csY13" fmla="*/ 37107 h 50092"/>
                      <a:gd name="csX14" fmla="*/ 23703 w 43256"/>
                      <a:gd name="csY14" fmla="*/ 43398 h 50092"/>
                      <a:gd name="csX15" fmla="*/ 16516 w 43256"/>
                      <a:gd name="csY15" fmla="*/ 39558 h 50092"/>
                      <a:gd name="csX16" fmla="*/ 5840 w 43256"/>
                      <a:gd name="csY16" fmla="*/ 35764 h 50092"/>
                      <a:gd name="csX17" fmla="*/ 1146 w 43256"/>
                      <a:gd name="csY17" fmla="*/ 31542 h 50092"/>
                      <a:gd name="csX18" fmla="*/ 2149 w 43256"/>
                      <a:gd name="csY18" fmla="*/ 25843 h 50092"/>
                      <a:gd name="csX19" fmla="*/ 31 w 43256"/>
                      <a:gd name="csY19" fmla="*/ 19996 h 50092"/>
                      <a:gd name="csX20" fmla="*/ 4965 w 43256"/>
                      <a:gd name="csY20" fmla="*/ 15445 h 50092"/>
                      <a:gd name="csX21" fmla="*/ 4789 w 43256"/>
                      <a:gd name="csY21" fmla="*/ 27031 h 50092"/>
                      <a:gd name="csX0" fmla="*/ 2946139 w 9661333"/>
                      <a:gd name="csY0" fmla="*/ 5045042 h 5168867"/>
                      <a:gd name="csX1" fmla="*/ 2822314 w 9661333"/>
                      <a:gd name="csY1" fmla="*/ 5168867 h 5168867"/>
                      <a:gd name="csX2" fmla="*/ 2698489 w 9661333"/>
                      <a:gd name="csY2" fmla="*/ 5045042 h 5168867"/>
                      <a:gd name="csX3" fmla="*/ 2822314 w 9661333"/>
                      <a:gd name="csY3" fmla="*/ 4921217 h 5168867"/>
                      <a:gd name="csX4" fmla="*/ 2946139 w 9661333"/>
                      <a:gd name="csY4" fmla="*/ 5045042 h 5168867"/>
                      <a:gd name="csX0" fmla="*/ 3183180 w 9661333"/>
                      <a:gd name="csY0" fmla="*/ 4888125 h 5168867"/>
                      <a:gd name="csX1" fmla="*/ 2935530 w 9661333"/>
                      <a:gd name="csY1" fmla="*/ 5135775 h 5168867"/>
                      <a:gd name="csX2" fmla="*/ 2687880 w 9661333"/>
                      <a:gd name="csY2" fmla="*/ 4888125 h 5168867"/>
                      <a:gd name="csX3" fmla="*/ 2935530 w 9661333"/>
                      <a:gd name="csY3" fmla="*/ 4640475 h 5168867"/>
                      <a:gd name="csX4" fmla="*/ 3183180 w 9661333"/>
                      <a:gd name="csY4" fmla="*/ 4888125 h 5168867"/>
                      <a:gd name="csX0" fmla="*/ 3565121 w 9661333"/>
                      <a:gd name="csY0" fmla="*/ 4530374 h 5168867"/>
                      <a:gd name="csX1" fmla="*/ 3193646 w 9661333"/>
                      <a:gd name="csY1" fmla="*/ 4901849 h 5168867"/>
                      <a:gd name="csX2" fmla="*/ 2822171 w 9661333"/>
                      <a:gd name="csY2" fmla="*/ 4530374 h 5168867"/>
                      <a:gd name="csX3" fmla="*/ 3193646 w 9661333"/>
                      <a:gd name="csY3" fmla="*/ 4158899 h 5168867"/>
                      <a:gd name="csX4" fmla="*/ 3565121 w 9661333"/>
                      <a:gd name="csY4" fmla="*/ 4530374 h 5168867"/>
                      <a:gd name="csX0" fmla="*/ 4729 w 43256"/>
                      <a:gd name="csY0" fmla="*/ 26469 h 50092"/>
                      <a:gd name="csX1" fmla="*/ 2196 w 43256"/>
                      <a:gd name="csY1" fmla="*/ 25672 h 50092"/>
                      <a:gd name="csX2" fmla="*/ 6964 w 43256"/>
                      <a:gd name="csY2" fmla="*/ 35191 h 50092"/>
                      <a:gd name="csX3" fmla="*/ 5856 w 43256"/>
                      <a:gd name="csY3" fmla="*/ 35572 h 50092"/>
                      <a:gd name="csX4" fmla="*/ 16514 w 43256"/>
                      <a:gd name="csY4" fmla="*/ 39382 h 50092"/>
                      <a:gd name="csX5" fmla="*/ 15846 w 43256"/>
                      <a:gd name="csY5" fmla="*/ 37642 h 50092"/>
                      <a:gd name="csX6" fmla="*/ 28863 w 43256"/>
                      <a:gd name="csY6" fmla="*/ 35043 h 50092"/>
                      <a:gd name="csX7" fmla="*/ 28596 w 43256"/>
                      <a:gd name="csY7" fmla="*/ 36952 h 50092"/>
                      <a:gd name="csX8" fmla="*/ 34165 w 43256"/>
                      <a:gd name="csY8" fmla="*/ 23246 h 50092"/>
                      <a:gd name="csX9" fmla="*/ 37416 w 43256"/>
                      <a:gd name="csY9" fmla="*/ 30382 h 50092"/>
                      <a:gd name="csX10" fmla="*/ 41834 w 43256"/>
                      <a:gd name="csY10" fmla="*/ 15646 h 50092"/>
                      <a:gd name="csX11" fmla="*/ 38040 w 43256"/>
                      <a:gd name="csY11" fmla="*/ 6968 h 50092"/>
                      <a:gd name="csX12" fmla="*/ 29831 w 43256"/>
                      <a:gd name="csY12" fmla="*/ 2210 h 50092"/>
                      <a:gd name="csX13" fmla="*/ 41933 w 43256"/>
                      <a:gd name="csY13" fmla="*/ 15566 h 50092"/>
                      <a:gd name="csX14" fmla="*/ 29114 w 43256"/>
                      <a:gd name="csY14" fmla="*/ 4244 h 50092"/>
                      <a:gd name="csX15" fmla="*/ 29856 w 43256"/>
                      <a:gd name="csY15" fmla="*/ 2632 h 50092"/>
                      <a:gd name="csX16" fmla="*/ 22177 w 43256"/>
                      <a:gd name="csY16" fmla="*/ 5012 h 50092"/>
                      <a:gd name="csX17" fmla="*/ 22536 w 43256"/>
                      <a:gd name="csY17" fmla="*/ 3622 h 50092"/>
                      <a:gd name="csX18" fmla="*/ 9046 w 43256"/>
                      <a:gd name="csY18" fmla="*/ 3546 h 50092"/>
                      <a:gd name="csX19" fmla="*/ 15336 w 43256"/>
                      <a:gd name="csY19" fmla="*/ 6832 h 50092"/>
                      <a:gd name="csX20" fmla="*/ 9153 w 43256"/>
                      <a:gd name="csY20" fmla="*/ 4635 h 50092"/>
                      <a:gd name="csX21" fmla="*/ 4875 w 43256"/>
                      <a:gd name="csY21" fmla="*/ 15309 h 50092"/>
                      <a:gd name="csX0" fmla="*/ 4789 w 43256"/>
                      <a:gd name="csY0" fmla="*/ 27031 h 50193"/>
                      <a:gd name="csX1" fmla="*/ 5659 w 43256"/>
                      <a:gd name="csY1" fmla="*/ 7199 h 50193"/>
                      <a:gd name="csX2" fmla="*/ 14041 w 43256"/>
                      <a:gd name="csY2" fmla="*/ 5494 h 50193"/>
                      <a:gd name="csX3" fmla="*/ 22492 w 43256"/>
                      <a:gd name="csY3" fmla="*/ 3724 h 50193"/>
                      <a:gd name="csX4" fmla="*/ 25785 w 43256"/>
                      <a:gd name="csY4" fmla="*/ 492 h 50193"/>
                      <a:gd name="csX5" fmla="*/ 29869 w 43256"/>
                      <a:gd name="csY5" fmla="*/ 2773 h 50193"/>
                      <a:gd name="csX6" fmla="*/ 35499 w 43256"/>
                      <a:gd name="csY6" fmla="*/ 982 h 50193"/>
                      <a:gd name="csX7" fmla="*/ 41766 w 43256"/>
                      <a:gd name="csY7" fmla="*/ 15653 h 50193"/>
                      <a:gd name="csX8" fmla="*/ 41549 w 43256"/>
                      <a:gd name="csY8" fmla="*/ 14948 h 50193"/>
                      <a:gd name="csX9" fmla="*/ 41854 w 43256"/>
                      <a:gd name="csY9" fmla="*/ 15752 h 50193"/>
                      <a:gd name="csX10" fmla="*/ 43052 w 43256"/>
                      <a:gd name="csY10" fmla="*/ 23614 h 50193"/>
                      <a:gd name="csX11" fmla="*/ 37440 w 43256"/>
                      <a:gd name="csY11" fmla="*/ 30496 h 50193"/>
                      <a:gd name="csX12" fmla="*/ 35431 w 43256"/>
                      <a:gd name="csY12" fmla="*/ 36393 h 50193"/>
                      <a:gd name="csX13" fmla="*/ 28591 w 43256"/>
                      <a:gd name="csY13" fmla="*/ 37107 h 50193"/>
                      <a:gd name="csX14" fmla="*/ 23703 w 43256"/>
                      <a:gd name="csY14" fmla="*/ 43398 h 50193"/>
                      <a:gd name="csX15" fmla="*/ 16516 w 43256"/>
                      <a:gd name="csY15" fmla="*/ 39558 h 50193"/>
                      <a:gd name="csX16" fmla="*/ 5840 w 43256"/>
                      <a:gd name="csY16" fmla="*/ 35764 h 50193"/>
                      <a:gd name="csX17" fmla="*/ 1146 w 43256"/>
                      <a:gd name="csY17" fmla="*/ 31542 h 50193"/>
                      <a:gd name="csX18" fmla="*/ 2149 w 43256"/>
                      <a:gd name="csY18" fmla="*/ 25843 h 50193"/>
                      <a:gd name="csX19" fmla="*/ 31 w 43256"/>
                      <a:gd name="csY19" fmla="*/ 19996 h 50193"/>
                      <a:gd name="csX20" fmla="*/ 4965 w 43256"/>
                      <a:gd name="csY20" fmla="*/ 15445 h 50193"/>
                      <a:gd name="csX21" fmla="*/ 4789 w 43256"/>
                      <a:gd name="csY21" fmla="*/ 27031 h 50193"/>
                      <a:gd name="csX0" fmla="*/ 2946139 w 9661333"/>
                      <a:gd name="csY0" fmla="*/ 5045042 h 5179317"/>
                      <a:gd name="csX1" fmla="*/ 2822314 w 9661333"/>
                      <a:gd name="csY1" fmla="*/ 5168867 h 5179317"/>
                      <a:gd name="csX2" fmla="*/ 2698489 w 9661333"/>
                      <a:gd name="csY2" fmla="*/ 5045042 h 5179317"/>
                      <a:gd name="csX3" fmla="*/ 2822314 w 9661333"/>
                      <a:gd name="csY3" fmla="*/ 4921217 h 5179317"/>
                      <a:gd name="csX4" fmla="*/ 2946139 w 9661333"/>
                      <a:gd name="csY4" fmla="*/ 5045042 h 5179317"/>
                      <a:gd name="csX0" fmla="*/ 3183180 w 9661333"/>
                      <a:gd name="csY0" fmla="*/ 4888125 h 5179317"/>
                      <a:gd name="csX1" fmla="*/ 2935530 w 9661333"/>
                      <a:gd name="csY1" fmla="*/ 5135775 h 5179317"/>
                      <a:gd name="csX2" fmla="*/ 2240205 w 9661333"/>
                      <a:gd name="csY2" fmla="*/ 4011825 h 5179317"/>
                      <a:gd name="csX3" fmla="*/ 2935530 w 9661333"/>
                      <a:gd name="csY3" fmla="*/ 4640475 h 5179317"/>
                      <a:gd name="csX4" fmla="*/ 3183180 w 9661333"/>
                      <a:gd name="csY4" fmla="*/ 4888125 h 5179317"/>
                      <a:gd name="csX0" fmla="*/ 3565121 w 9661333"/>
                      <a:gd name="csY0" fmla="*/ 4530374 h 5179317"/>
                      <a:gd name="csX1" fmla="*/ 3193646 w 9661333"/>
                      <a:gd name="csY1" fmla="*/ 4901849 h 5179317"/>
                      <a:gd name="csX2" fmla="*/ 2822171 w 9661333"/>
                      <a:gd name="csY2" fmla="*/ 4530374 h 5179317"/>
                      <a:gd name="csX3" fmla="*/ 3193646 w 9661333"/>
                      <a:gd name="csY3" fmla="*/ 4158899 h 5179317"/>
                      <a:gd name="csX4" fmla="*/ 3565121 w 9661333"/>
                      <a:gd name="csY4" fmla="*/ 4530374 h 5179317"/>
                      <a:gd name="csX0" fmla="*/ 4729 w 43256"/>
                      <a:gd name="csY0" fmla="*/ 26469 h 50193"/>
                      <a:gd name="csX1" fmla="*/ 2196 w 43256"/>
                      <a:gd name="csY1" fmla="*/ 25672 h 50193"/>
                      <a:gd name="csX2" fmla="*/ 6964 w 43256"/>
                      <a:gd name="csY2" fmla="*/ 35191 h 50193"/>
                      <a:gd name="csX3" fmla="*/ 5856 w 43256"/>
                      <a:gd name="csY3" fmla="*/ 35572 h 50193"/>
                      <a:gd name="csX4" fmla="*/ 16514 w 43256"/>
                      <a:gd name="csY4" fmla="*/ 39382 h 50193"/>
                      <a:gd name="csX5" fmla="*/ 15846 w 43256"/>
                      <a:gd name="csY5" fmla="*/ 37642 h 50193"/>
                      <a:gd name="csX6" fmla="*/ 28863 w 43256"/>
                      <a:gd name="csY6" fmla="*/ 35043 h 50193"/>
                      <a:gd name="csX7" fmla="*/ 28596 w 43256"/>
                      <a:gd name="csY7" fmla="*/ 36952 h 50193"/>
                      <a:gd name="csX8" fmla="*/ 34165 w 43256"/>
                      <a:gd name="csY8" fmla="*/ 23246 h 50193"/>
                      <a:gd name="csX9" fmla="*/ 37416 w 43256"/>
                      <a:gd name="csY9" fmla="*/ 30382 h 50193"/>
                      <a:gd name="csX10" fmla="*/ 41834 w 43256"/>
                      <a:gd name="csY10" fmla="*/ 15646 h 50193"/>
                      <a:gd name="csX11" fmla="*/ 38040 w 43256"/>
                      <a:gd name="csY11" fmla="*/ 6968 h 50193"/>
                      <a:gd name="csX12" fmla="*/ 29831 w 43256"/>
                      <a:gd name="csY12" fmla="*/ 2210 h 50193"/>
                      <a:gd name="csX13" fmla="*/ 41933 w 43256"/>
                      <a:gd name="csY13" fmla="*/ 15566 h 50193"/>
                      <a:gd name="csX14" fmla="*/ 29114 w 43256"/>
                      <a:gd name="csY14" fmla="*/ 4244 h 50193"/>
                      <a:gd name="csX15" fmla="*/ 29856 w 43256"/>
                      <a:gd name="csY15" fmla="*/ 2632 h 50193"/>
                      <a:gd name="csX16" fmla="*/ 22177 w 43256"/>
                      <a:gd name="csY16" fmla="*/ 5012 h 50193"/>
                      <a:gd name="csX17" fmla="*/ 22536 w 43256"/>
                      <a:gd name="csY17" fmla="*/ 3622 h 50193"/>
                      <a:gd name="csX18" fmla="*/ 9046 w 43256"/>
                      <a:gd name="csY18" fmla="*/ 3546 h 50193"/>
                      <a:gd name="csX19" fmla="*/ 15336 w 43256"/>
                      <a:gd name="csY19" fmla="*/ 6832 h 50193"/>
                      <a:gd name="csX20" fmla="*/ 9153 w 43256"/>
                      <a:gd name="csY20" fmla="*/ 4635 h 50193"/>
                      <a:gd name="csX21" fmla="*/ 4875 w 43256"/>
                      <a:gd name="csY21" fmla="*/ 15309 h 50193"/>
                      <a:gd name="csX0" fmla="*/ 4789 w 43256"/>
                      <a:gd name="csY0" fmla="*/ 27031 h 50092"/>
                      <a:gd name="csX1" fmla="*/ 5659 w 43256"/>
                      <a:gd name="csY1" fmla="*/ 7199 h 50092"/>
                      <a:gd name="csX2" fmla="*/ 14041 w 43256"/>
                      <a:gd name="csY2" fmla="*/ 5494 h 50092"/>
                      <a:gd name="csX3" fmla="*/ 22492 w 43256"/>
                      <a:gd name="csY3" fmla="*/ 3724 h 50092"/>
                      <a:gd name="csX4" fmla="*/ 25785 w 43256"/>
                      <a:gd name="csY4" fmla="*/ 492 h 50092"/>
                      <a:gd name="csX5" fmla="*/ 29869 w 43256"/>
                      <a:gd name="csY5" fmla="*/ 2773 h 50092"/>
                      <a:gd name="csX6" fmla="*/ 35499 w 43256"/>
                      <a:gd name="csY6" fmla="*/ 982 h 50092"/>
                      <a:gd name="csX7" fmla="*/ 41766 w 43256"/>
                      <a:gd name="csY7" fmla="*/ 15653 h 50092"/>
                      <a:gd name="csX8" fmla="*/ 41549 w 43256"/>
                      <a:gd name="csY8" fmla="*/ 14948 h 50092"/>
                      <a:gd name="csX9" fmla="*/ 41854 w 43256"/>
                      <a:gd name="csY9" fmla="*/ 15752 h 50092"/>
                      <a:gd name="csX10" fmla="*/ 43052 w 43256"/>
                      <a:gd name="csY10" fmla="*/ 23614 h 50092"/>
                      <a:gd name="csX11" fmla="*/ 37440 w 43256"/>
                      <a:gd name="csY11" fmla="*/ 30496 h 50092"/>
                      <a:gd name="csX12" fmla="*/ 35431 w 43256"/>
                      <a:gd name="csY12" fmla="*/ 36393 h 50092"/>
                      <a:gd name="csX13" fmla="*/ 28591 w 43256"/>
                      <a:gd name="csY13" fmla="*/ 37107 h 50092"/>
                      <a:gd name="csX14" fmla="*/ 23703 w 43256"/>
                      <a:gd name="csY14" fmla="*/ 43398 h 50092"/>
                      <a:gd name="csX15" fmla="*/ 16516 w 43256"/>
                      <a:gd name="csY15" fmla="*/ 39558 h 50092"/>
                      <a:gd name="csX16" fmla="*/ 5840 w 43256"/>
                      <a:gd name="csY16" fmla="*/ 35764 h 50092"/>
                      <a:gd name="csX17" fmla="*/ 1146 w 43256"/>
                      <a:gd name="csY17" fmla="*/ 31542 h 50092"/>
                      <a:gd name="csX18" fmla="*/ 2149 w 43256"/>
                      <a:gd name="csY18" fmla="*/ 25843 h 50092"/>
                      <a:gd name="csX19" fmla="*/ 31 w 43256"/>
                      <a:gd name="csY19" fmla="*/ 19996 h 50092"/>
                      <a:gd name="csX20" fmla="*/ 4965 w 43256"/>
                      <a:gd name="csY20" fmla="*/ 15445 h 50092"/>
                      <a:gd name="csX21" fmla="*/ 4789 w 43256"/>
                      <a:gd name="csY21" fmla="*/ 27031 h 50092"/>
                      <a:gd name="csX0" fmla="*/ 2946139 w 9661333"/>
                      <a:gd name="csY0" fmla="*/ 5045042 h 5168867"/>
                      <a:gd name="csX1" fmla="*/ 2822314 w 9661333"/>
                      <a:gd name="csY1" fmla="*/ 5168867 h 5168867"/>
                      <a:gd name="csX2" fmla="*/ 2698489 w 9661333"/>
                      <a:gd name="csY2" fmla="*/ 5045042 h 5168867"/>
                      <a:gd name="csX3" fmla="*/ 2822314 w 9661333"/>
                      <a:gd name="csY3" fmla="*/ 4921217 h 5168867"/>
                      <a:gd name="csX4" fmla="*/ 2946139 w 9661333"/>
                      <a:gd name="csY4" fmla="*/ 5045042 h 5168867"/>
                      <a:gd name="csX0" fmla="*/ 3183180 w 9661333"/>
                      <a:gd name="csY0" fmla="*/ 4888125 h 5168867"/>
                      <a:gd name="csX1" fmla="*/ 3973755 w 9661333"/>
                      <a:gd name="csY1" fmla="*/ 4126125 h 5168867"/>
                      <a:gd name="csX2" fmla="*/ 2240205 w 9661333"/>
                      <a:gd name="csY2" fmla="*/ 4011825 h 5168867"/>
                      <a:gd name="csX3" fmla="*/ 2935530 w 9661333"/>
                      <a:gd name="csY3" fmla="*/ 4640475 h 5168867"/>
                      <a:gd name="csX4" fmla="*/ 3183180 w 9661333"/>
                      <a:gd name="csY4" fmla="*/ 4888125 h 5168867"/>
                      <a:gd name="csX0" fmla="*/ 3565121 w 9661333"/>
                      <a:gd name="csY0" fmla="*/ 4530374 h 5168867"/>
                      <a:gd name="csX1" fmla="*/ 3193646 w 9661333"/>
                      <a:gd name="csY1" fmla="*/ 4901849 h 5168867"/>
                      <a:gd name="csX2" fmla="*/ 2822171 w 9661333"/>
                      <a:gd name="csY2" fmla="*/ 4530374 h 5168867"/>
                      <a:gd name="csX3" fmla="*/ 3193646 w 9661333"/>
                      <a:gd name="csY3" fmla="*/ 4158899 h 5168867"/>
                      <a:gd name="csX4" fmla="*/ 3565121 w 9661333"/>
                      <a:gd name="csY4" fmla="*/ 4530374 h 5168867"/>
                      <a:gd name="csX0" fmla="*/ 4729 w 43256"/>
                      <a:gd name="csY0" fmla="*/ 26469 h 50092"/>
                      <a:gd name="csX1" fmla="*/ 2196 w 43256"/>
                      <a:gd name="csY1" fmla="*/ 25672 h 50092"/>
                      <a:gd name="csX2" fmla="*/ 6964 w 43256"/>
                      <a:gd name="csY2" fmla="*/ 35191 h 50092"/>
                      <a:gd name="csX3" fmla="*/ 5856 w 43256"/>
                      <a:gd name="csY3" fmla="*/ 35572 h 50092"/>
                      <a:gd name="csX4" fmla="*/ 16514 w 43256"/>
                      <a:gd name="csY4" fmla="*/ 39382 h 50092"/>
                      <a:gd name="csX5" fmla="*/ 15846 w 43256"/>
                      <a:gd name="csY5" fmla="*/ 37642 h 50092"/>
                      <a:gd name="csX6" fmla="*/ 28863 w 43256"/>
                      <a:gd name="csY6" fmla="*/ 35043 h 50092"/>
                      <a:gd name="csX7" fmla="*/ 28596 w 43256"/>
                      <a:gd name="csY7" fmla="*/ 36952 h 50092"/>
                      <a:gd name="csX8" fmla="*/ 34165 w 43256"/>
                      <a:gd name="csY8" fmla="*/ 23246 h 50092"/>
                      <a:gd name="csX9" fmla="*/ 37416 w 43256"/>
                      <a:gd name="csY9" fmla="*/ 30382 h 50092"/>
                      <a:gd name="csX10" fmla="*/ 41834 w 43256"/>
                      <a:gd name="csY10" fmla="*/ 15646 h 50092"/>
                      <a:gd name="csX11" fmla="*/ 38040 w 43256"/>
                      <a:gd name="csY11" fmla="*/ 6968 h 50092"/>
                      <a:gd name="csX12" fmla="*/ 29831 w 43256"/>
                      <a:gd name="csY12" fmla="*/ 2210 h 50092"/>
                      <a:gd name="csX13" fmla="*/ 41933 w 43256"/>
                      <a:gd name="csY13" fmla="*/ 15566 h 50092"/>
                      <a:gd name="csX14" fmla="*/ 29114 w 43256"/>
                      <a:gd name="csY14" fmla="*/ 4244 h 50092"/>
                      <a:gd name="csX15" fmla="*/ 29856 w 43256"/>
                      <a:gd name="csY15" fmla="*/ 2632 h 50092"/>
                      <a:gd name="csX16" fmla="*/ 22177 w 43256"/>
                      <a:gd name="csY16" fmla="*/ 5012 h 50092"/>
                      <a:gd name="csX17" fmla="*/ 22536 w 43256"/>
                      <a:gd name="csY17" fmla="*/ 3622 h 50092"/>
                      <a:gd name="csX18" fmla="*/ 9046 w 43256"/>
                      <a:gd name="csY18" fmla="*/ 3546 h 50092"/>
                      <a:gd name="csX19" fmla="*/ 15336 w 43256"/>
                      <a:gd name="csY19" fmla="*/ 6832 h 50092"/>
                      <a:gd name="csX20" fmla="*/ 9153 w 43256"/>
                      <a:gd name="csY20" fmla="*/ 4635 h 50092"/>
                      <a:gd name="csX21" fmla="*/ 4875 w 43256"/>
                      <a:gd name="csY21" fmla="*/ 15309 h 50092"/>
                      <a:gd name="csX0" fmla="*/ 4789 w 43256"/>
                      <a:gd name="csY0" fmla="*/ 27031 h 50833"/>
                      <a:gd name="csX1" fmla="*/ 5659 w 43256"/>
                      <a:gd name="csY1" fmla="*/ 7199 h 50833"/>
                      <a:gd name="csX2" fmla="*/ 14041 w 43256"/>
                      <a:gd name="csY2" fmla="*/ 5494 h 50833"/>
                      <a:gd name="csX3" fmla="*/ 22492 w 43256"/>
                      <a:gd name="csY3" fmla="*/ 3724 h 50833"/>
                      <a:gd name="csX4" fmla="*/ 25785 w 43256"/>
                      <a:gd name="csY4" fmla="*/ 492 h 50833"/>
                      <a:gd name="csX5" fmla="*/ 29869 w 43256"/>
                      <a:gd name="csY5" fmla="*/ 2773 h 50833"/>
                      <a:gd name="csX6" fmla="*/ 35499 w 43256"/>
                      <a:gd name="csY6" fmla="*/ 982 h 50833"/>
                      <a:gd name="csX7" fmla="*/ 41766 w 43256"/>
                      <a:gd name="csY7" fmla="*/ 15653 h 50833"/>
                      <a:gd name="csX8" fmla="*/ 41549 w 43256"/>
                      <a:gd name="csY8" fmla="*/ 14948 h 50833"/>
                      <a:gd name="csX9" fmla="*/ 41854 w 43256"/>
                      <a:gd name="csY9" fmla="*/ 15752 h 50833"/>
                      <a:gd name="csX10" fmla="*/ 43052 w 43256"/>
                      <a:gd name="csY10" fmla="*/ 23614 h 50833"/>
                      <a:gd name="csX11" fmla="*/ 37440 w 43256"/>
                      <a:gd name="csY11" fmla="*/ 30496 h 50833"/>
                      <a:gd name="csX12" fmla="*/ 35431 w 43256"/>
                      <a:gd name="csY12" fmla="*/ 36393 h 50833"/>
                      <a:gd name="csX13" fmla="*/ 28591 w 43256"/>
                      <a:gd name="csY13" fmla="*/ 37107 h 50833"/>
                      <a:gd name="csX14" fmla="*/ 23703 w 43256"/>
                      <a:gd name="csY14" fmla="*/ 43398 h 50833"/>
                      <a:gd name="csX15" fmla="*/ 16516 w 43256"/>
                      <a:gd name="csY15" fmla="*/ 39558 h 50833"/>
                      <a:gd name="csX16" fmla="*/ 5840 w 43256"/>
                      <a:gd name="csY16" fmla="*/ 35764 h 50833"/>
                      <a:gd name="csX17" fmla="*/ 1146 w 43256"/>
                      <a:gd name="csY17" fmla="*/ 31542 h 50833"/>
                      <a:gd name="csX18" fmla="*/ 2149 w 43256"/>
                      <a:gd name="csY18" fmla="*/ 25843 h 50833"/>
                      <a:gd name="csX19" fmla="*/ 31 w 43256"/>
                      <a:gd name="csY19" fmla="*/ 19996 h 50833"/>
                      <a:gd name="csX20" fmla="*/ 4965 w 43256"/>
                      <a:gd name="csY20" fmla="*/ 15445 h 50833"/>
                      <a:gd name="csX21" fmla="*/ 4789 w 43256"/>
                      <a:gd name="csY21" fmla="*/ 27031 h 50833"/>
                      <a:gd name="csX0" fmla="*/ 2946139 w 9661333"/>
                      <a:gd name="csY0" fmla="*/ 5045042 h 5245294"/>
                      <a:gd name="csX1" fmla="*/ 2822314 w 9661333"/>
                      <a:gd name="csY1" fmla="*/ 5168867 h 5245294"/>
                      <a:gd name="csX2" fmla="*/ 3241414 w 9661333"/>
                      <a:gd name="csY2" fmla="*/ 3825842 h 5245294"/>
                      <a:gd name="csX3" fmla="*/ 2822314 w 9661333"/>
                      <a:gd name="csY3" fmla="*/ 4921217 h 5245294"/>
                      <a:gd name="csX4" fmla="*/ 2946139 w 9661333"/>
                      <a:gd name="csY4" fmla="*/ 5045042 h 5245294"/>
                      <a:gd name="csX0" fmla="*/ 3183180 w 9661333"/>
                      <a:gd name="csY0" fmla="*/ 4888125 h 5245294"/>
                      <a:gd name="csX1" fmla="*/ 3973755 w 9661333"/>
                      <a:gd name="csY1" fmla="*/ 4126125 h 5245294"/>
                      <a:gd name="csX2" fmla="*/ 2240205 w 9661333"/>
                      <a:gd name="csY2" fmla="*/ 4011825 h 5245294"/>
                      <a:gd name="csX3" fmla="*/ 2935530 w 9661333"/>
                      <a:gd name="csY3" fmla="*/ 4640475 h 5245294"/>
                      <a:gd name="csX4" fmla="*/ 3183180 w 9661333"/>
                      <a:gd name="csY4" fmla="*/ 4888125 h 5245294"/>
                      <a:gd name="csX0" fmla="*/ 3565121 w 9661333"/>
                      <a:gd name="csY0" fmla="*/ 4530374 h 5245294"/>
                      <a:gd name="csX1" fmla="*/ 3193646 w 9661333"/>
                      <a:gd name="csY1" fmla="*/ 4901849 h 5245294"/>
                      <a:gd name="csX2" fmla="*/ 2822171 w 9661333"/>
                      <a:gd name="csY2" fmla="*/ 4530374 h 5245294"/>
                      <a:gd name="csX3" fmla="*/ 3193646 w 9661333"/>
                      <a:gd name="csY3" fmla="*/ 4158899 h 5245294"/>
                      <a:gd name="csX4" fmla="*/ 3565121 w 9661333"/>
                      <a:gd name="csY4" fmla="*/ 4530374 h 5245294"/>
                      <a:gd name="csX0" fmla="*/ 4729 w 43256"/>
                      <a:gd name="csY0" fmla="*/ 26469 h 50833"/>
                      <a:gd name="csX1" fmla="*/ 2196 w 43256"/>
                      <a:gd name="csY1" fmla="*/ 25672 h 50833"/>
                      <a:gd name="csX2" fmla="*/ 6964 w 43256"/>
                      <a:gd name="csY2" fmla="*/ 35191 h 50833"/>
                      <a:gd name="csX3" fmla="*/ 5856 w 43256"/>
                      <a:gd name="csY3" fmla="*/ 35572 h 50833"/>
                      <a:gd name="csX4" fmla="*/ 16514 w 43256"/>
                      <a:gd name="csY4" fmla="*/ 39382 h 50833"/>
                      <a:gd name="csX5" fmla="*/ 15846 w 43256"/>
                      <a:gd name="csY5" fmla="*/ 37642 h 50833"/>
                      <a:gd name="csX6" fmla="*/ 28863 w 43256"/>
                      <a:gd name="csY6" fmla="*/ 35043 h 50833"/>
                      <a:gd name="csX7" fmla="*/ 28596 w 43256"/>
                      <a:gd name="csY7" fmla="*/ 36952 h 50833"/>
                      <a:gd name="csX8" fmla="*/ 34165 w 43256"/>
                      <a:gd name="csY8" fmla="*/ 23246 h 50833"/>
                      <a:gd name="csX9" fmla="*/ 37416 w 43256"/>
                      <a:gd name="csY9" fmla="*/ 30382 h 50833"/>
                      <a:gd name="csX10" fmla="*/ 41834 w 43256"/>
                      <a:gd name="csY10" fmla="*/ 15646 h 50833"/>
                      <a:gd name="csX11" fmla="*/ 38040 w 43256"/>
                      <a:gd name="csY11" fmla="*/ 6968 h 50833"/>
                      <a:gd name="csX12" fmla="*/ 29831 w 43256"/>
                      <a:gd name="csY12" fmla="*/ 2210 h 50833"/>
                      <a:gd name="csX13" fmla="*/ 41933 w 43256"/>
                      <a:gd name="csY13" fmla="*/ 15566 h 50833"/>
                      <a:gd name="csX14" fmla="*/ 29114 w 43256"/>
                      <a:gd name="csY14" fmla="*/ 4244 h 50833"/>
                      <a:gd name="csX15" fmla="*/ 29856 w 43256"/>
                      <a:gd name="csY15" fmla="*/ 2632 h 50833"/>
                      <a:gd name="csX16" fmla="*/ 22177 w 43256"/>
                      <a:gd name="csY16" fmla="*/ 5012 h 50833"/>
                      <a:gd name="csX17" fmla="*/ 22536 w 43256"/>
                      <a:gd name="csY17" fmla="*/ 3622 h 50833"/>
                      <a:gd name="csX18" fmla="*/ 9046 w 43256"/>
                      <a:gd name="csY18" fmla="*/ 3546 h 50833"/>
                      <a:gd name="csX19" fmla="*/ 15336 w 43256"/>
                      <a:gd name="csY19" fmla="*/ 6832 h 50833"/>
                      <a:gd name="csX20" fmla="*/ 9153 w 43256"/>
                      <a:gd name="csY20" fmla="*/ 4635 h 50833"/>
                      <a:gd name="csX21" fmla="*/ 4875 w 43256"/>
                      <a:gd name="csY21" fmla="*/ 15309 h 50833"/>
                      <a:gd name="csX0" fmla="*/ 4789 w 43256"/>
                      <a:gd name="csY0" fmla="*/ 27031 h 49270"/>
                      <a:gd name="csX1" fmla="*/ 5659 w 43256"/>
                      <a:gd name="csY1" fmla="*/ 7199 h 49270"/>
                      <a:gd name="csX2" fmla="*/ 14041 w 43256"/>
                      <a:gd name="csY2" fmla="*/ 5494 h 49270"/>
                      <a:gd name="csX3" fmla="*/ 22492 w 43256"/>
                      <a:gd name="csY3" fmla="*/ 3724 h 49270"/>
                      <a:gd name="csX4" fmla="*/ 25785 w 43256"/>
                      <a:gd name="csY4" fmla="*/ 492 h 49270"/>
                      <a:gd name="csX5" fmla="*/ 29869 w 43256"/>
                      <a:gd name="csY5" fmla="*/ 2773 h 49270"/>
                      <a:gd name="csX6" fmla="*/ 35499 w 43256"/>
                      <a:gd name="csY6" fmla="*/ 982 h 49270"/>
                      <a:gd name="csX7" fmla="*/ 41766 w 43256"/>
                      <a:gd name="csY7" fmla="*/ 15653 h 49270"/>
                      <a:gd name="csX8" fmla="*/ 41549 w 43256"/>
                      <a:gd name="csY8" fmla="*/ 14948 h 49270"/>
                      <a:gd name="csX9" fmla="*/ 41854 w 43256"/>
                      <a:gd name="csY9" fmla="*/ 15752 h 49270"/>
                      <a:gd name="csX10" fmla="*/ 43052 w 43256"/>
                      <a:gd name="csY10" fmla="*/ 23614 h 49270"/>
                      <a:gd name="csX11" fmla="*/ 37440 w 43256"/>
                      <a:gd name="csY11" fmla="*/ 30496 h 49270"/>
                      <a:gd name="csX12" fmla="*/ 35431 w 43256"/>
                      <a:gd name="csY12" fmla="*/ 36393 h 49270"/>
                      <a:gd name="csX13" fmla="*/ 28591 w 43256"/>
                      <a:gd name="csY13" fmla="*/ 37107 h 49270"/>
                      <a:gd name="csX14" fmla="*/ 23703 w 43256"/>
                      <a:gd name="csY14" fmla="*/ 43398 h 49270"/>
                      <a:gd name="csX15" fmla="*/ 16516 w 43256"/>
                      <a:gd name="csY15" fmla="*/ 39558 h 49270"/>
                      <a:gd name="csX16" fmla="*/ 5840 w 43256"/>
                      <a:gd name="csY16" fmla="*/ 35764 h 49270"/>
                      <a:gd name="csX17" fmla="*/ 1146 w 43256"/>
                      <a:gd name="csY17" fmla="*/ 31542 h 49270"/>
                      <a:gd name="csX18" fmla="*/ 2149 w 43256"/>
                      <a:gd name="csY18" fmla="*/ 25843 h 49270"/>
                      <a:gd name="csX19" fmla="*/ 31 w 43256"/>
                      <a:gd name="csY19" fmla="*/ 19996 h 49270"/>
                      <a:gd name="csX20" fmla="*/ 4965 w 43256"/>
                      <a:gd name="csY20" fmla="*/ 15445 h 49270"/>
                      <a:gd name="csX21" fmla="*/ 4789 w 43256"/>
                      <a:gd name="csY21" fmla="*/ 27031 h 49270"/>
                      <a:gd name="csX0" fmla="*/ 2946139 w 9661333"/>
                      <a:gd name="csY0" fmla="*/ 5045042 h 5083987"/>
                      <a:gd name="csX1" fmla="*/ 3527164 w 9661333"/>
                      <a:gd name="csY1" fmla="*/ 4587842 h 5083987"/>
                      <a:gd name="csX2" fmla="*/ 3241414 w 9661333"/>
                      <a:gd name="csY2" fmla="*/ 3825842 h 5083987"/>
                      <a:gd name="csX3" fmla="*/ 2822314 w 9661333"/>
                      <a:gd name="csY3" fmla="*/ 4921217 h 5083987"/>
                      <a:gd name="csX4" fmla="*/ 2946139 w 9661333"/>
                      <a:gd name="csY4" fmla="*/ 5045042 h 5083987"/>
                      <a:gd name="csX0" fmla="*/ 3183180 w 9661333"/>
                      <a:gd name="csY0" fmla="*/ 4888125 h 5083987"/>
                      <a:gd name="csX1" fmla="*/ 3973755 w 9661333"/>
                      <a:gd name="csY1" fmla="*/ 4126125 h 5083987"/>
                      <a:gd name="csX2" fmla="*/ 2240205 w 9661333"/>
                      <a:gd name="csY2" fmla="*/ 4011825 h 5083987"/>
                      <a:gd name="csX3" fmla="*/ 2935530 w 9661333"/>
                      <a:gd name="csY3" fmla="*/ 4640475 h 5083987"/>
                      <a:gd name="csX4" fmla="*/ 3183180 w 9661333"/>
                      <a:gd name="csY4" fmla="*/ 4888125 h 5083987"/>
                      <a:gd name="csX0" fmla="*/ 3565121 w 9661333"/>
                      <a:gd name="csY0" fmla="*/ 4530374 h 5083987"/>
                      <a:gd name="csX1" fmla="*/ 3193646 w 9661333"/>
                      <a:gd name="csY1" fmla="*/ 4901849 h 5083987"/>
                      <a:gd name="csX2" fmla="*/ 2822171 w 9661333"/>
                      <a:gd name="csY2" fmla="*/ 4530374 h 5083987"/>
                      <a:gd name="csX3" fmla="*/ 3193646 w 9661333"/>
                      <a:gd name="csY3" fmla="*/ 4158899 h 5083987"/>
                      <a:gd name="csX4" fmla="*/ 3565121 w 9661333"/>
                      <a:gd name="csY4" fmla="*/ 4530374 h 5083987"/>
                      <a:gd name="csX0" fmla="*/ 4729 w 43256"/>
                      <a:gd name="csY0" fmla="*/ 26469 h 49270"/>
                      <a:gd name="csX1" fmla="*/ 2196 w 43256"/>
                      <a:gd name="csY1" fmla="*/ 25672 h 49270"/>
                      <a:gd name="csX2" fmla="*/ 6964 w 43256"/>
                      <a:gd name="csY2" fmla="*/ 35191 h 49270"/>
                      <a:gd name="csX3" fmla="*/ 5856 w 43256"/>
                      <a:gd name="csY3" fmla="*/ 35572 h 49270"/>
                      <a:gd name="csX4" fmla="*/ 16514 w 43256"/>
                      <a:gd name="csY4" fmla="*/ 39382 h 49270"/>
                      <a:gd name="csX5" fmla="*/ 15846 w 43256"/>
                      <a:gd name="csY5" fmla="*/ 37642 h 49270"/>
                      <a:gd name="csX6" fmla="*/ 28863 w 43256"/>
                      <a:gd name="csY6" fmla="*/ 35043 h 49270"/>
                      <a:gd name="csX7" fmla="*/ 28596 w 43256"/>
                      <a:gd name="csY7" fmla="*/ 36952 h 49270"/>
                      <a:gd name="csX8" fmla="*/ 34165 w 43256"/>
                      <a:gd name="csY8" fmla="*/ 23246 h 49270"/>
                      <a:gd name="csX9" fmla="*/ 37416 w 43256"/>
                      <a:gd name="csY9" fmla="*/ 30382 h 49270"/>
                      <a:gd name="csX10" fmla="*/ 41834 w 43256"/>
                      <a:gd name="csY10" fmla="*/ 15646 h 49270"/>
                      <a:gd name="csX11" fmla="*/ 38040 w 43256"/>
                      <a:gd name="csY11" fmla="*/ 6968 h 49270"/>
                      <a:gd name="csX12" fmla="*/ 29831 w 43256"/>
                      <a:gd name="csY12" fmla="*/ 2210 h 49270"/>
                      <a:gd name="csX13" fmla="*/ 41933 w 43256"/>
                      <a:gd name="csY13" fmla="*/ 15566 h 49270"/>
                      <a:gd name="csX14" fmla="*/ 29114 w 43256"/>
                      <a:gd name="csY14" fmla="*/ 4244 h 49270"/>
                      <a:gd name="csX15" fmla="*/ 29856 w 43256"/>
                      <a:gd name="csY15" fmla="*/ 2632 h 49270"/>
                      <a:gd name="csX16" fmla="*/ 22177 w 43256"/>
                      <a:gd name="csY16" fmla="*/ 5012 h 49270"/>
                      <a:gd name="csX17" fmla="*/ 22536 w 43256"/>
                      <a:gd name="csY17" fmla="*/ 3622 h 49270"/>
                      <a:gd name="csX18" fmla="*/ 9046 w 43256"/>
                      <a:gd name="csY18" fmla="*/ 3546 h 49270"/>
                      <a:gd name="csX19" fmla="*/ 15336 w 43256"/>
                      <a:gd name="csY19" fmla="*/ 6832 h 49270"/>
                      <a:gd name="csX20" fmla="*/ 9153 w 43256"/>
                      <a:gd name="csY20" fmla="*/ 4635 h 49270"/>
                      <a:gd name="csX21" fmla="*/ 4875 w 43256"/>
                      <a:gd name="csY21" fmla="*/ 15309 h 49270"/>
                      <a:gd name="csX0" fmla="*/ 3818 w 42285"/>
                      <a:gd name="csY0" fmla="*/ 27031 h 49270"/>
                      <a:gd name="csX1" fmla="*/ 4688 w 42285"/>
                      <a:gd name="csY1" fmla="*/ 7199 h 49270"/>
                      <a:gd name="csX2" fmla="*/ 13070 w 42285"/>
                      <a:gd name="csY2" fmla="*/ 5494 h 49270"/>
                      <a:gd name="csX3" fmla="*/ 21521 w 42285"/>
                      <a:gd name="csY3" fmla="*/ 3724 h 49270"/>
                      <a:gd name="csX4" fmla="*/ 24814 w 42285"/>
                      <a:gd name="csY4" fmla="*/ 492 h 49270"/>
                      <a:gd name="csX5" fmla="*/ 28898 w 42285"/>
                      <a:gd name="csY5" fmla="*/ 2773 h 49270"/>
                      <a:gd name="csX6" fmla="*/ 34528 w 42285"/>
                      <a:gd name="csY6" fmla="*/ 982 h 49270"/>
                      <a:gd name="csX7" fmla="*/ 40795 w 42285"/>
                      <a:gd name="csY7" fmla="*/ 15653 h 49270"/>
                      <a:gd name="csX8" fmla="*/ 40578 w 42285"/>
                      <a:gd name="csY8" fmla="*/ 14948 h 49270"/>
                      <a:gd name="csX9" fmla="*/ 40883 w 42285"/>
                      <a:gd name="csY9" fmla="*/ 15752 h 49270"/>
                      <a:gd name="csX10" fmla="*/ 42081 w 42285"/>
                      <a:gd name="csY10" fmla="*/ 23614 h 49270"/>
                      <a:gd name="csX11" fmla="*/ 36469 w 42285"/>
                      <a:gd name="csY11" fmla="*/ 30496 h 49270"/>
                      <a:gd name="csX12" fmla="*/ 34460 w 42285"/>
                      <a:gd name="csY12" fmla="*/ 36393 h 49270"/>
                      <a:gd name="csX13" fmla="*/ 27620 w 42285"/>
                      <a:gd name="csY13" fmla="*/ 37107 h 49270"/>
                      <a:gd name="csX14" fmla="*/ 22732 w 42285"/>
                      <a:gd name="csY14" fmla="*/ 43398 h 49270"/>
                      <a:gd name="csX15" fmla="*/ 15545 w 42285"/>
                      <a:gd name="csY15" fmla="*/ 39558 h 49270"/>
                      <a:gd name="csX16" fmla="*/ 4869 w 42285"/>
                      <a:gd name="csY16" fmla="*/ 35764 h 49270"/>
                      <a:gd name="csX17" fmla="*/ 175 w 42285"/>
                      <a:gd name="csY17" fmla="*/ 31542 h 49270"/>
                      <a:gd name="csX18" fmla="*/ 1178 w 42285"/>
                      <a:gd name="csY18" fmla="*/ 25843 h 49270"/>
                      <a:gd name="csX19" fmla="*/ 4391 w 42285"/>
                      <a:gd name="csY19" fmla="*/ 13811 h 49270"/>
                      <a:gd name="csX20" fmla="*/ 3994 w 42285"/>
                      <a:gd name="csY20" fmla="*/ 15445 h 49270"/>
                      <a:gd name="csX21" fmla="*/ 3818 w 42285"/>
                      <a:gd name="csY21" fmla="*/ 27031 h 49270"/>
                      <a:gd name="csX0" fmla="*/ 2729264 w 9444458"/>
                      <a:gd name="csY0" fmla="*/ 5045042 h 5083987"/>
                      <a:gd name="csX1" fmla="*/ 3310289 w 9444458"/>
                      <a:gd name="csY1" fmla="*/ 4587842 h 5083987"/>
                      <a:gd name="csX2" fmla="*/ 3024539 w 9444458"/>
                      <a:gd name="csY2" fmla="*/ 3825842 h 5083987"/>
                      <a:gd name="csX3" fmla="*/ 2605439 w 9444458"/>
                      <a:gd name="csY3" fmla="*/ 4921217 h 5083987"/>
                      <a:gd name="csX4" fmla="*/ 2729264 w 9444458"/>
                      <a:gd name="csY4" fmla="*/ 5045042 h 5083987"/>
                      <a:gd name="csX0" fmla="*/ 2966305 w 9444458"/>
                      <a:gd name="csY0" fmla="*/ 4888125 h 5083987"/>
                      <a:gd name="csX1" fmla="*/ 3756880 w 9444458"/>
                      <a:gd name="csY1" fmla="*/ 4126125 h 5083987"/>
                      <a:gd name="csX2" fmla="*/ 2023330 w 9444458"/>
                      <a:gd name="csY2" fmla="*/ 4011825 h 5083987"/>
                      <a:gd name="csX3" fmla="*/ 2718655 w 9444458"/>
                      <a:gd name="csY3" fmla="*/ 4640475 h 5083987"/>
                      <a:gd name="csX4" fmla="*/ 2966305 w 9444458"/>
                      <a:gd name="csY4" fmla="*/ 4888125 h 5083987"/>
                      <a:gd name="csX0" fmla="*/ 3348246 w 9444458"/>
                      <a:gd name="csY0" fmla="*/ 4530374 h 5083987"/>
                      <a:gd name="csX1" fmla="*/ 2976771 w 9444458"/>
                      <a:gd name="csY1" fmla="*/ 4901849 h 5083987"/>
                      <a:gd name="csX2" fmla="*/ 2605296 w 9444458"/>
                      <a:gd name="csY2" fmla="*/ 4530374 h 5083987"/>
                      <a:gd name="csX3" fmla="*/ 2976771 w 9444458"/>
                      <a:gd name="csY3" fmla="*/ 4158899 h 5083987"/>
                      <a:gd name="csX4" fmla="*/ 3348246 w 9444458"/>
                      <a:gd name="csY4" fmla="*/ 4530374 h 5083987"/>
                      <a:gd name="csX0" fmla="*/ 3758 w 42285"/>
                      <a:gd name="csY0" fmla="*/ 26469 h 49270"/>
                      <a:gd name="csX1" fmla="*/ 1225 w 42285"/>
                      <a:gd name="csY1" fmla="*/ 25672 h 49270"/>
                      <a:gd name="csX2" fmla="*/ 5993 w 42285"/>
                      <a:gd name="csY2" fmla="*/ 35191 h 49270"/>
                      <a:gd name="csX3" fmla="*/ 4885 w 42285"/>
                      <a:gd name="csY3" fmla="*/ 35572 h 49270"/>
                      <a:gd name="csX4" fmla="*/ 15543 w 42285"/>
                      <a:gd name="csY4" fmla="*/ 39382 h 49270"/>
                      <a:gd name="csX5" fmla="*/ 14875 w 42285"/>
                      <a:gd name="csY5" fmla="*/ 37642 h 49270"/>
                      <a:gd name="csX6" fmla="*/ 27892 w 42285"/>
                      <a:gd name="csY6" fmla="*/ 35043 h 49270"/>
                      <a:gd name="csX7" fmla="*/ 27625 w 42285"/>
                      <a:gd name="csY7" fmla="*/ 36952 h 49270"/>
                      <a:gd name="csX8" fmla="*/ 33194 w 42285"/>
                      <a:gd name="csY8" fmla="*/ 23246 h 49270"/>
                      <a:gd name="csX9" fmla="*/ 36445 w 42285"/>
                      <a:gd name="csY9" fmla="*/ 30382 h 49270"/>
                      <a:gd name="csX10" fmla="*/ 40863 w 42285"/>
                      <a:gd name="csY10" fmla="*/ 15646 h 49270"/>
                      <a:gd name="csX11" fmla="*/ 37069 w 42285"/>
                      <a:gd name="csY11" fmla="*/ 6968 h 49270"/>
                      <a:gd name="csX12" fmla="*/ 28860 w 42285"/>
                      <a:gd name="csY12" fmla="*/ 2210 h 49270"/>
                      <a:gd name="csX13" fmla="*/ 40962 w 42285"/>
                      <a:gd name="csY13" fmla="*/ 15566 h 49270"/>
                      <a:gd name="csX14" fmla="*/ 28143 w 42285"/>
                      <a:gd name="csY14" fmla="*/ 4244 h 49270"/>
                      <a:gd name="csX15" fmla="*/ 28885 w 42285"/>
                      <a:gd name="csY15" fmla="*/ 2632 h 49270"/>
                      <a:gd name="csX16" fmla="*/ 21206 w 42285"/>
                      <a:gd name="csY16" fmla="*/ 5012 h 49270"/>
                      <a:gd name="csX17" fmla="*/ 21565 w 42285"/>
                      <a:gd name="csY17" fmla="*/ 3622 h 49270"/>
                      <a:gd name="csX18" fmla="*/ 8075 w 42285"/>
                      <a:gd name="csY18" fmla="*/ 3546 h 49270"/>
                      <a:gd name="csX19" fmla="*/ 14365 w 42285"/>
                      <a:gd name="csY19" fmla="*/ 6832 h 49270"/>
                      <a:gd name="csX20" fmla="*/ 8182 w 42285"/>
                      <a:gd name="csY20" fmla="*/ 4635 h 49270"/>
                      <a:gd name="csX21" fmla="*/ 3904 w 42285"/>
                      <a:gd name="csY21" fmla="*/ 15309 h 49270"/>
                      <a:gd name="csX0" fmla="*/ 2944 w 41411"/>
                      <a:gd name="csY0" fmla="*/ 27031 h 49270"/>
                      <a:gd name="csX1" fmla="*/ 3814 w 41411"/>
                      <a:gd name="csY1" fmla="*/ 7199 h 49270"/>
                      <a:gd name="csX2" fmla="*/ 12196 w 41411"/>
                      <a:gd name="csY2" fmla="*/ 5494 h 49270"/>
                      <a:gd name="csX3" fmla="*/ 20647 w 41411"/>
                      <a:gd name="csY3" fmla="*/ 3724 h 49270"/>
                      <a:gd name="csX4" fmla="*/ 23940 w 41411"/>
                      <a:gd name="csY4" fmla="*/ 492 h 49270"/>
                      <a:gd name="csX5" fmla="*/ 28024 w 41411"/>
                      <a:gd name="csY5" fmla="*/ 2773 h 49270"/>
                      <a:gd name="csX6" fmla="*/ 33654 w 41411"/>
                      <a:gd name="csY6" fmla="*/ 982 h 49270"/>
                      <a:gd name="csX7" fmla="*/ 39921 w 41411"/>
                      <a:gd name="csY7" fmla="*/ 15653 h 49270"/>
                      <a:gd name="csX8" fmla="*/ 39704 w 41411"/>
                      <a:gd name="csY8" fmla="*/ 14948 h 49270"/>
                      <a:gd name="csX9" fmla="*/ 40009 w 41411"/>
                      <a:gd name="csY9" fmla="*/ 15752 h 49270"/>
                      <a:gd name="csX10" fmla="*/ 41207 w 41411"/>
                      <a:gd name="csY10" fmla="*/ 23614 h 49270"/>
                      <a:gd name="csX11" fmla="*/ 35595 w 41411"/>
                      <a:gd name="csY11" fmla="*/ 30496 h 49270"/>
                      <a:gd name="csX12" fmla="*/ 33586 w 41411"/>
                      <a:gd name="csY12" fmla="*/ 36393 h 49270"/>
                      <a:gd name="csX13" fmla="*/ 26746 w 41411"/>
                      <a:gd name="csY13" fmla="*/ 37107 h 49270"/>
                      <a:gd name="csX14" fmla="*/ 21858 w 41411"/>
                      <a:gd name="csY14" fmla="*/ 43398 h 49270"/>
                      <a:gd name="csX15" fmla="*/ 14671 w 41411"/>
                      <a:gd name="csY15" fmla="*/ 39558 h 49270"/>
                      <a:gd name="csX16" fmla="*/ 3995 w 41411"/>
                      <a:gd name="csY16" fmla="*/ 35764 h 49270"/>
                      <a:gd name="csX17" fmla="*/ 3566 w 41411"/>
                      <a:gd name="csY17" fmla="*/ 14742 h 49270"/>
                      <a:gd name="csX18" fmla="*/ 304 w 41411"/>
                      <a:gd name="csY18" fmla="*/ 25843 h 49270"/>
                      <a:gd name="csX19" fmla="*/ 3517 w 41411"/>
                      <a:gd name="csY19" fmla="*/ 13811 h 49270"/>
                      <a:gd name="csX20" fmla="*/ 3120 w 41411"/>
                      <a:gd name="csY20" fmla="*/ 15445 h 49270"/>
                      <a:gd name="csX21" fmla="*/ 2944 w 41411"/>
                      <a:gd name="csY21" fmla="*/ 27031 h 49270"/>
                      <a:gd name="csX0" fmla="*/ 2534054 w 9249248"/>
                      <a:gd name="csY0" fmla="*/ 5045042 h 5083987"/>
                      <a:gd name="csX1" fmla="*/ 3115079 w 9249248"/>
                      <a:gd name="csY1" fmla="*/ 4587842 h 5083987"/>
                      <a:gd name="csX2" fmla="*/ 2829329 w 9249248"/>
                      <a:gd name="csY2" fmla="*/ 3825842 h 5083987"/>
                      <a:gd name="csX3" fmla="*/ 2410229 w 9249248"/>
                      <a:gd name="csY3" fmla="*/ 4921217 h 5083987"/>
                      <a:gd name="csX4" fmla="*/ 2534054 w 9249248"/>
                      <a:gd name="csY4" fmla="*/ 5045042 h 5083987"/>
                      <a:gd name="csX0" fmla="*/ 2771095 w 9249248"/>
                      <a:gd name="csY0" fmla="*/ 4888125 h 5083987"/>
                      <a:gd name="csX1" fmla="*/ 3561670 w 9249248"/>
                      <a:gd name="csY1" fmla="*/ 4126125 h 5083987"/>
                      <a:gd name="csX2" fmla="*/ 1828120 w 9249248"/>
                      <a:gd name="csY2" fmla="*/ 4011825 h 5083987"/>
                      <a:gd name="csX3" fmla="*/ 2523445 w 9249248"/>
                      <a:gd name="csY3" fmla="*/ 4640475 h 5083987"/>
                      <a:gd name="csX4" fmla="*/ 2771095 w 9249248"/>
                      <a:gd name="csY4" fmla="*/ 4888125 h 5083987"/>
                      <a:gd name="csX0" fmla="*/ 3153036 w 9249248"/>
                      <a:gd name="csY0" fmla="*/ 4530374 h 5083987"/>
                      <a:gd name="csX1" fmla="*/ 2781561 w 9249248"/>
                      <a:gd name="csY1" fmla="*/ 4901849 h 5083987"/>
                      <a:gd name="csX2" fmla="*/ 2410086 w 9249248"/>
                      <a:gd name="csY2" fmla="*/ 4530374 h 5083987"/>
                      <a:gd name="csX3" fmla="*/ 2781561 w 9249248"/>
                      <a:gd name="csY3" fmla="*/ 4158899 h 5083987"/>
                      <a:gd name="csX4" fmla="*/ 3153036 w 9249248"/>
                      <a:gd name="csY4" fmla="*/ 4530374 h 5083987"/>
                      <a:gd name="csX0" fmla="*/ 2884 w 41411"/>
                      <a:gd name="csY0" fmla="*/ 26469 h 49270"/>
                      <a:gd name="csX1" fmla="*/ 351 w 41411"/>
                      <a:gd name="csY1" fmla="*/ 25672 h 49270"/>
                      <a:gd name="csX2" fmla="*/ 5119 w 41411"/>
                      <a:gd name="csY2" fmla="*/ 35191 h 49270"/>
                      <a:gd name="csX3" fmla="*/ 4011 w 41411"/>
                      <a:gd name="csY3" fmla="*/ 35572 h 49270"/>
                      <a:gd name="csX4" fmla="*/ 14669 w 41411"/>
                      <a:gd name="csY4" fmla="*/ 39382 h 49270"/>
                      <a:gd name="csX5" fmla="*/ 14001 w 41411"/>
                      <a:gd name="csY5" fmla="*/ 37642 h 49270"/>
                      <a:gd name="csX6" fmla="*/ 27018 w 41411"/>
                      <a:gd name="csY6" fmla="*/ 35043 h 49270"/>
                      <a:gd name="csX7" fmla="*/ 26751 w 41411"/>
                      <a:gd name="csY7" fmla="*/ 36952 h 49270"/>
                      <a:gd name="csX8" fmla="*/ 32320 w 41411"/>
                      <a:gd name="csY8" fmla="*/ 23246 h 49270"/>
                      <a:gd name="csX9" fmla="*/ 35571 w 41411"/>
                      <a:gd name="csY9" fmla="*/ 30382 h 49270"/>
                      <a:gd name="csX10" fmla="*/ 39989 w 41411"/>
                      <a:gd name="csY10" fmla="*/ 15646 h 49270"/>
                      <a:gd name="csX11" fmla="*/ 36195 w 41411"/>
                      <a:gd name="csY11" fmla="*/ 6968 h 49270"/>
                      <a:gd name="csX12" fmla="*/ 27986 w 41411"/>
                      <a:gd name="csY12" fmla="*/ 2210 h 49270"/>
                      <a:gd name="csX13" fmla="*/ 40088 w 41411"/>
                      <a:gd name="csY13" fmla="*/ 15566 h 49270"/>
                      <a:gd name="csX14" fmla="*/ 27269 w 41411"/>
                      <a:gd name="csY14" fmla="*/ 4244 h 49270"/>
                      <a:gd name="csX15" fmla="*/ 28011 w 41411"/>
                      <a:gd name="csY15" fmla="*/ 2632 h 49270"/>
                      <a:gd name="csX16" fmla="*/ 20332 w 41411"/>
                      <a:gd name="csY16" fmla="*/ 5012 h 49270"/>
                      <a:gd name="csX17" fmla="*/ 20691 w 41411"/>
                      <a:gd name="csY17" fmla="*/ 3622 h 49270"/>
                      <a:gd name="csX18" fmla="*/ 7201 w 41411"/>
                      <a:gd name="csY18" fmla="*/ 3546 h 49270"/>
                      <a:gd name="csX19" fmla="*/ 13491 w 41411"/>
                      <a:gd name="csY19" fmla="*/ 6832 h 49270"/>
                      <a:gd name="csX20" fmla="*/ 7308 w 41411"/>
                      <a:gd name="csY20" fmla="*/ 4635 h 49270"/>
                      <a:gd name="csX21" fmla="*/ 3030 w 41411"/>
                      <a:gd name="csY21" fmla="*/ 15309 h 49270"/>
                      <a:gd name="csX0" fmla="*/ 2944 w 41411"/>
                      <a:gd name="csY0" fmla="*/ 27031 h 49270"/>
                      <a:gd name="csX1" fmla="*/ 3814 w 41411"/>
                      <a:gd name="csY1" fmla="*/ 7199 h 49270"/>
                      <a:gd name="csX2" fmla="*/ 12196 w 41411"/>
                      <a:gd name="csY2" fmla="*/ 5494 h 49270"/>
                      <a:gd name="csX3" fmla="*/ 20647 w 41411"/>
                      <a:gd name="csY3" fmla="*/ 3724 h 49270"/>
                      <a:gd name="csX4" fmla="*/ 23940 w 41411"/>
                      <a:gd name="csY4" fmla="*/ 492 h 49270"/>
                      <a:gd name="csX5" fmla="*/ 28024 w 41411"/>
                      <a:gd name="csY5" fmla="*/ 2773 h 49270"/>
                      <a:gd name="csX6" fmla="*/ 33654 w 41411"/>
                      <a:gd name="csY6" fmla="*/ 982 h 49270"/>
                      <a:gd name="csX7" fmla="*/ 39921 w 41411"/>
                      <a:gd name="csY7" fmla="*/ 15653 h 49270"/>
                      <a:gd name="csX8" fmla="*/ 39704 w 41411"/>
                      <a:gd name="csY8" fmla="*/ 14948 h 49270"/>
                      <a:gd name="csX9" fmla="*/ 40009 w 41411"/>
                      <a:gd name="csY9" fmla="*/ 15752 h 49270"/>
                      <a:gd name="csX10" fmla="*/ 41207 w 41411"/>
                      <a:gd name="csY10" fmla="*/ 23614 h 49270"/>
                      <a:gd name="csX11" fmla="*/ 35595 w 41411"/>
                      <a:gd name="csY11" fmla="*/ 30496 h 49270"/>
                      <a:gd name="csX12" fmla="*/ 33586 w 41411"/>
                      <a:gd name="csY12" fmla="*/ 36393 h 49270"/>
                      <a:gd name="csX13" fmla="*/ 26746 w 41411"/>
                      <a:gd name="csY13" fmla="*/ 37107 h 49270"/>
                      <a:gd name="csX14" fmla="*/ 21858 w 41411"/>
                      <a:gd name="csY14" fmla="*/ 43398 h 49270"/>
                      <a:gd name="csX15" fmla="*/ 14671 w 41411"/>
                      <a:gd name="csY15" fmla="*/ 39558 h 49270"/>
                      <a:gd name="csX16" fmla="*/ 3995 w 41411"/>
                      <a:gd name="csY16" fmla="*/ 35764 h 49270"/>
                      <a:gd name="csX17" fmla="*/ 3566 w 41411"/>
                      <a:gd name="csY17" fmla="*/ 14742 h 49270"/>
                      <a:gd name="csX18" fmla="*/ 304 w 41411"/>
                      <a:gd name="csY18" fmla="*/ 25843 h 49270"/>
                      <a:gd name="csX19" fmla="*/ 3517 w 41411"/>
                      <a:gd name="csY19" fmla="*/ 13811 h 49270"/>
                      <a:gd name="csX20" fmla="*/ 3120 w 41411"/>
                      <a:gd name="csY20" fmla="*/ 15445 h 49270"/>
                      <a:gd name="csX21" fmla="*/ 2944 w 41411"/>
                      <a:gd name="csY21" fmla="*/ 27031 h 49270"/>
                      <a:gd name="csX0" fmla="*/ 2534054 w 9249248"/>
                      <a:gd name="csY0" fmla="*/ 5045042 h 5083987"/>
                      <a:gd name="csX1" fmla="*/ 3115079 w 9249248"/>
                      <a:gd name="csY1" fmla="*/ 4587842 h 5083987"/>
                      <a:gd name="csX2" fmla="*/ 2829329 w 9249248"/>
                      <a:gd name="csY2" fmla="*/ 3825842 h 5083987"/>
                      <a:gd name="csX3" fmla="*/ 2410229 w 9249248"/>
                      <a:gd name="csY3" fmla="*/ 4921217 h 5083987"/>
                      <a:gd name="csX4" fmla="*/ 2534054 w 9249248"/>
                      <a:gd name="csY4" fmla="*/ 5045042 h 5083987"/>
                      <a:gd name="csX0" fmla="*/ 2771095 w 9249248"/>
                      <a:gd name="csY0" fmla="*/ 4888125 h 5083987"/>
                      <a:gd name="csX1" fmla="*/ 3561670 w 9249248"/>
                      <a:gd name="csY1" fmla="*/ 4126125 h 5083987"/>
                      <a:gd name="csX2" fmla="*/ 1828120 w 9249248"/>
                      <a:gd name="csY2" fmla="*/ 4011825 h 5083987"/>
                      <a:gd name="csX3" fmla="*/ 2523445 w 9249248"/>
                      <a:gd name="csY3" fmla="*/ 4640475 h 5083987"/>
                      <a:gd name="csX4" fmla="*/ 2771095 w 9249248"/>
                      <a:gd name="csY4" fmla="*/ 4888125 h 5083987"/>
                      <a:gd name="csX0" fmla="*/ 3153036 w 9249248"/>
                      <a:gd name="csY0" fmla="*/ 4530374 h 5083987"/>
                      <a:gd name="csX1" fmla="*/ 2781561 w 9249248"/>
                      <a:gd name="csY1" fmla="*/ 4901849 h 5083987"/>
                      <a:gd name="csX2" fmla="*/ 2410086 w 9249248"/>
                      <a:gd name="csY2" fmla="*/ 4530374 h 5083987"/>
                      <a:gd name="csX3" fmla="*/ 2781561 w 9249248"/>
                      <a:gd name="csY3" fmla="*/ 4158899 h 5083987"/>
                      <a:gd name="csX4" fmla="*/ 3153036 w 9249248"/>
                      <a:gd name="csY4" fmla="*/ 4530374 h 5083987"/>
                      <a:gd name="csX0" fmla="*/ 2884 w 41411"/>
                      <a:gd name="csY0" fmla="*/ 26469 h 49270"/>
                      <a:gd name="csX1" fmla="*/ 7046 w 41411"/>
                      <a:gd name="csY1" fmla="*/ 4441 h 49270"/>
                      <a:gd name="csX2" fmla="*/ 5119 w 41411"/>
                      <a:gd name="csY2" fmla="*/ 35191 h 49270"/>
                      <a:gd name="csX3" fmla="*/ 4011 w 41411"/>
                      <a:gd name="csY3" fmla="*/ 35572 h 49270"/>
                      <a:gd name="csX4" fmla="*/ 14669 w 41411"/>
                      <a:gd name="csY4" fmla="*/ 39382 h 49270"/>
                      <a:gd name="csX5" fmla="*/ 14001 w 41411"/>
                      <a:gd name="csY5" fmla="*/ 37642 h 49270"/>
                      <a:gd name="csX6" fmla="*/ 27018 w 41411"/>
                      <a:gd name="csY6" fmla="*/ 35043 h 49270"/>
                      <a:gd name="csX7" fmla="*/ 26751 w 41411"/>
                      <a:gd name="csY7" fmla="*/ 36952 h 49270"/>
                      <a:gd name="csX8" fmla="*/ 32320 w 41411"/>
                      <a:gd name="csY8" fmla="*/ 23246 h 49270"/>
                      <a:gd name="csX9" fmla="*/ 35571 w 41411"/>
                      <a:gd name="csY9" fmla="*/ 30382 h 49270"/>
                      <a:gd name="csX10" fmla="*/ 39989 w 41411"/>
                      <a:gd name="csY10" fmla="*/ 15646 h 49270"/>
                      <a:gd name="csX11" fmla="*/ 36195 w 41411"/>
                      <a:gd name="csY11" fmla="*/ 6968 h 49270"/>
                      <a:gd name="csX12" fmla="*/ 27986 w 41411"/>
                      <a:gd name="csY12" fmla="*/ 2210 h 49270"/>
                      <a:gd name="csX13" fmla="*/ 40088 w 41411"/>
                      <a:gd name="csY13" fmla="*/ 15566 h 49270"/>
                      <a:gd name="csX14" fmla="*/ 27269 w 41411"/>
                      <a:gd name="csY14" fmla="*/ 4244 h 49270"/>
                      <a:gd name="csX15" fmla="*/ 28011 w 41411"/>
                      <a:gd name="csY15" fmla="*/ 2632 h 49270"/>
                      <a:gd name="csX16" fmla="*/ 20332 w 41411"/>
                      <a:gd name="csY16" fmla="*/ 5012 h 49270"/>
                      <a:gd name="csX17" fmla="*/ 20691 w 41411"/>
                      <a:gd name="csY17" fmla="*/ 3622 h 49270"/>
                      <a:gd name="csX18" fmla="*/ 7201 w 41411"/>
                      <a:gd name="csY18" fmla="*/ 3546 h 49270"/>
                      <a:gd name="csX19" fmla="*/ 13491 w 41411"/>
                      <a:gd name="csY19" fmla="*/ 6832 h 49270"/>
                      <a:gd name="csX20" fmla="*/ 7308 w 41411"/>
                      <a:gd name="csY20" fmla="*/ 4635 h 49270"/>
                      <a:gd name="csX21" fmla="*/ 3030 w 41411"/>
                      <a:gd name="csY21" fmla="*/ 15309 h 49270"/>
                      <a:gd name="csX0" fmla="*/ 508 w 38975"/>
                      <a:gd name="csY0" fmla="*/ 27031 h 49270"/>
                      <a:gd name="csX1" fmla="*/ 1378 w 38975"/>
                      <a:gd name="csY1" fmla="*/ 7199 h 49270"/>
                      <a:gd name="csX2" fmla="*/ 9760 w 38975"/>
                      <a:gd name="csY2" fmla="*/ 5494 h 49270"/>
                      <a:gd name="csX3" fmla="*/ 18211 w 38975"/>
                      <a:gd name="csY3" fmla="*/ 3724 h 49270"/>
                      <a:gd name="csX4" fmla="*/ 21504 w 38975"/>
                      <a:gd name="csY4" fmla="*/ 492 h 49270"/>
                      <a:gd name="csX5" fmla="*/ 25588 w 38975"/>
                      <a:gd name="csY5" fmla="*/ 2773 h 49270"/>
                      <a:gd name="csX6" fmla="*/ 31218 w 38975"/>
                      <a:gd name="csY6" fmla="*/ 982 h 49270"/>
                      <a:gd name="csX7" fmla="*/ 37485 w 38975"/>
                      <a:gd name="csY7" fmla="*/ 15653 h 49270"/>
                      <a:gd name="csX8" fmla="*/ 37268 w 38975"/>
                      <a:gd name="csY8" fmla="*/ 14948 h 49270"/>
                      <a:gd name="csX9" fmla="*/ 37573 w 38975"/>
                      <a:gd name="csY9" fmla="*/ 15752 h 49270"/>
                      <a:gd name="csX10" fmla="*/ 38771 w 38975"/>
                      <a:gd name="csY10" fmla="*/ 23614 h 49270"/>
                      <a:gd name="csX11" fmla="*/ 33159 w 38975"/>
                      <a:gd name="csY11" fmla="*/ 30496 h 49270"/>
                      <a:gd name="csX12" fmla="*/ 31150 w 38975"/>
                      <a:gd name="csY12" fmla="*/ 36393 h 49270"/>
                      <a:gd name="csX13" fmla="*/ 24310 w 38975"/>
                      <a:gd name="csY13" fmla="*/ 37107 h 49270"/>
                      <a:gd name="csX14" fmla="*/ 19422 w 38975"/>
                      <a:gd name="csY14" fmla="*/ 43398 h 49270"/>
                      <a:gd name="csX15" fmla="*/ 12235 w 38975"/>
                      <a:gd name="csY15" fmla="*/ 39558 h 49270"/>
                      <a:gd name="csX16" fmla="*/ 1559 w 38975"/>
                      <a:gd name="csY16" fmla="*/ 35764 h 49270"/>
                      <a:gd name="csX17" fmla="*/ 1130 w 38975"/>
                      <a:gd name="csY17" fmla="*/ 14742 h 49270"/>
                      <a:gd name="csX18" fmla="*/ 10363 w 38975"/>
                      <a:gd name="csY18" fmla="*/ 5258 h 49270"/>
                      <a:gd name="csX19" fmla="*/ 1081 w 38975"/>
                      <a:gd name="csY19" fmla="*/ 13811 h 49270"/>
                      <a:gd name="csX20" fmla="*/ 684 w 38975"/>
                      <a:gd name="csY20" fmla="*/ 15445 h 49270"/>
                      <a:gd name="csX21" fmla="*/ 508 w 38975"/>
                      <a:gd name="csY21" fmla="*/ 27031 h 49270"/>
                      <a:gd name="csX0" fmla="*/ 1989967 w 8705161"/>
                      <a:gd name="csY0" fmla="*/ 5045042 h 5083987"/>
                      <a:gd name="csX1" fmla="*/ 2570992 w 8705161"/>
                      <a:gd name="csY1" fmla="*/ 4587842 h 5083987"/>
                      <a:gd name="csX2" fmla="*/ 2285242 w 8705161"/>
                      <a:gd name="csY2" fmla="*/ 3825842 h 5083987"/>
                      <a:gd name="csX3" fmla="*/ 1866142 w 8705161"/>
                      <a:gd name="csY3" fmla="*/ 4921217 h 5083987"/>
                      <a:gd name="csX4" fmla="*/ 1989967 w 8705161"/>
                      <a:gd name="csY4" fmla="*/ 5045042 h 5083987"/>
                      <a:gd name="csX0" fmla="*/ 2227008 w 8705161"/>
                      <a:gd name="csY0" fmla="*/ 4888125 h 5083987"/>
                      <a:gd name="csX1" fmla="*/ 3017583 w 8705161"/>
                      <a:gd name="csY1" fmla="*/ 4126125 h 5083987"/>
                      <a:gd name="csX2" fmla="*/ 1284033 w 8705161"/>
                      <a:gd name="csY2" fmla="*/ 4011825 h 5083987"/>
                      <a:gd name="csX3" fmla="*/ 1979358 w 8705161"/>
                      <a:gd name="csY3" fmla="*/ 4640475 h 5083987"/>
                      <a:gd name="csX4" fmla="*/ 2227008 w 8705161"/>
                      <a:gd name="csY4" fmla="*/ 4888125 h 5083987"/>
                      <a:gd name="csX0" fmla="*/ 2608949 w 8705161"/>
                      <a:gd name="csY0" fmla="*/ 4530374 h 5083987"/>
                      <a:gd name="csX1" fmla="*/ 2237474 w 8705161"/>
                      <a:gd name="csY1" fmla="*/ 4901849 h 5083987"/>
                      <a:gd name="csX2" fmla="*/ 1865999 w 8705161"/>
                      <a:gd name="csY2" fmla="*/ 4530374 h 5083987"/>
                      <a:gd name="csX3" fmla="*/ 2237474 w 8705161"/>
                      <a:gd name="csY3" fmla="*/ 4158899 h 5083987"/>
                      <a:gd name="csX4" fmla="*/ 2608949 w 8705161"/>
                      <a:gd name="csY4" fmla="*/ 4530374 h 5083987"/>
                      <a:gd name="csX0" fmla="*/ 448 w 38975"/>
                      <a:gd name="csY0" fmla="*/ 26469 h 49270"/>
                      <a:gd name="csX1" fmla="*/ 4610 w 38975"/>
                      <a:gd name="csY1" fmla="*/ 4441 h 49270"/>
                      <a:gd name="csX2" fmla="*/ 2683 w 38975"/>
                      <a:gd name="csY2" fmla="*/ 35191 h 49270"/>
                      <a:gd name="csX3" fmla="*/ 1575 w 38975"/>
                      <a:gd name="csY3" fmla="*/ 35572 h 49270"/>
                      <a:gd name="csX4" fmla="*/ 12233 w 38975"/>
                      <a:gd name="csY4" fmla="*/ 39382 h 49270"/>
                      <a:gd name="csX5" fmla="*/ 11565 w 38975"/>
                      <a:gd name="csY5" fmla="*/ 37642 h 49270"/>
                      <a:gd name="csX6" fmla="*/ 24582 w 38975"/>
                      <a:gd name="csY6" fmla="*/ 35043 h 49270"/>
                      <a:gd name="csX7" fmla="*/ 24315 w 38975"/>
                      <a:gd name="csY7" fmla="*/ 36952 h 49270"/>
                      <a:gd name="csX8" fmla="*/ 29884 w 38975"/>
                      <a:gd name="csY8" fmla="*/ 23246 h 49270"/>
                      <a:gd name="csX9" fmla="*/ 33135 w 38975"/>
                      <a:gd name="csY9" fmla="*/ 30382 h 49270"/>
                      <a:gd name="csX10" fmla="*/ 37553 w 38975"/>
                      <a:gd name="csY10" fmla="*/ 15646 h 49270"/>
                      <a:gd name="csX11" fmla="*/ 33759 w 38975"/>
                      <a:gd name="csY11" fmla="*/ 6968 h 49270"/>
                      <a:gd name="csX12" fmla="*/ 25550 w 38975"/>
                      <a:gd name="csY12" fmla="*/ 2210 h 49270"/>
                      <a:gd name="csX13" fmla="*/ 37652 w 38975"/>
                      <a:gd name="csY13" fmla="*/ 15566 h 49270"/>
                      <a:gd name="csX14" fmla="*/ 24833 w 38975"/>
                      <a:gd name="csY14" fmla="*/ 4244 h 49270"/>
                      <a:gd name="csX15" fmla="*/ 25575 w 38975"/>
                      <a:gd name="csY15" fmla="*/ 2632 h 49270"/>
                      <a:gd name="csX16" fmla="*/ 17896 w 38975"/>
                      <a:gd name="csY16" fmla="*/ 5012 h 49270"/>
                      <a:gd name="csX17" fmla="*/ 18255 w 38975"/>
                      <a:gd name="csY17" fmla="*/ 3622 h 49270"/>
                      <a:gd name="csX18" fmla="*/ 4765 w 38975"/>
                      <a:gd name="csY18" fmla="*/ 3546 h 49270"/>
                      <a:gd name="csX19" fmla="*/ 11055 w 38975"/>
                      <a:gd name="csY19" fmla="*/ 6832 h 49270"/>
                      <a:gd name="csX20" fmla="*/ 4872 w 38975"/>
                      <a:gd name="csY20" fmla="*/ 4635 h 49270"/>
                      <a:gd name="csX21" fmla="*/ 594 w 38975"/>
                      <a:gd name="csY21" fmla="*/ 15309 h 49270"/>
                      <a:gd name="csX0" fmla="*/ 508 w 38975"/>
                      <a:gd name="csY0" fmla="*/ 27031 h 49270"/>
                      <a:gd name="csX1" fmla="*/ 1378 w 38975"/>
                      <a:gd name="csY1" fmla="*/ 7199 h 49270"/>
                      <a:gd name="csX2" fmla="*/ 9760 w 38975"/>
                      <a:gd name="csY2" fmla="*/ 5494 h 49270"/>
                      <a:gd name="csX3" fmla="*/ 18211 w 38975"/>
                      <a:gd name="csY3" fmla="*/ 3724 h 49270"/>
                      <a:gd name="csX4" fmla="*/ 21504 w 38975"/>
                      <a:gd name="csY4" fmla="*/ 492 h 49270"/>
                      <a:gd name="csX5" fmla="*/ 25588 w 38975"/>
                      <a:gd name="csY5" fmla="*/ 2773 h 49270"/>
                      <a:gd name="csX6" fmla="*/ 31218 w 38975"/>
                      <a:gd name="csY6" fmla="*/ 982 h 49270"/>
                      <a:gd name="csX7" fmla="*/ 37485 w 38975"/>
                      <a:gd name="csY7" fmla="*/ 15653 h 49270"/>
                      <a:gd name="csX8" fmla="*/ 37268 w 38975"/>
                      <a:gd name="csY8" fmla="*/ 14948 h 49270"/>
                      <a:gd name="csX9" fmla="*/ 37573 w 38975"/>
                      <a:gd name="csY9" fmla="*/ 15752 h 49270"/>
                      <a:gd name="csX10" fmla="*/ 38771 w 38975"/>
                      <a:gd name="csY10" fmla="*/ 23614 h 49270"/>
                      <a:gd name="csX11" fmla="*/ 33159 w 38975"/>
                      <a:gd name="csY11" fmla="*/ 30496 h 49270"/>
                      <a:gd name="csX12" fmla="*/ 31150 w 38975"/>
                      <a:gd name="csY12" fmla="*/ 36393 h 49270"/>
                      <a:gd name="csX13" fmla="*/ 24310 w 38975"/>
                      <a:gd name="csY13" fmla="*/ 37107 h 49270"/>
                      <a:gd name="csX14" fmla="*/ 19422 w 38975"/>
                      <a:gd name="csY14" fmla="*/ 43398 h 49270"/>
                      <a:gd name="csX15" fmla="*/ 12235 w 38975"/>
                      <a:gd name="csY15" fmla="*/ 39558 h 49270"/>
                      <a:gd name="csX16" fmla="*/ 1559 w 38975"/>
                      <a:gd name="csY16" fmla="*/ 35764 h 49270"/>
                      <a:gd name="csX17" fmla="*/ 1130 w 38975"/>
                      <a:gd name="csY17" fmla="*/ 14742 h 49270"/>
                      <a:gd name="csX18" fmla="*/ 10363 w 38975"/>
                      <a:gd name="csY18" fmla="*/ 5258 h 49270"/>
                      <a:gd name="csX19" fmla="*/ 1081 w 38975"/>
                      <a:gd name="csY19" fmla="*/ 13811 h 49270"/>
                      <a:gd name="csX20" fmla="*/ 684 w 38975"/>
                      <a:gd name="csY20" fmla="*/ 15445 h 49270"/>
                      <a:gd name="csX21" fmla="*/ 508 w 38975"/>
                      <a:gd name="csY21" fmla="*/ 27031 h 49270"/>
                      <a:gd name="csX0" fmla="*/ 1989967 w 8705161"/>
                      <a:gd name="csY0" fmla="*/ 5045042 h 5083987"/>
                      <a:gd name="csX1" fmla="*/ 2570992 w 8705161"/>
                      <a:gd name="csY1" fmla="*/ 4587842 h 5083987"/>
                      <a:gd name="csX2" fmla="*/ 2285242 w 8705161"/>
                      <a:gd name="csY2" fmla="*/ 3825842 h 5083987"/>
                      <a:gd name="csX3" fmla="*/ 1866142 w 8705161"/>
                      <a:gd name="csY3" fmla="*/ 4921217 h 5083987"/>
                      <a:gd name="csX4" fmla="*/ 1989967 w 8705161"/>
                      <a:gd name="csY4" fmla="*/ 5045042 h 5083987"/>
                      <a:gd name="csX0" fmla="*/ 2227008 w 8705161"/>
                      <a:gd name="csY0" fmla="*/ 4888125 h 5083987"/>
                      <a:gd name="csX1" fmla="*/ 3017583 w 8705161"/>
                      <a:gd name="csY1" fmla="*/ 4126125 h 5083987"/>
                      <a:gd name="csX2" fmla="*/ 1284033 w 8705161"/>
                      <a:gd name="csY2" fmla="*/ 4011825 h 5083987"/>
                      <a:gd name="csX3" fmla="*/ 1979358 w 8705161"/>
                      <a:gd name="csY3" fmla="*/ 4640475 h 5083987"/>
                      <a:gd name="csX4" fmla="*/ 2227008 w 8705161"/>
                      <a:gd name="csY4" fmla="*/ 4888125 h 5083987"/>
                      <a:gd name="csX0" fmla="*/ 2608949 w 8705161"/>
                      <a:gd name="csY0" fmla="*/ 4530374 h 5083987"/>
                      <a:gd name="csX1" fmla="*/ 2237474 w 8705161"/>
                      <a:gd name="csY1" fmla="*/ 4901849 h 5083987"/>
                      <a:gd name="csX2" fmla="*/ 1865999 w 8705161"/>
                      <a:gd name="csY2" fmla="*/ 4530374 h 5083987"/>
                      <a:gd name="csX3" fmla="*/ 2237474 w 8705161"/>
                      <a:gd name="csY3" fmla="*/ 4158899 h 5083987"/>
                      <a:gd name="csX4" fmla="*/ 2608949 w 8705161"/>
                      <a:gd name="csY4" fmla="*/ 4530374 h 5083987"/>
                      <a:gd name="csX0" fmla="*/ 448 w 38975"/>
                      <a:gd name="csY0" fmla="*/ 26469 h 49270"/>
                      <a:gd name="csX1" fmla="*/ 4610 w 38975"/>
                      <a:gd name="csY1" fmla="*/ 4441 h 49270"/>
                      <a:gd name="csX2" fmla="*/ 2683 w 38975"/>
                      <a:gd name="csY2" fmla="*/ 35191 h 49270"/>
                      <a:gd name="csX3" fmla="*/ 1575 w 38975"/>
                      <a:gd name="csY3" fmla="*/ 35572 h 49270"/>
                      <a:gd name="csX4" fmla="*/ 12233 w 38975"/>
                      <a:gd name="csY4" fmla="*/ 39382 h 49270"/>
                      <a:gd name="csX5" fmla="*/ 11565 w 38975"/>
                      <a:gd name="csY5" fmla="*/ 37642 h 49270"/>
                      <a:gd name="csX6" fmla="*/ 24582 w 38975"/>
                      <a:gd name="csY6" fmla="*/ 35043 h 49270"/>
                      <a:gd name="csX7" fmla="*/ 24315 w 38975"/>
                      <a:gd name="csY7" fmla="*/ 36952 h 49270"/>
                      <a:gd name="csX8" fmla="*/ 29884 w 38975"/>
                      <a:gd name="csY8" fmla="*/ 23246 h 49270"/>
                      <a:gd name="csX9" fmla="*/ 33135 w 38975"/>
                      <a:gd name="csY9" fmla="*/ 30382 h 49270"/>
                      <a:gd name="csX10" fmla="*/ 37553 w 38975"/>
                      <a:gd name="csY10" fmla="*/ 15646 h 49270"/>
                      <a:gd name="csX11" fmla="*/ 33759 w 38975"/>
                      <a:gd name="csY11" fmla="*/ 6968 h 49270"/>
                      <a:gd name="csX12" fmla="*/ 25550 w 38975"/>
                      <a:gd name="csY12" fmla="*/ 2210 h 49270"/>
                      <a:gd name="csX13" fmla="*/ 33345 w 38975"/>
                      <a:gd name="csY13" fmla="*/ 30335 h 49270"/>
                      <a:gd name="csX14" fmla="*/ 24833 w 38975"/>
                      <a:gd name="csY14" fmla="*/ 4244 h 49270"/>
                      <a:gd name="csX15" fmla="*/ 25575 w 38975"/>
                      <a:gd name="csY15" fmla="*/ 2632 h 49270"/>
                      <a:gd name="csX16" fmla="*/ 17896 w 38975"/>
                      <a:gd name="csY16" fmla="*/ 5012 h 49270"/>
                      <a:gd name="csX17" fmla="*/ 18255 w 38975"/>
                      <a:gd name="csY17" fmla="*/ 3622 h 49270"/>
                      <a:gd name="csX18" fmla="*/ 4765 w 38975"/>
                      <a:gd name="csY18" fmla="*/ 3546 h 49270"/>
                      <a:gd name="csX19" fmla="*/ 11055 w 38975"/>
                      <a:gd name="csY19" fmla="*/ 6832 h 49270"/>
                      <a:gd name="csX20" fmla="*/ 4872 w 38975"/>
                      <a:gd name="csY20" fmla="*/ 4635 h 49270"/>
                      <a:gd name="csX21" fmla="*/ 594 w 38975"/>
                      <a:gd name="csY21" fmla="*/ 15309 h 49270"/>
                      <a:gd name="csX0" fmla="*/ 508 w 38975"/>
                      <a:gd name="csY0" fmla="*/ 27031 h 49270"/>
                      <a:gd name="csX1" fmla="*/ 1378 w 38975"/>
                      <a:gd name="csY1" fmla="*/ 7199 h 49270"/>
                      <a:gd name="csX2" fmla="*/ 9760 w 38975"/>
                      <a:gd name="csY2" fmla="*/ 5494 h 49270"/>
                      <a:gd name="csX3" fmla="*/ 18211 w 38975"/>
                      <a:gd name="csY3" fmla="*/ 3724 h 49270"/>
                      <a:gd name="csX4" fmla="*/ 21504 w 38975"/>
                      <a:gd name="csY4" fmla="*/ 492 h 49270"/>
                      <a:gd name="csX5" fmla="*/ 25588 w 38975"/>
                      <a:gd name="csY5" fmla="*/ 2773 h 49270"/>
                      <a:gd name="csX6" fmla="*/ 31218 w 38975"/>
                      <a:gd name="csY6" fmla="*/ 982 h 49270"/>
                      <a:gd name="csX7" fmla="*/ 37485 w 38975"/>
                      <a:gd name="csY7" fmla="*/ 15653 h 49270"/>
                      <a:gd name="csX8" fmla="*/ 37268 w 38975"/>
                      <a:gd name="csY8" fmla="*/ 14948 h 49270"/>
                      <a:gd name="csX9" fmla="*/ 37573 w 38975"/>
                      <a:gd name="csY9" fmla="*/ 15752 h 49270"/>
                      <a:gd name="csX10" fmla="*/ 38771 w 38975"/>
                      <a:gd name="csY10" fmla="*/ 23614 h 49270"/>
                      <a:gd name="csX11" fmla="*/ 33159 w 38975"/>
                      <a:gd name="csY11" fmla="*/ 30496 h 49270"/>
                      <a:gd name="csX12" fmla="*/ 31150 w 38975"/>
                      <a:gd name="csY12" fmla="*/ 36393 h 49270"/>
                      <a:gd name="csX13" fmla="*/ 24310 w 38975"/>
                      <a:gd name="csY13" fmla="*/ 37107 h 49270"/>
                      <a:gd name="csX14" fmla="*/ 19422 w 38975"/>
                      <a:gd name="csY14" fmla="*/ 43398 h 49270"/>
                      <a:gd name="csX15" fmla="*/ 12235 w 38975"/>
                      <a:gd name="csY15" fmla="*/ 39558 h 49270"/>
                      <a:gd name="csX16" fmla="*/ 1559 w 38975"/>
                      <a:gd name="csY16" fmla="*/ 35764 h 49270"/>
                      <a:gd name="csX17" fmla="*/ 1130 w 38975"/>
                      <a:gd name="csY17" fmla="*/ 14742 h 49270"/>
                      <a:gd name="csX18" fmla="*/ 10363 w 38975"/>
                      <a:gd name="csY18" fmla="*/ 5258 h 49270"/>
                      <a:gd name="csX19" fmla="*/ 1081 w 38975"/>
                      <a:gd name="csY19" fmla="*/ 13811 h 49270"/>
                      <a:gd name="csX20" fmla="*/ 684 w 38975"/>
                      <a:gd name="csY20" fmla="*/ 15445 h 49270"/>
                      <a:gd name="csX21" fmla="*/ 508 w 38975"/>
                      <a:gd name="csY21" fmla="*/ 27031 h 49270"/>
                      <a:gd name="csX0" fmla="*/ 1989967 w 8705161"/>
                      <a:gd name="csY0" fmla="*/ 5045042 h 5083987"/>
                      <a:gd name="csX1" fmla="*/ 2570992 w 8705161"/>
                      <a:gd name="csY1" fmla="*/ 4587842 h 5083987"/>
                      <a:gd name="csX2" fmla="*/ 2285242 w 8705161"/>
                      <a:gd name="csY2" fmla="*/ 3825842 h 5083987"/>
                      <a:gd name="csX3" fmla="*/ 1866142 w 8705161"/>
                      <a:gd name="csY3" fmla="*/ 4921217 h 5083987"/>
                      <a:gd name="csX4" fmla="*/ 1989967 w 8705161"/>
                      <a:gd name="csY4" fmla="*/ 5045042 h 5083987"/>
                      <a:gd name="csX0" fmla="*/ 2227008 w 8705161"/>
                      <a:gd name="csY0" fmla="*/ 4888125 h 5083987"/>
                      <a:gd name="csX1" fmla="*/ 3017583 w 8705161"/>
                      <a:gd name="csY1" fmla="*/ 4126125 h 5083987"/>
                      <a:gd name="csX2" fmla="*/ 1284033 w 8705161"/>
                      <a:gd name="csY2" fmla="*/ 4011825 h 5083987"/>
                      <a:gd name="csX3" fmla="*/ 1979358 w 8705161"/>
                      <a:gd name="csY3" fmla="*/ 4640475 h 5083987"/>
                      <a:gd name="csX4" fmla="*/ 2227008 w 8705161"/>
                      <a:gd name="csY4" fmla="*/ 4888125 h 5083987"/>
                      <a:gd name="csX0" fmla="*/ 2608949 w 8705161"/>
                      <a:gd name="csY0" fmla="*/ 4530374 h 5083987"/>
                      <a:gd name="csX1" fmla="*/ 2237474 w 8705161"/>
                      <a:gd name="csY1" fmla="*/ 4901849 h 5083987"/>
                      <a:gd name="csX2" fmla="*/ 1865999 w 8705161"/>
                      <a:gd name="csY2" fmla="*/ 4530374 h 5083987"/>
                      <a:gd name="csX3" fmla="*/ 2237474 w 8705161"/>
                      <a:gd name="csY3" fmla="*/ 4158899 h 5083987"/>
                      <a:gd name="csX4" fmla="*/ 2608949 w 8705161"/>
                      <a:gd name="csY4" fmla="*/ 4530374 h 5083987"/>
                      <a:gd name="csX0" fmla="*/ 448 w 38975"/>
                      <a:gd name="csY0" fmla="*/ 26469 h 49270"/>
                      <a:gd name="csX1" fmla="*/ 4610 w 38975"/>
                      <a:gd name="csY1" fmla="*/ 4441 h 49270"/>
                      <a:gd name="csX2" fmla="*/ 2683 w 38975"/>
                      <a:gd name="csY2" fmla="*/ 35191 h 49270"/>
                      <a:gd name="csX3" fmla="*/ 1575 w 38975"/>
                      <a:gd name="csY3" fmla="*/ 35572 h 49270"/>
                      <a:gd name="csX4" fmla="*/ 12233 w 38975"/>
                      <a:gd name="csY4" fmla="*/ 39382 h 49270"/>
                      <a:gd name="csX5" fmla="*/ 11565 w 38975"/>
                      <a:gd name="csY5" fmla="*/ 37642 h 49270"/>
                      <a:gd name="csX6" fmla="*/ 24582 w 38975"/>
                      <a:gd name="csY6" fmla="*/ 35043 h 49270"/>
                      <a:gd name="csX7" fmla="*/ 24315 w 38975"/>
                      <a:gd name="csY7" fmla="*/ 36952 h 49270"/>
                      <a:gd name="csX8" fmla="*/ 29884 w 38975"/>
                      <a:gd name="csY8" fmla="*/ 23246 h 49270"/>
                      <a:gd name="csX9" fmla="*/ 33135 w 38975"/>
                      <a:gd name="csY9" fmla="*/ 30382 h 49270"/>
                      <a:gd name="csX10" fmla="*/ 37553 w 38975"/>
                      <a:gd name="csY10" fmla="*/ 15646 h 49270"/>
                      <a:gd name="csX11" fmla="*/ 33077 w 38975"/>
                      <a:gd name="csY11" fmla="*/ 30599 h 49270"/>
                      <a:gd name="csX12" fmla="*/ 25550 w 38975"/>
                      <a:gd name="csY12" fmla="*/ 2210 h 49270"/>
                      <a:gd name="csX13" fmla="*/ 33345 w 38975"/>
                      <a:gd name="csY13" fmla="*/ 30335 h 49270"/>
                      <a:gd name="csX14" fmla="*/ 24833 w 38975"/>
                      <a:gd name="csY14" fmla="*/ 4244 h 49270"/>
                      <a:gd name="csX15" fmla="*/ 25575 w 38975"/>
                      <a:gd name="csY15" fmla="*/ 2632 h 49270"/>
                      <a:gd name="csX16" fmla="*/ 17896 w 38975"/>
                      <a:gd name="csY16" fmla="*/ 5012 h 49270"/>
                      <a:gd name="csX17" fmla="*/ 18255 w 38975"/>
                      <a:gd name="csY17" fmla="*/ 3622 h 49270"/>
                      <a:gd name="csX18" fmla="*/ 4765 w 38975"/>
                      <a:gd name="csY18" fmla="*/ 3546 h 49270"/>
                      <a:gd name="csX19" fmla="*/ 11055 w 38975"/>
                      <a:gd name="csY19" fmla="*/ 6832 h 49270"/>
                      <a:gd name="csX20" fmla="*/ 4872 w 38975"/>
                      <a:gd name="csY20" fmla="*/ 4635 h 49270"/>
                      <a:gd name="csX21" fmla="*/ 594 w 38975"/>
                      <a:gd name="csY21" fmla="*/ 15309 h 49270"/>
                      <a:gd name="csX0" fmla="*/ 508 w 38975"/>
                      <a:gd name="csY0" fmla="*/ 26598 h 48837"/>
                      <a:gd name="csX1" fmla="*/ 1378 w 38975"/>
                      <a:gd name="csY1" fmla="*/ 6766 h 48837"/>
                      <a:gd name="csX2" fmla="*/ 9760 w 38975"/>
                      <a:gd name="csY2" fmla="*/ 5061 h 48837"/>
                      <a:gd name="csX3" fmla="*/ 18211 w 38975"/>
                      <a:gd name="csY3" fmla="*/ 3291 h 48837"/>
                      <a:gd name="csX4" fmla="*/ 21504 w 38975"/>
                      <a:gd name="csY4" fmla="*/ 59 h 48837"/>
                      <a:gd name="csX5" fmla="*/ 25588 w 38975"/>
                      <a:gd name="csY5" fmla="*/ 2340 h 48837"/>
                      <a:gd name="csX6" fmla="*/ 34672 w 38975"/>
                      <a:gd name="csY6" fmla="*/ 15965 h 48837"/>
                      <a:gd name="csX7" fmla="*/ 37485 w 38975"/>
                      <a:gd name="csY7" fmla="*/ 15220 h 48837"/>
                      <a:gd name="csX8" fmla="*/ 37268 w 38975"/>
                      <a:gd name="csY8" fmla="*/ 14515 h 48837"/>
                      <a:gd name="csX9" fmla="*/ 37573 w 38975"/>
                      <a:gd name="csY9" fmla="*/ 15319 h 48837"/>
                      <a:gd name="csX10" fmla="*/ 38771 w 38975"/>
                      <a:gd name="csY10" fmla="*/ 23181 h 48837"/>
                      <a:gd name="csX11" fmla="*/ 33159 w 38975"/>
                      <a:gd name="csY11" fmla="*/ 30063 h 48837"/>
                      <a:gd name="csX12" fmla="*/ 31150 w 38975"/>
                      <a:gd name="csY12" fmla="*/ 35960 h 48837"/>
                      <a:gd name="csX13" fmla="*/ 24310 w 38975"/>
                      <a:gd name="csY13" fmla="*/ 36674 h 48837"/>
                      <a:gd name="csX14" fmla="*/ 19422 w 38975"/>
                      <a:gd name="csY14" fmla="*/ 42965 h 48837"/>
                      <a:gd name="csX15" fmla="*/ 12235 w 38975"/>
                      <a:gd name="csY15" fmla="*/ 39125 h 48837"/>
                      <a:gd name="csX16" fmla="*/ 1559 w 38975"/>
                      <a:gd name="csY16" fmla="*/ 35331 h 48837"/>
                      <a:gd name="csX17" fmla="*/ 1130 w 38975"/>
                      <a:gd name="csY17" fmla="*/ 14309 h 48837"/>
                      <a:gd name="csX18" fmla="*/ 10363 w 38975"/>
                      <a:gd name="csY18" fmla="*/ 4825 h 48837"/>
                      <a:gd name="csX19" fmla="*/ 1081 w 38975"/>
                      <a:gd name="csY19" fmla="*/ 13378 h 48837"/>
                      <a:gd name="csX20" fmla="*/ 684 w 38975"/>
                      <a:gd name="csY20" fmla="*/ 15012 h 48837"/>
                      <a:gd name="csX21" fmla="*/ 508 w 38975"/>
                      <a:gd name="csY21" fmla="*/ 26598 h 48837"/>
                      <a:gd name="csX0" fmla="*/ 1989967 w 8705161"/>
                      <a:gd name="csY0" fmla="*/ 5000362 h 5039307"/>
                      <a:gd name="csX1" fmla="*/ 2570992 w 8705161"/>
                      <a:gd name="csY1" fmla="*/ 4543162 h 5039307"/>
                      <a:gd name="csX2" fmla="*/ 2285242 w 8705161"/>
                      <a:gd name="csY2" fmla="*/ 3781162 h 5039307"/>
                      <a:gd name="csX3" fmla="*/ 1866142 w 8705161"/>
                      <a:gd name="csY3" fmla="*/ 4876537 h 5039307"/>
                      <a:gd name="csX4" fmla="*/ 1989967 w 8705161"/>
                      <a:gd name="csY4" fmla="*/ 5000362 h 5039307"/>
                      <a:gd name="csX0" fmla="*/ 2227008 w 8705161"/>
                      <a:gd name="csY0" fmla="*/ 4843445 h 5039307"/>
                      <a:gd name="csX1" fmla="*/ 3017583 w 8705161"/>
                      <a:gd name="csY1" fmla="*/ 4081445 h 5039307"/>
                      <a:gd name="csX2" fmla="*/ 1284033 w 8705161"/>
                      <a:gd name="csY2" fmla="*/ 3967145 h 5039307"/>
                      <a:gd name="csX3" fmla="*/ 1979358 w 8705161"/>
                      <a:gd name="csY3" fmla="*/ 4595795 h 5039307"/>
                      <a:gd name="csX4" fmla="*/ 2227008 w 8705161"/>
                      <a:gd name="csY4" fmla="*/ 4843445 h 5039307"/>
                      <a:gd name="csX0" fmla="*/ 2608949 w 8705161"/>
                      <a:gd name="csY0" fmla="*/ 4485694 h 5039307"/>
                      <a:gd name="csX1" fmla="*/ 2237474 w 8705161"/>
                      <a:gd name="csY1" fmla="*/ 4857169 h 5039307"/>
                      <a:gd name="csX2" fmla="*/ 1865999 w 8705161"/>
                      <a:gd name="csY2" fmla="*/ 4485694 h 5039307"/>
                      <a:gd name="csX3" fmla="*/ 2237474 w 8705161"/>
                      <a:gd name="csY3" fmla="*/ 4114219 h 5039307"/>
                      <a:gd name="csX4" fmla="*/ 2608949 w 8705161"/>
                      <a:gd name="csY4" fmla="*/ 4485694 h 5039307"/>
                      <a:gd name="csX0" fmla="*/ 448 w 38975"/>
                      <a:gd name="csY0" fmla="*/ 26036 h 48837"/>
                      <a:gd name="csX1" fmla="*/ 4610 w 38975"/>
                      <a:gd name="csY1" fmla="*/ 4008 h 48837"/>
                      <a:gd name="csX2" fmla="*/ 2683 w 38975"/>
                      <a:gd name="csY2" fmla="*/ 34758 h 48837"/>
                      <a:gd name="csX3" fmla="*/ 1575 w 38975"/>
                      <a:gd name="csY3" fmla="*/ 35139 h 48837"/>
                      <a:gd name="csX4" fmla="*/ 12233 w 38975"/>
                      <a:gd name="csY4" fmla="*/ 38949 h 48837"/>
                      <a:gd name="csX5" fmla="*/ 11565 w 38975"/>
                      <a:gd name="csY5" fmla="*/ 37209 h 48837"/>
                      <a:gd name="csX6" fmla="*/ 24582 w 38975"/>
                      <a:gd name="csY6" fmla="*/ 34610 h 48837"/>
                      <a:gd name="csX7" fmla="*/ 24315 w 38975"/>
                      <a:gd name="csY7" fmla="*/ 36519 h 48837"/>
                      <a:gd name="csX8" fmla="*/ 29884 w 38975"/>
                      <a:gd name="csY8" fmla="*/ 22813 h 48837"/>
                      <a:gd name="csX9" fmla="*/ 33135 w 38975"/>
                      <a:gd name="csY9" fmla="*/ 29949 h 48837"/>
                      <a:gd name="csX10" fmla="*/ 37553 w 38975"/>
                      <a:gd name="csY10" fmla="*/ 15213 h 48837"/>
                      <a:gd name="csX11" fmla="*/ 33077 w 38975"/>
                      <a:gd name="csY11" fmla="*/ 30166 h 48837"/>
                      <a:gd name="csX12" fmla="*/ 25550 w 38975"/>
                      <a:gd name="csY12" fmla="*/ 1777 h 48837"/>
                      <a:gd name="csX13" fmla="*/ 33345 w 38975"/>
                      <a:gd name="csY13" fmla="*/ 29902 h 48837"/>
                      <a:gd name="csX14" fmla="*/ 24833 w 38975"/>
                      <a:gd name="csY14" fmla="*/ 3811 h 48837"/>
                      <a:gd name="csX15" fmla="*/ 25575 w 38975"/>
                      <a:gd name="csY15" fmla="*/ 2199 h 48837"/>
                      <a:gd name="csX16" fmla="*/ 17896 w 38975"/>
                      <a:gd name="csY16" fmla="*/ 4579 h 48837"/>
                      <a:gd name="csX17" fmla="*/ 18255 w 38975"/>
                      <a:gd name="csY17" fmla="*/ 3189 h 48837"/>
                      <a:gd name="csX18" fmla="*/ 4765 w 38975"/>
                      <a:gd name="csY18" fmla="*/ 3113 h 48837"/>
                      <a:gd name="csX19" fmla="*/ 11055 w 38975"/>
                      <a:gd name="csY19" fmla="*/ 6399 h 48837"/>
                      <a:gd name="csX20" fmla="*/ 4872 w 38975"/>
                      <a:gd name="csY20" fmla="*/ 4202 h 48837"/>
                      <a:gd name="csX21" fmla="*/ 594 w 38975"/>
                      <a:gd name="csY21" fmla="*/ 14876 h 48837"/>
                      <a:gd name="csX0" fmla="*/ 508 w 38046"/>
                      <a:gd name="csY0" fmla="*/ 26598 h 48837"/>
                      <a:gd name="csX1" fmla="*/ 1378 w 38046"/>
                      <a:gd name="csY1" fmla="*/ 6766 h 48837"/>
                      <a:gd name="csX2" fmla="*/ 9760 w 38046"/>
                      <a:gd name="csY2" fmla="*/ 5061 h 48837"/>
                      <a:gd name="csX3" fmla="*/ 18211 w 38046"/>
                      <a:gd name="csY3" fmla="*/ 3291 h 48837"/>
                      <a:gd name="csX4" fmla="*/ 21504 w 38046"/>
                      <a:gd name="csY4" fmla="*/ 59 h 48837"/>
                      <a:gd name="csX5" fmla="*/ 25588 w 38046"/>
                      <a:gd name="csY5" fmla="*/ 2340 h 48837"/>
                      <a:gd name="csX6" fmla="*/ 34672 w 38046"/>
                      <a:gd name="csY6" fmla="*/ 15965 h 48837"/>
                      <a:gd name="csX7" fmla="*/ 37485 w 38046"/>
                      <a:gd name="csY7" fmla="*/ 15220 h 48837"/>
                      <a:gd name="csX8" fmla="*/ 37268 w 38046"/>
                      <a:gd name="csY8" fmla="*/ 14515 h 48837"/>
                      <a:gd name="csX9" fmla="*/ 37573 w 38046"/>
                      <a:gd name="csY9" fmla="*/ 15319 h 48837"/>
                      <a:gd name="csX10" fmla="*/ 25551 w 38046"/>
                      <a:gd name="csY10" fmla="*/ 1304 h 48837"/>
                      <a:gd name="csX11" fmla="*/ 33159 w 38046"/>
                      <a:gd name="csY11" fmla="*/ 30063 h 48837"/>
                      <a:gd name="csX12" fmla="*/ 31150 w 38046"/>
                      <a:gd name="csY12" fmla="*/ 35960 h 48837"/>
                      <a:gd name="csX13" fmla="*/ 24310 w 38046"/>
                      <a:gd name="csY13" fmla="*/ 36674 h 48837"/>
                      <a:gd name="csX14" fmla="*/ 19422 w 38046"/>
                      <a:gd name="csY14" fmla="*/ 42965 h 48837"/>
                      <a:gd name="csX15" fmla="*/ 12235 w 38046"/>
                      <a:gd name="csY15" fmla="*/ 39125 h 48837"/>
                      <a:gd name="csX16" fmla="*/ 1559 w 38046"/>
                      <a:gd name="csY16" fmla="*/ 35331 h 48837"/>
                      <a:gd name="csX17" fmla="*/ 1130 w 38046"/>
                      <a:gd name="csY17" fmla="*/ 14309 h 48837"/>
                      <a:gd name="csX18" fmla="*/ 10363 w 38046"/>
                      <a:gd name="csY18" fmla="*/ 4825 h 48837"/>
                      <a:gd name="csX19" fmla="*/ 1081 w 38046"/>
                      <a:gd name="csY19" fmla="*/ 13378 h 48837"/>
                      <a:gd name="csX20" fmla="*/ 684 w 38046"/>
                      <a:gd name="csY20" fmla="*/ 15012 h 48837"/>
                      <a:gd name="csX21" fmla="*/ 508 w 38046"/>
                      <a:gd name="csY21" fmla="*/ 26598 h 48837"/>
                      <a:gd name="csX0" fmla="*/ 1989967 w 8497667"/>
                      <a:gd name="csY0" fmla="*/ 5000362 h 5039307"/>
                      <a:gd name="csX1" fmla="*/ 2570992 w 8497667"/>
                      <a:gd name="csY1" fmla="*/ 4543162 h 5039307"/>
                      <a:gd name="csX2" fmla="*/ 2285242 w 8497667"/>
                      <a:gd name="csY2" fmla="*/ 3781162 h 5039307"/>
                      <a:gd name="csX3" fmla="*/ 1866142 w 8497667"/>
                      <a:gd name="csY3" fmla="*/ 4876537 h 5039307"/>
                      <a:gd name="csX4" fmla="*/ 1989967 w 8497667"/>
                      <a:gd name="csY4" fmla="*/ 5000362 h 5039307"/>
                      <a:gd name="csX0" fmla="*/ 2227008 w 8497667"/>
                      <a:gd name="csY0" fmla="*/ 4843445 h 5039307"/>
                      <a:gd name="csX1" fmla="*/ 3017583 w 8497667"/>
                      <a:gd name="csY1" fmla="*/ 4081445 h 5039307"/>
                      <a:gd name="csX2" fmla="*/ 1284033 w 8497667"/>
                      <a:gd name="csY2" fmla="*/ 3967145 h 5039307"/>
                      <a:gd name="csX3" fmla="*/ 1979358 w 8497667"/>
                      <a:gd name="csY3" fmla="*/ 4595795 h 5039307"/>
                      <a:gd name="csX4" fmla="*/ 2227008 w 8497667"/>
                      <a:gd name="csY4" fmla="*/ 4843445 h 5039307"/>
                      <a:gd name="csX0" fmla="*/ 2608949 w 8497667"/>
                      <a:gd name="csY0" fmla="*/ 4485694 h 5039307"/>
                      <a:gd name="csX1" fmla="*/ 2237474 w 8497667"/>
                      <a:gd name="csY1" fmla="*/ 4857169 h 5039307"/>
                      <a:gd name="csX2" fmla="*/ 1865999 w 8497667"/>
                      <a:gd name="csY2" fmla="*/ 4485694 h 5039307"/>
                      <a:gd name="csX3" fmla="*/ 2237474 w 8497667"/>
                      <a:gd name="csY3" fmla="*/ 4114219 h 5039307"/>
                      <a:gd name="csX4" fmla="*/ 2608949 w 8497667"/>
                      <a:gd name="csY4" fmla="*/ 4485694 h 5039307"/>
                      <a:gd name="csX0" fmla="*/ 448 w 38046"/>
                      <a:gd name="csY0" fmla="*/ 26036 h 48837"/>
                      <a:gd name="csX1" fmla="*/ 4610 w 38046"/>
                      <a:gd name="csY1" fmla="*/ 4008 h 48837"/>
                      <a:gd name="csX2" fmla="*/ 2683 w 38046"/>
                      <a:gd name="csY2" fmla="*/ 34758 h 48837"/>
                      <a:gd name="csX3" fmla="*/ 1575 w 38046"/>
                      <a:gd name="csY3" fmla="*/ 35139 h 48837"/>
                      <a:gd name="csX4" fmla="*/ 12233 w 38046"/>
                      <a:gd name="csY4" fmla="*/ 38949 h 48837"/>
                      <a:gd name="csX5" fmla="*/ 11565 w 38046"/>
                      <a:gd name="csY5" fmla="*/ 37209 h 48837"/>
                      <a:gd name="csX6" fmla="*/ 24582 w 38046"/>
                      <a:gd name="csY6" fmla="*/ 34610 h 48837"/>
                      <a:gd name="csX7" fmla="*/ 24315 w 38046"/>
                      <a:gd name="csY7" fmla="*/ 36519 h 48837"/>
                      <a:gd name="csX8" fmla="*/ 29884 w 38046"/>
                      <a:gd name="csY8" fmla="*/ 22813 h 48837"/>
                      <a:gd name="csX9" fmla="*/ 33135 w 38046"/>
                      <a:gd name="csY9" fmla="*/ 29949 h 48837"/>
                      <a:gd name="csX10" fmla="*/ 37553 w 38046"/>
                      <a:gd name="csY10" fmla="*/ 15213 h 48837"/>
                      <a:gd name="csX11" fmla="*/ 33077 w 38046"/>
                      <a:gd name="csY11" fmla="*/ 30166 h 48837"/>
                      <a:gd name="csX12" fmla="*/ 25550 w 38046"/>
                      <a:gd name="csY12" fmla="*/ 1777 h 48837"/>
                      <a:gd name="csX13" fmla="*/ 33345 w 38046"/>
                      <a:gd name="csY13" fmla="*/ 29902 h 48837"/>
                      <a:gd name="csX14" fmla="*/ 24833 w 38046"/>
                      <a:gd name="csY14" fmla="*/ 3811 h 48837"/>
                      <a:gd name="csX15" fmla="*/ 25575 w 38046"/>
                      <a:gd name="csY15" fmla="*/ 2199 h 48837"/>
                      <a:gd name="csX16" fmla="*/ 17896 w 38046"/>
                      <a:gd name="csY16" fmla="*/ 4579 h 48837"/>
                      <a:gd name="csX17" fmla="*/ 18255 w 38046"/>
                      <a:gd name="csY17" fmla="*/ 3189 h 48837"/>
                      <a:gd name="csX18" fmla="*/ 4765 w 38046"/>
                      <a:gd name="csY18" fmla="*/ 3113 h 48837"/>
                      <a:gd name="csX19" fmla="*/ 11055 w 38046"/>
                      <a:gd name="csY19" fmla="*/ 6399 h 48837"/>
                      <a:gd name="csX20" fmla="*/ 4872 w 38046"/>
                      <a:gd name="csY20" fmla="*/ 4202 h 48837"/>
                      <a:gd name="csX21" fmla="*/ 594 w 38046"/>
                      <a:gd name="csY21" fmla="*/ 14876 h 48837"/>
                      <a:gd name="csX0" fmla="*/ 508 w 38046"/>
                      <a:gd name="csY0" fmla="*/ 26598 h 48837"/>
                      <a:gd name="csX1" fmla="*/ 1378 w 38046"/>
                      <a:gd name="csY1" fmla="*/ 6766 h 48837"/>
                      <a:gd name="csX2" fmla="*/ 9760 w 38046"/>
                      <a:gd name="csY2" fmla="*/ 5061 h 48837"/>
                      <a:gd name="csX3" fmla="*/ 18211 w 38046"/>
                      <a:gd name="csY3" fmla="*/ 3291 h 48837"/>
                      <a:gd name="csX4" fmla="*/ 21504 w 38046"/>
                      <a:gd name="csY4" fmla="*/ 59 h 48837"/>
                      <a:gd name="csX5" fmla="*/ 25588 w 38046"/>
                      <a:gd name="csY5" fmla="*/ 2340 h 48837"/>
                      <a:gd name="csX6" fmla="*/ 34672 w 38046"/>
                      <a:gd name="csY6" fmla="*/ 15965 h 48837"/>
                      <a:gd name="csX7" fmla="*/ 37485 w 38046"/>
                      <a:gd name="csY7" fmla="*/ 15220 h 48837"/>
                      <a:gd name="csX8" fmla="*/ 37268 w 38046"/>
                      <a:gd name="csY8" fmla="*/ 14515 h 48837"/>
                      <a:gd name="csX9" fmla="*/ 37573 w 38046"/>
                      <a:gd name="csY9" fmla="*/ 15319 h 48837"/>
                      <a:gd name="csX10" fmla="*/ 25551 w 38046"/>
                      <a:gd name="csY10" fmla="*/ 1304 h 48837"/>
                      <a:gd name="csX11" fmla="*/ 33159 w 38046"/>
                      <a:gd name="csY11" fmla="*/ 30063 h 48837"/>
                      <a:gd name="csX12" fmla="*/ 31150 w 38046"/>
                      <a:gd name="csY12" fmla="*/ 35960 h 48837"/>
                      <a:gd name="csX13" fmla="*/ 24310 w 38046"/>
                      <a:gd name="csY13" fmla="*/ 36674 h 48837"/>
                      <a:gd name="csX14" fmla="*/ 19422 w 38046"/>
                      <a:gd name="csY14" fmla="*/ 42965 h 48837"/>
                      <a:gd name="csX15" fmla="*/ 12235 w 38046"/>
                      <a:gd name="csY15" fmla="*/ 39125 h 48837"/>
                      <a:gd name="csX16" fmla="*/ 1559 w 38046"/>
                      <a:gd name="csY16" fmla="*/ 35331 h 48837"/>
                      <a:gd name="csX17" fmla="*/ 1130 w 38046"/>
                      <a:gd name="csY17" fmla="*/ 14309 h 48837"/>
                      <a:gd name="csX18" fmla="*/ 10363 w 38046"/>
                      <a:gd name="csY18" fmla="*/ 4825 h 48837"/>
                      <a:gd name="csX19" fmla="*/ 1081 w 38046"/>
                      <a:gd name="csY19" fmla="*/ 13378 h 48837"/>
                      <a:gd name="csX20" fmla="*/ 684 w 38046"/>
                      <a:gd name="csY20" fmla="*/ 15012 h 48837"/>
                      <a:gd name="csX21" fmla="*/ 508 w 38046"/>
                      <a:gd name="csY21" fmla="*/ 26598 h 48837"/>
                      <a:gd name="csX0" fmla="*/ 1989967 w 8497667"/>
                      <a:gd name="csY0" fmla="*/ 5000362 h 5039307"/>
                      <a:gd name="csX1" fmla="*/ 2570992 w 8497667"/>
                      <a:gd name="csY1" fmla="*/ 4543162 h 5039307"/>
                      <a:gd name="csX2" fmla="*/ 2285242 w 8497667"/>
                      <a:gd name="csY2" fmla="*/ 3781162 h 5039307"/>
                      <a:gd name="csX3" fmla="*/ 1866142 w 8497667"/>
                      <a:gd name="csY3" fmla="*/ 4876537 h 5039307"/>
                      <a:gd name="csX4" fmla="*/ 1989967 w 8497667"/>
                      <a:gd name="csY4" fmla="*/ 5000362 h 5039307"/>
                      <a:gd name="csX0" fmla="*/ 2227008 w 8497667"/>
                      <a:gd name="csY0" fmla="*/ 4843445 h 5039307"/>
                      <a:gd name="csX1" fmla="*/ 3017583 w 8497667"/>
                      <a:gd name="csY1" fmla="*/ 4081445 h 5039307"/>
                      <a:gd name="csX2" fmla="*/ 1284033 w 8497667"/>
                      <a:gd name="csY2" fmla="*/ 3967145 h 5039307"/>
                      <a:gd name="csX3" fmla="*/ 1979358 w 8497667"/>
                      <a:gd name="csY3" fmla="*/ 4595795 h 5039307"/>
                      <a:gd name="csX4" fmla="*/ 2227008 w 8497667"/>
                      <a:gd name="csY4" fmla="*/ 4843445 h 5039307"/>
                      <a:gd name="csX0" fmla="*/ 2608949 w 8497667"/>
                      <a:gd name="csY0" fmla="*/ 4485694 h 5039307"/>
                      <a:gd name="csX1" fmla="*/ 2237474 w 8497667"/>
                      <a:gd name="csY1" fmla="*/ 4857169 h 5039307"/>
                      <a:gd name="csX2" fmla="*/ 1865999 w 8497667"/>
                      <a:gd name="csY2" fmla="*/ 4485694 h 5039307"/>
                      <a:gd name="csX3" fmla="*/ 2237474 w 8497667"/>
                      <a:gd name="csY3" fmla="*/ 4114219 h 5039307"/>
                      <a:gd name="csX4" fmla="*/ 2608949 w 8497667"/>
                      <a:gd name="csY4" fmla="*/ 4485694 h 5039307"/>
                      <a:gd name="csX0" fmla="*/ 448 w 38046"/>
                      <a:gd name="csY0" fmla="*/ 26036 h 48837"/>
                      <a:gd name="csX1" fmla="*/ 4610 w 38046"/>
                      <a:gd name="csY1" fmla="*/ 4008 h 48837"/>
                      <a:gd name="csX2" fmla="*/ 2683 w 38046"/>
                      <a:gd name="csY2" fmla="*/ 34758 h 48837"/>
                      <a:gd name="csX3" fmla="*/ 1575 w 38046"/>
                      <a:gd name="csY3" fmla="*/ 35139 h 48837"/>
                      <a:gd name="csX4" fmla="*/ 12233 w 38046"/>
                      <a:gd name="csY4" fmla="*/ 38949 h 48837"/>
                      <a:gd name="csX5" fmla="*/ 11565 w 38046"/>
                      <a:gd name="csY5" fmla="*/ 37209 h 48837"/>
                      <a:gd name="csX6" fmla="*/ 24582 w 38046"/>
                      <a:gd name="csY6" fmla="*/ 34610 h 48837"/>
                      <a:gd name="csX7" fmla="*/ 24315 w 38046"/>
                      <a:gd name="csY7" fmla="*/ 36519 h 48837"/>
                      <a:gd name="csX8" fmla="*/ 29884 w 38046"/>
                      <a:gd name="csY8" fmla="*/ 22813 h 48837"/>
                      <a:gd name="csX9" fmla="*/ 33135 w 38046"/>
                      <a:gd name="csY9" fmla="*/ 29949 h 48837"/>
                      <a:gd name="csX10" fmla="*/ 28853 w 38046"/>
                      <a:gd name="csY10" fmla="*/ 2936 h 48837"/>
                      <a:gd name="csX11" fmla="*/ 33077 w 38046"/>
                      <a:gd name="csY11" fmla="*/ 30166 h 48837"/>
                      <a:gd name="csX12" fmla="*/ 25550 w 38046"/>
                      <a:gd name="csY12" fmla="*/ 1777 h 48837"/>
                      <a:gd name="csX13" fmla="*/ 33345 w 38046"/>
                      <a:gd name="csY13" fmla="*/ 29902 h 48837"/>
                      <a:gd name="csX14" fmla="*/ 24833 w 38046"/>
                      <a:gd name="csY14" fmla="*/ 3811 h 48837"/>
                      <a:gd name="csX15" fmla="*/ 25575 w 38046"/>
                      <a:gd name="csY15" fmla="*/ 2199 h 48837"/>
                      <a:gd name="csX16" fmla="*/ 17896 w 38046"/>
                      <a:gd name="csY16" fmla="*/ 4579 h 48837"/>
                      <a:gd name="csX17" fmla="*/ 18255 w 38046"/>
                      <a:gd name="csY17" fmla="*/ 3189 h 48837"/>
                      <a:gd name="csX18" fmla="*/ 4765 w 38046"/>
                      <a:gd name="csY18" fmla="*/ 3113 h 48837"/>
                      <a:gd name="csX19" fmla="*/ 11055 w 38046"/>
                      <a:gd name="csY19" fmla="*/ 6399 h 48837"/>
                      <a:gd name="csX20" fmla="*/ 4872 w 38046"/>
                      <a:gd name="csY20" fmla="*/ 4202 h 48837"/>
                      <a:gd name="csX21" fmla="*/ 594 w 38046"/>
                      <a:gd name="csY21" fmla="*/ 14876 h 48837"/>
                      <a:gd name="csX0" fmla="*/ 508 w 38231"/>
                      <a:gd name="csY0" fmla="*/ 26598 h 48837"/>
                      <a:gd name="csX1" fmla="*/ 1378 w 38231"/>
                      <a:gd name="csY1" fmla="*/ 6766 h 48837"/>
                      <a:gd name="csX2" fmla="*/ 9760 w 38231"/>
                      <a:gd name="csY2" fmla="*/ 5061 h 48837"/>
                      <a:gd name="csX3" fmla="*/ 18211 w 38231"/>
                      <a:gd name="csY3" fmla="*/ 3291 h 48837"/>
                      <a:gd name="csX4" fmla="*/ 21504 w 38231"/>
                      <a:gd name="csY4" fmla="*/ 59 h 48837"/>
                      <a:gd name="csX5" fmla="*/ 25588 w 38231"/>
                      <a:gd name="csY5" fmla="*/ 2340 h 48837"/>
                      <a:gd name="csX6" fmla="*/ 34672 w 38231"/>
                      <a:gd name="csY6" fmla="*/ 15965 h 48837"/>
                      <a:gd name="csX7" fmla="*/ 37485 w 38231"/>
                      <a:gd name="csY7" fmla="*/ 15220 h 48837"/>
                      <a:gd name="csX8" fmla="*/ 37268 w 38231"/>
                      <a:gd name="csY8" fmla="*/ 14515 h 48837"/>
                      <a:gd name="csX9" fmla="*/ 32839 w 38231"/>
                      <a:gd name="csY9" fmla="*/ 27319 h 48837"/>
                      <a:gd name="csX10" fmla="*/ 25551 w 38231"/>
                      <a:gd name="csY10" fmla="*/ 1304 h 48837"/>
                      <a:gd name="csX11" fmla="*/ 33159 w 38231"/>
                      <a:gd name="csY11" fmla="*/ 30063 h 48837"/>
                      <a:gd name="csX12" fmla="*/ 31150 w 38231"/>
                      <a:gd name="csY12" fmla="*/ 35960 h 48837"/>
                      <a:gd name="csX13" fmla="*/ 24310 w 38231"/>
                      <a:gd name="csY13" fmla="*/ 36674 h 48837"/>
                      <a:gd name="csX14" fmla="*/ 19422 w 38231"/>
                      <a:gd name="csY14" fmla="*/ 42965 h 48837"/>
                      <a:gd name="csX15" fmla="*/ 12235 w 38231"/>
                      <a:gd name="csY15" fmla="*/ 39125 h 48837"/>
                      <a:gd name="csX16" fmla="*/ 1559 w 38231"/>
                      <a:gd name="csY16" fmla="*/ 35331 h 48837"/>
                      <a:gd name="csX17" fmla="*/ 1130 w 38231"/>
                      <a:gd name="csY17" fmla="*/ 14309 h 48837"/>
                      <a:gd name="csX18" fmla="*/ 10363 w 38231"/>
                      <a:gd name="csY18" fmla="*/ 4825 h 48837"/>
                      <a:gd name="csX19" fmla="*/ 1081 w 38231"/>
                      <a:gd name="csY19" fmla="*/ 13378 h 48837"/>
                      <a:gd name="csX20" fmla="*/ 684 w 38231"/>
                      <a:gd name="csY20" fmla="*/ 15012 h 48837"/>
                      <a:gd name="csX21" fmla="*/ 508 w 38231"/>
                      <a:gd name="csY21" fmla="*/ 26598 h 48837"/>
                      <a:gd name="csX0" fmla="*/ 1989967 w 8538987"/>
                      <a:gd name="csY0" fmla="*/ 5000362 h 5039307"/>
                      <a:gd name="csX1" fmla="*/ 2570992 w 8538987"/>
                      <a:gd name="csY1" fmla="*/ 4543162 h 5039307"/>
                      <a:gd name="csX2" fmla="*/ 2285242 w 8538987"/>
                      <a:gd name="csY2" fmla="*/ 3781162 h 5039307"/>
                      <a:gd name="csX3" fmla="*/ 1866142 w 8538987"/>
                      <a:gd name="csY3" fmla="*/ 4876537 h 5039307"/>
                      <a:gd name="csX4" fmla="*/ 1989967 w 8538987"/>
                      <a:gd name="csY4" fmla="*/ 5000362 h 5039307"/>
                      <a:gd name="csX0" fmla="*/ 2227008 w 8538987"/>
                      <a:gd name="csY0" fmla="*/ 4843445 h 5039307"/>
                      <a:gd name="csX1" fmla="*/ 3017583 w 8538987"/>
                      <a:gd name="csY1" fmla="*/ 4081445 h 5039307"/>
                      <a:gd name="csX2" fmla="*/ 1284033 w 8538987"/>
                      <a:gd name="csY2" fmla="*/ 3967145 h 5039307"/>
                      <a:gd name="csX3" fmla="*/ 1979358 w 8538987"/>
                      <a:gd name="csY3" fmla="*/ 4595795 h 5039307"/>
                      <a:gd name="csX4" fmla="*/ 2227008 w 8538987"/>
                      <a:gd name="csY4" fmla="*/ 4843445 h 5039307"/>
                      <a:gd name="csX0" fmla="*/ 2608949 w 8538987"/>
                      <a:gd name="csY0" fmla="*/ 4485694 h 5039307"/>
                      <a:gd name="csX1" fmla="*/ 2237474 w 8538987"/>
                      <a:gd name="csY1" fmla="*/ 4857169 h 5039307"/>
                      <a:gd name="csX2" fmla="*/ 1865999 w 8538987"/>
                      <a:gd name="csY2" fmla="*/ 4485694 h 5039307"/>
                      <a:gd name="csX3" fmla="*/ 2237474 w 8538987"/>
                      <a:gd name="csY3" fmla="*/ 4114219 h 5039307"/>
                      <a:gd name="csX4" fmla="*/ 2608949 w 8538987"/>
                      <a:gd name="csY4" fmla="*/ 4485694 h 5039307"/>
                      <a:gd name="csX0" fmla="*/ 448 w 38231"/>
                      <a:gd name="csY0" fmla="*/ 26036 h 48837"/>
                      <a:gd name="csX1" fmla="*/ 4610 w 38231"/>
                      <a:gd name="csY1" fmla="*/ 4008 h 48837"/>
                      <a:gd name="csX2" fmla="*/ 2683 w 38231"/>
                      <a:gd name="csY2" fmla="*/ 34758 h 48837"/>
                      <a:gd name="csX3" fmla="*/ 1575 w 38231"/>
                      <a:gd name="csY3" fmla="*/ 35139 h 48837"/>
                      <a:gd name="csX4" fmla="*/ 12233 w 38231"/>
                      <a:gd name="csY4" fmla="*/ 38949 h 48837"/>
                      <a:gd name="csX5" fmla="*/ 11565 w 38231"/>
                      <a:gd name="csY5" fmla="*/ 37209 h 48837"/>
                      <a:gd name="csX6" fmla="*/ 24582 w 38231"/>
                      <a:gd name="csY6" fmla="*/ 34610 h 48837"/>
                      <a:gd name="csX7" fmla="*/ 24315 w 38231"/>
                      <a:gd name="csY7" fmla="*/ 36519 h 48837"/>
                      <a:gd name="csX8" fmla="*/ 29884 w 38231"/>
                      <a:gd name="csY8" fmla="*/ 22813 h 48837"/>
                      <a:gd name="csX9" fmla="*/ 33135 w 38231"/>
                      <a:gd name="csY9" fmla="*/ 29949 h 48837"/>
                      <a:gd name="csX10" fmla="*/ 28853 w 38231"/>
                      <a:gd name="csY10" fmla="*/ 2936 h 48837"/>
                      <a:gd name="csX11" fmla="*/ 33077 w 38231"/>
                      <a:gd name="csY11" fmla="*/ 30166 h 48837"/>
                      <a:gd name="csX12" fmla="*/ 25550 w 38231"/>
                      <a:gd name="csY12" fmla="*/ 1777 h 48837"/>
                      <a:gd name="csX13" fmla="*/ 33345 w 38231"/>
                      <a:gd name="csY13" fmla="*/ 29902 h 48837"/>
                      <a:gd name="csX14" fmla="*/ 24833 w 38231"/>
                      <a:gd name="csY14" fmla="*/ 3811 h 48837"/>
                      <a:gd name="csX15" fmla="*/ 25575 w 38231"/>
                      <a:gd name="csY15" fmla="*/ 2199 h 48837"/>
                      <a:gd name="csX16" fmla="*/ 17896 w 38231"/>
                      <a:gd name="csY16" fmla="*/ 4579 h 48837"/>
                      <a:gd name="csX17" fmla="*/ 18255 w 38231"/>
                      <a:gd name="csY17" fmla="*/ 3189 h 48837"/>
                      <a:gd name="csX18" fmla="*/ 4765 w 38231"/>
                      <a:gd name="csY18" fmla="*/ 3113 h 48837"/>
                      <a:gd name="csX19" fmla="*/ 11055 w 38231"/>
                      <a:gd name="csY19" fmla="*/ 6399 h 48837"/>
                      <a:gd name="csX20" fmla="*/ 4872 w 38231"/>
                      <a:gd name="csY20" fmla="*/ 4202 h 48837"/>
                      <a:gd name="csX21" fmla="*/ 594 w 38231"/>
                      <a:gd name="csY21" fmla="*/ 14876 h 48837"/>
                      <a:gd name="csX0" fmla="*/ 508 w 38231"/>
                      <a:gd name="csY0" fmla="*/ 26598 h 48837"/>
                      <a:gd name="csX1" fmla="*/ 1378 w 38231"/>
                      <a:gd name="csY1" fmla="*/ 6766 h 48837"/>
                      <a:gd name="csX2" fmla="*/ 9760 w 38231"/>
                      <a:gd name="csY2" fmla="*/ 5061 h 48837"/>
                      <a:gd name="csX3" fmla="*/ 18211 w 38231"/>
                      <a:gd name="csY3" fmla="*/ 3291 h 48837"/>
                      <a:gd name="csX4" fmla="*/ 21504 w 38231"/>
                      <a:gd name="csY4" fmla="*/ 59 h 48837"/>
                      <a:gd name="csX5" fmla="*/ 25588 w 38231"/>
                      <a:gd name="csY5" fmla="*/ 2340 h 48837"/>
                      <a:gd name="csX6" fmla="*/ 34672 w 38231"/>
                      <a:gd name="csY6" fmla="*/ 15965 h 48837"/>
                      <a:gd name="csX7" fmla="*/ 37485 w 38231"/>
                      <a:gd name="csY7" fmla="*/ 15220 h 48837"/>
                      <a:gd name="csX8" fmla="*/ 37268 w 38231"/>
                      <a:gd name="csY8" fmla="*/ 14515 h 48837"/>
                      <a:gd name="csX9" fmla="*/ 32839 w 38231"/>
                      <a:gd name="csY9" fmla="*/ 27319 h 48837"/>
                      <a:gd name="csX10" fmla="*/ 25551 w 38231"/>
                      <a:gd name="csY10" fmla="*/ 1304 h 48837"/>
                      <a:gd name="csX11" fmla="*/ 33159 w 38231"/>
                      <a:gd name="csY11" fmla="*/ 30063 h 48837"/>
                      <a:gd name="csX12" fmla="*/ 31150 w 38231"/>
                      <a:gd name="csY12" fmla="*/ 35960 h 48837"/>
                      <a:gd name="csX13" fmla="*/ 24310 w 38231"/>
                      <a:gd name="csY13" fmla="*/ 36674 h 48837"/>
                      <a:gd name="csX14" fmla="*/ 19422 w 38231"/>
                      <a:gd name="csY14" fmla="*/ 42965 h 48837"/>
                      <a:gd name="csX15" fmla="*/ 12235 w 38231"/>
                      <a:gd name="csY15" fmla="*/ 39125 h 48837"/>
                      <a:gd name="csX16" fmla="*/ 1559 w 38231"/>
                      <a:gd name="csY16" fmla="*/ 35331 h 48837"/>
                      <a:gd name="csX17" fmla="*/ 1130 w 38231"/>
                      <a:gd name="csY17" fmla="*/ 14309 h 48837"/>
                      <a:gd name="csX18" fmla="*/ 10363 w 38231"/>
                      <a:gd name="csY18" fmla="*/ 4825 h 48837"/>
                      <a:gd name="csX19" fmla="*/ 1081 w 38231"/>
                      <a:gd name="csY19" fmla="*/ 13378 h 48837"/>
                      <a:gd name="csX20" fmla="*/ 684 w 38231"/>
                      <a:gd name="csY20" fmla="*/ 15012 h 48837"/>
                      <a:gd name="csX21" fmla="*/ 508 w 38231"/>
                      <a:gd name="csY21" fmla="*/ 26598 h 48837"/>
                      <a:gd name="csX0" fmla="*/ 1989967 w 8538987"/>
                      <a:gd name="csY0" fmla="*/ 5000362 h 5039307"/>
                      <a:gd name="csX1" fmla="*/ 2570992 w 8538987"/>
                      <a:gd name="csY1" fmla="*/ 4543162 h 5039307"/>
                      <a:gd name="csX2" fmla="*/ 2285242 w 8538987"/>
                      <a:gd name="csY2" fmla="*/ 3781162 h 5039307"/>
                      <a:gd name="csX3" fmla="*/ 1866142 w 8538987"/>
                      <a:gd name="csY3" fmla="*/ 4876537 h 5039307"/>
                      <a:gd name="csX4" fmla="*/ 1989967 w 8538987"/>
                      <a:gd name="csY4" fmla="*/ 5000362 h 5039307"/>
                      <a:gd name="csX0" fmla="*/ 2227008 w 8538987"/>
                      <a:gd name="csY0" fmla="*/ 4843445 h 5039307"/>
                      <a:gd name="csX1" fmla="*/ 3017583 w 8538987"/>
                      <a:gd name="csY1" fmla="*/ 4081445 h 5039307"/>
                      <a:gd name="csX2" fmla="*/ 1284033 w 8538987"/>
                      <a:gd name="csY2" fmla="*/ 3967145 h 5039307"/>
                      <a:gd name="csX3" fmla="*/ 1979358 w 8538987"/>
                      <a:gd name="csY3" fmla="*/ 4595795 h 5039307"/>
                      <a:gd name="csX4" fmla="*/ 2227008 w 8538987"/>
                      <a:gd name="csY4" fmla="*/ 4843445 h 5039307"/>
                      <a:gd name="csX0" fmla="*/ 2608949 w 8538987"/>
                      <a:gd name="csY0" fmla="*/ 4485694 h 5039307"/>
                      <a:gd name="csX1" fmla="*/ 2237474 w 8538987"/>
                      <a:gd name="csY1" fmla="*/ 4857169 h 5039307"/>
                      <a:gd name="csX2" fmla="*/ 1865999 w 8538987"/>
                      <a:gd name="csY2" fmla="*/ 4485694 h 5039307"/>
                      <a:gd name="csX3" fmla="*/ 2237474 w 8538987"/>
                      <a:gd name="csY3" fmla="*/ 4114219 h 5039307"/>
                      <a:gd name="csX4" fmla="*/ 2608949 w 8538987"/>
                      <a:gd name="csY4" fmla="*/ 4485694 h 5039307"/>
                      <a:gd name="csX0" fmla="*/ 448 w 38231"/>
                      <a:gd name="csY0" fmla="*/ 26036 h 48837"/>
                      <a:gd name="csX1" fmla="*/ 4610 w 38231"/>
                      <a:gd name="csY1" fmla="*/ 4008 h 48837"/>
                      <a:gd name="csX2" fmla="*/ 2683 w 38231"/>
                      <a:gd name="csY2" fmla="*/ 34758 h 48837"/>
                      <a:gd name="csX3" fmla="*/ 1575 w 38231"/>
                      <a:gd name="csY3" fmla="*/ 35139 h 48837"/>
                      <a:gd name="csX4" fmla="*/ 12233 w 38231"/>
                      <a:gd name="csY4" fmla="*/ 38949 h 48837"/>
                      <a:gd name="csX5" fmla="*/ 11565 w 38231"/>
                      <a:gd name="csY5" fmla="*/ 37209 h 48837"/>
                      <a:gd name="csX6" fmla="*/ 24582 w 38231"/>
                      <a:gd name="csY6" fmla="*/ 34610 h 48837"/>
                      <a:gd name="csX7" fmla="*/ 24315 w 38231"/>
                      <a:gd name="csY7" fmla="*/ 36519 h 48837"/>
                      <a:gd name="csX8" fmla="*/ 29884 w 38231"/>
                      <a:gd name="csY8" fmla="*/ 22813 h 48837"/>
                      <a:gd name="csX9" fmla="*/ 33135 w 38231"/>
                      <a:gd name="csY9" fmla="*/ 29949 h 48837"/>
                      <a:gd name="csX10" fmla="*/ 28853 w 38231"/>
                      <a:gd name="csY10" fmla="*/ 2936 h 48837"/>
                      <a:gd name="csX11" fmla="*/ 33077 w 38231"/>
                      <a:gd name="csY11" fmla="*/ 30166 h 48837"/>
                      <a:gd name="csX12" fmla="*/ 25550 w 38231"/>
                      <a:gd name="csY12" fmla="*/ 1777 h 48837"/>
                      <a:gd name="csX13" fmla="*/ 33345 w 38231"/>
                      <a:gd name="csY13" fmla="*/ 29902 h 48837"/>
                      <a:gd name="csX14" fmla="*/ 24833 w 38231"/>
                      <a:gd name="csY14" fmla="*/ 3811 h 48837"/>
                      <a:gd name="csX15" fmla="*/ 25575 w 38231"/>
                      <a:gd name="csY15" fmla="*/ 2199 h 48837"/>
                      <a:gd name="csX16" fmla="*/ 17896 w 38231"/>
                      <a:gd name="csY16" fmla="*/ 4579 h 48837"/>
                      <a:gd name="csX17" fmla="*/ 18255 w 38231"/>
                      <a:gd name="csY17" fmla="*/ 3189 h 48837"/>
                      <a:gd name="csX18" fmla="*/ 4765 w 38231"/>
                      <a:gd name="csY18" fmla="*/ 3113 h 48837"/>
                      <a:gd name="csX19" fmla="*/ 11055 w 38231"/>
                      <a:gd name="csY19" fmla="*/ 6399 h 48837"/>
                      <a:gd name="csX20" fmla="*/ 4872 w 38231"/>
                      <a:gd name="csY20" fmla="*/ 4202 h 48837"/>
                      <a:gd name="csX21" fmla="*/ 594 w 38231"/>
                      <a:gd name="csY21" fmla="*/ 14876 h 48837"/>
                      <a:gd name="csX0" fmla="*/ 508 w 38231"/>
                      <a:gd name="csY0" fmla="*/ 26598 h 48837"/>
                      <a:gd name="csX1" fmla="*/ 1378 w 38231"/>
                      <a:gd name="csY1" fmla="*/ 6766 h 48837"/>
                      <a:gd name="csX2" fmla="*/ 9760 w 38231"/>
                      <a:gd name="csY2" fmla="*/ 5061 h 48837"/>
                      <a:gd name="csX3" fmla="*/ 18211 w 38231"/>
                      <a:gd name="csY3" fmla="*/ 3291 h 48837"/>
                      <a:gd name="csX4" fmla="*/ 21504 w 38231"/>
                      <a:gd name="csY4" fmla="*/ 59 h 48837"/>
                      <a:gd name="csX5" fmla="*/ 25588 w 38231"/>
                      <a:gd name="csY5" fmla="*/ 2340 h 48837"/>
                      <a:gd name="csX6" fmla="*/ 34672 w 38231"/>
                      <a:gd name="csY6" fmla="*/ 15965 h 48837"/>
                      <a:gd name="csX7" fmla="*/ 37485 w 38231"/>
                      <a:gd name="csY7" fmla="*/ 15220 h 48837"/>
                      <a:gd name="csX8" fmla="*/ 37268 w 38231"/>
                      <a:gd name="csY8" fmla="*/ 14515 h 48837"/>
                      <a:gd name="csX9" fmla="*/ 32839 w 38231"/>
                      <a:gd name="csY9" fmla="*/ 27319 h 48837"/>
                      <a:gd name="csX10" fmla="*/ 25551 w 38231"/>
                      <a:gd name="csY10" fmla="*/ 1304 h 48837"/>
                      <a:gd name="csX11" fmla="*/ 33159 w 38231"/>
                      <a:gd name="csY11" fmla="*/ 30063 h 48837"/>
                      <a:gd name="csX12" fmla="*/ 31150 w 38231"/>
                      <a:gd name="csY12" fmla="*/ 35960 h 48837"/>
                      <a:gd name="csX13" fmla="*/ 24310 w 38231"/>
                      <a:gd name="csY13" fmla="*/ 36674 h 48837"/>
                      <a:gd name="csX14" fmla="*/ 19422 w 38231"/>
                      <a:gd name="csY14" fmla="*/ 42965 h 48837"/>
                      <a:gd name="csX15" fmla="*/ 12235 w 38231"/>
                      <a:gd name="csY15" fmla="*/ 39125 h 48837"/>
                      <a:gd name="csX16" fmla="*/ 1559 w 38231"/>
                      <a:gd name="csY16" fmla="*/ 35331 h 48837"/>
                      <a:gd name="csX17" fmla="*/ 1130 w 38231"/>
                      <a:gd name="csY17" fmla="*/ 14309 h 48837"/>
                      <a:gd name="csX18" fmla="*/ 10363 w 38231"/>
                      <a:gd name="csY18" fmla="*/ 4825 h 48837"/>
                      <a:gd name="csX19" fmla="*/ 1081 w 38231"/>
                      <a:gd name="csY19" fmla="*/ 13378 h 48837"/>
                      <a:gd name="csX20" fmla="*/ 684 w 38231"/>
                      <a:gd name="csY20" fmla="*/ 15012 h 48837"/>
                      <a:gd name="csX21" fmla="*/ 508 w 38231"/>
                      <a:gd name="csY21" fmla="*/ 26598 h 48837"/>
                      <a:gd name="csX0" fmla="*/ 1989967 w 8538987"/>
                      <a:gd name="csY0" fmla="*/ 5000362 h 5039307"/>
                      <a:gd name="csX1" fmla="*/ 2570992 w 8538987"/>
                      <a:gd name="csY1" fmla="*/ 4543162 h 5039307"/>
                      <a:gd name="csX2" fmla="*/ 2285242 w 8538987"/>
                      <a:gd name="csY2" fmla="*/ 3781162 h 5039307"/>
                      <a:gd name="csX3" fmla="*/ 1866142 w 8538987"/>
                      <a:gd name="csY3" fmla="*/ 4876537 h 5039307"/>
                      <a:gd name="csX4" fmla="*/ 1989967 w 8538987"/>
                      <a:gd name="csY4" fmla="*/ 5000362 h 5039307"/>
                      <a:gd name="csX0" fmla="*/ 2227008 w 8538987"/>
                      <a:gd name="csY0" fmla="*/ 4843445 h 5039307"/>
                      <a:gd name="csX1" fmla="*/ 3017583 w 8538987"/>
                      <a:gd name="csY1" fmla="*/ 4081445 h 5039307"/>
                      <a:gd name="csX2" fmla="*/ 1284033 w 8538987"/>
                      <a:gd name="csY2" fmla="*/ 3967145 h 5039307"/>
                      <a:gd name="csX3" fmla="*/ 1979358 w 8538987"/>
                      <a:gd name="csY3" fmla="*/ 4595795 h 5039307"/>
                      <a:gd name="csX4" fmla="*/ 2227008 w 8538987"/>
                      <a:gd name="csY4" fmla="*/ 4843445 h 5039307"/>
                      <a:gd name="csX0" fmla="*/ 2608949 w 8538987"/>
                      <a:gd name="csY0" fmla="*/ 4485694 h 5039307"/>
                      <a:gd name="csX1" fmla="*/ 2237474 w 8538987"/>
                      <a:gd name="csY1" fmla="*/ 4857169 h 5039307"/>
                      <a:gd name="csX2" fmla="*/ 1865999 w 8538987"/>
                      <a:gd name="csY2" fmla="*/ 4485694 h 5039307"/>
                      <a:gd name="csX3" fmla="*/ 2237474 w 8538987"/>
                      <a:gd name="csY3" fmla="*/ 4114219 h 5039307"/>
                      <a:gd name="csX4" fmla="*/ 2608949 w 8538987"/>
                      <a:gd name="csY4" fmla="*/ 4485694 h 5039307"/>
                      <a:gd name="csX0" fmla="*/ 448 w 38231"/>
                      <a:gd name="csY0" fmla="*/ 26036 h 48837"/>
                      <a:gd name="csX1" fmla="*/ 4610 w 38231"/>
                      <a:gd name="csY1" fmla="*/ 4008 h 48837"/>
                      <a:gd name="csX2" fmla="*/ 2683 w 38231"/>
                      <a:gd name="csY2" fmla="*/ 34758 h 48837"/>
                      <a:gd name="csX3" fmla="*/ 1575 w 38231"/>
                      <a:gd name="csY3" fmla="*/ 35139 h 48837"/>
                      <a:gd name="csX4" fmla="*/ 12233 w 38231"/>
                      <a:gd name="csY4" fmla="*/ 38949 h 48837"/>
                      <a:gd name="csX5" fmla="*/ 11565 w 38231"/>
                      <a:gd name="csY5" fmla="*/ 37209 h 48837"/>
                      <a:gd name="csX6" fmla="*/ 24582 w 38231"/>
                      <a:gd name="csY6" fmla="*/ 34610 h 48837"/>
                      <a:gd name="csX7" fmla="*/ 24315 w 38231"/>
                      <a:gd name="csY7" fmla="*/ 36519 h 48837"/>
                      <a:gd name="csX8" fmla="*/ 29884 w 38231"/>
                      <a:gd name="csY8" fmla="*/ 22813 h 48837"/>
                      <a:gd name="csX9" fmla="*/ 33135 w 38231"/>
                      <a:gd name="csY9" fmla="*/ 29949 h 48837"/>
                      <a:gd name="csX10" fmla="*/ 28853 w 38231"/>
                      <a:gd name="csY10" fmla="*/ 2936 h 48837"/>
                      <a:gd name="csX11" fmla="*/ 33077 w 38231"/>
                      <a:gd name="csY11" fmla="*/ 30166 h 48837"/>
                      <a:gd name="csX12" fmla="*/ 25550 w 38231"/>
                      <a:gd name="csY12" fmla="*/ 1777 h 48837"/>
                      <a:gd name="csX13" fmla="*/ 33345 w 38231"/>
                      <a:gd name="csY13" fmla="*/ 29902 h 48837"/>
                      <a:gd name="csX14" fmla="*/ 24833 w 38231"/>
                      <a:gd name="csY14" fmla="*/ 3811 h 48837"/>
                      <a:gd name="csX15" fmla="*/ 25575 w 38231"/>
                      <a:gd name="csY15" fmla="*/ 2199 h 48837"/>
                      <a:gd name="csX16" fmla="*/ 17896 w 38231"/>
                      <a:gd name="csY16" fmla="*/ 4579 h 48837"/>
                      <a:gd name="csX17" fmla="*/ 18255 w 38231"/>
                      <a:gd name="csY17" fmla="*/ 3189 h 48837"/>
                      <a:gd name="csX18" fmla="*/ 4765 w 38231"/>
                      <a:gd name="csY18" fmla="*/ 3113 h 48837"/>
                      <a:gd name="csX19" fmla="*/ 11055 w 38231"/>
                      <a:gd name="csY19" fmla="*/ 6399 h 48837"/>
                      <a:gd name="csX20" fmla="*/ 4872 w 38231"/>
                      <a:gd name="csY20" fmla="*/ 4202 h 48837"/>
                      <a:gd name="csX21" fmla="*/ 594 w 38231"/>
                      <a:gd name="csY21" fmla="*/ 14876 h 48837"/>
                      <a:gd name="csX0" fmla="*/ 530 w 38253"/>
                      <a:gd name="csY0" fmla="*/ 26598 h 48837"/>
                      <a:gd name="csX1" fmla="*/ 1400 w 38253"/>
                      <a:gd name="csY1" fmla="*/ 6766 h 48837"/>
                      <a:gd name="csX2" fmla="*/ 9782 w 38253"/>
                      <a:gd name="csY2" fmla="*/ 5061 h 48837"/>
                      <a:gd name="csX3" fmla="*/ 18233 w 38253"/>
                      <a:gd name="csY3" fmla="*/ 3291 h 48837"/>
                      <a:gd name="csX4" fmla="*/ 21526 w 38253"/>
                      <a:gd name="csY4" fmla="*/ 59 h 48837"/>
                      <a:gd name="csX5" fmla="*/ 25610 w 38253"/>
                      <a:gd name="csY5" fmla="*/ 2340 h 48837"/>
                      <a:gd name="csX6" fmla="*/ 34694 w 38253"/>
                      <a:gd name="csY6" fmla="*/ 15965 h 48837"/>
                      <a:gd name="csX7" fmla="*/ 37507 w 38253"/>
                      <a:gd name="csY7" fmla="*/ 15220 h 48837"/>
                      <a:gd name="csX8" fmla="*/ 37290 w 38253"/>
                      <a:gd name="csY8" fmla="*/ 14515 h 48837"/>
                      <a:gd name="csX9" fmla="*/ 32861 w 38253"/>
                      <a:gd name="csY9" fmla="*/ 27319 h 48837"/>
                      <a:gd name="csX10" fmla="*/ 25573 w 38253"/>
                      <a:gd name="csY10" fmla="*/ 1304 h 48837"/>
                      <a:gd name="csX11" fmla="*/ 33181 w 38253"/>
                      <a:gd name="csY11" fmla="*/ 30063 h 48837"/>
                      <a:gd name="csX12" fmla="*/ 31172 w 38253"/>
                      <a:gd name="csY12" fmla="*/ 35960 h 48837"/>
                      <a:gd name="csX13" fmla="*/ 24332 w 38253"/>
                      <a:gd name="csY13" fmla="*/ 36674 h 48837"/>
                      <a:gd name="csX14" fmla="*/ 19444 w 38253"/>
                      <a:gd name="csY14" fmla="*/ 42965 h 48837"/>
                      <a:gd name="csX15" fmla="*/ 12257 w 38253"/>
                      <a:gd name="csY15" fmla="*/ 39125 h 48837"/>
                      <a:gd name="csX16" fmla="*/ 1581 w 38253"/>
                      <a:gd name="csY16" fmla="*/ 35331 h 48837"/>
                      <a:gd name="csX17" fmla="*/ 1109 w 38253"/>
                      <a:gd name="csY17" fmla="*/ 12924 h 48837"/>
                      <a:gd name="csX18" fmla="*/ 10385 w 38253"/>
                      <a:gd name="csY18" fmla="*/ 4825 h 48837"/>
                      <a:gd name="csX19" fmla="*/ 1103 w 38253"/>
                      <a:gd name="csY19" fmla="*/ 13378 h 48837"/>
                      <a:gd name="csX20" fmla="*/ 706 w 38253"/>
                      <a:gd name="csY20" fmla="*/ 15012 h 48837"/>
                      <a:gd name="csX21" fmla="*/ 530 w 38253"/>
                      <a:gd name="csY21" fmla="*/ 26598 h 48837"/>
                      <a:gd name="csX0" fmla="*/ 1994881 w 8543901"/>
                      <a:gd name="csY0" fmla="*/ 5000362 h 5039307"/>
                      <a:gd name="csX1" fmla="*/ 2575906 w 8543901"/>
                      <a:gd name="csY1" fmla="*/ 4543162 h 5039307"/>
                      <a:gd name="csX2" fmla="*/ 2290156 w 8543901"/>
                      <a:gd name="csY2" fmla="*/ 3781162 h 5039307"/>
                      <a:gd name="csX3" fmla="*/ 1871056 w 8543901"/>
                      <a:gd name="csY3" fmla="*/ 4876537 h 5039307"/>
                      <a:gd name="csX4" fmla="*/ 1994881 w 8543901"/>
                      <a:gd name="csY4" fmla="*/ 5000362 h 5039307"/>
                      <a:gd name="csX0" fmla="*/ 2231922 w 8543901"/>
                      <a:gd name="csY0" fmla="*/ 4843445 h 5039307"/>
                      <a:gd name="csX1" fmla="*/ 3022497 w 8543901"/>
                      <a:gd name="csY1" fmla="*/ 4081445 h 5039307"/>
                      <a:gd name="csX2" fmla="*/ 1288947 w 8543901"/>
                      <a:gd name="csY2" fmla="*/ 3967145 h 5039307"/>
                      <a:gd name="csX3" fmla="*/ 1984272 w 8543901"/>
                      <a:gd name="csY3" fmla="*/ 4595795 h 5039307"/>
                      <a:gd name="csX4" fmla="*/ 2231922 w 8543901"/>
                      <a:gd name="csY4" fmla="*/ 4843445 h 5039307"/>
                      <a:gd name="csX0" fmla="*/ 2613863 w 8543901"/>
                      <a:gd name="csY0" fmla="*/ 4485694 h 5039307"/>
                      <a:gd name="csX1" fmla="*/ 2242388 w 8543901"/>
                      <a:gd name="csY1" fmla="*/ 4857169 h 5039307"/>
                      <a:gd name="csX2" fmla="*/ 1870913 w 8543901"/>
                      <a:gd name="csY2" fmla="*/ 4485694 h 5039307"/>
                      <a:gd name="csX3" fmla="*/ 2242388 w 8543901"/>
                      <a:gd name="csY3" fmla="*/ 4114219 h 5039307"/>
                      <a:gd name="csX4" fmla="*/ 2613863 w 8543901"/>
                      <a:gd name="csY4" fmla="*/ 4485694 h 5039307"/>
                      <a:gd name="csX0" fmla="*/ 470 w 38253"/>
                      <a:gd name="csY0" fmla="*/ 26036 h 48837"/>
                      <a:gd name="csX1" fmla="*/ 4632 w 38253"/>
                      <a:gd name="csY1" fmla="*/ 4008 h 48837"/>
                      <a:gd name="csX2" fmla="*/ 2705 w 38253"/>
                      <a:gd name="csY2" fmla="*/ 34758 h 48837"/>
                      <a:gd name="csX3" fmla="*/ 1597 w 38253"/>
                      <a:gd name="csY3" fmla="*/ 35139 h 48837"/>
                      <a:gd name="csX4" fmla="*/ 12255 w 38253"/>
                      <a:gd name="csY4" fmla="*/ 38949 h 48837"/>
                      <a:gd name="csX5" fmla="*/ 11587 w 38253"/>
                      <a:gd name="csY5" fmla="*/ 37209 h 48837"/>
                      <a:gd name="csX6" fmla="*/ 24604 w 38253"/>
                      <a:gd name="csY6" fmla="*/ 34610 h 48837"/>
                      <a:gd name="csX7" fmla="*/ 24337 w 38253"/>
                      <a:gd name="csY7" fmla="*/ 36519 h 48837"/>
                      <a:gd name="csX8" fmla="*/ 29906 w 38253"/>
                      <a:gd name="csY8" fmla="*/ 22813 h 48837"/>
                      <a:gd name="csX9" fmla="*/ 33157 w 38253"/>
                      <a:gd name="csY9" fmla="*/ 29949 h 48837"/>
                      <a:gd name="csX10" fmla="*/ 28875 w 38253"/>
                      <a:gd name="csY10" fmla="*/ 2936 h 48837"/>
                      <a:gd name="csX11" fmla="*/ 33099 w 38253"/>
                      <a:gd name="csY11" fmla="*/ 30166 h 48837"/>
                      <a:gd name="csX12" fmla="*/ 25572 w 38253"/>
                      <a:gd name="csY12" fmla="*/ 1777 h 48837"/>
                      <a:gd name="csX13" fmla="*/ 33367 w 38253"/>
                      <a:gd name="csY13" fmla="*/ 29902 h 48837"/>
                      <a:gd name="csX14" fmla="*/ 24855 w 38253"/>
                      <a:gd name="csY14" fmla="*/ 3811 h 48837"/>
                      <a:gd name="csX15" fmla="*/ 25597 w 38253"/>
                      <a:gd name="csY15" fmla="*/ 2199 h 48837"/>
                      <a:gd name="csX16" fmla="*/ 17918 w 38253"/>
                      <a:gd name="csY16" fmla="*/ 4579 h 48837"/>
                      <a:gd name="csX17" fmla="*/ 18277 w 38253"/>
                      <a:gd name="csY17" fmla="*/ 3189 h 48837"/>
                      <a:gd name="csX18" fmla="*/ 4787 w 38253"/>
                      <a:gd name="csY18" fmla="*/ 3113 h 48837"/>
                      <a:gd name="csX19" fmla="*/ 11077 w 38253"/>
                      <a:gd name="csY19" fmla="*/ 6399 h 48837"/>
                      <a:gd name="csX20" fmla="*/ 4894 w 38253"/>
                      <a:gd name="csY20" fmla="*/ 4202 h 48837"/>
                      <a:gd name="csX21" fmla="*/ 616 w 38253"/>
                      <a:gd name="csY21" fmla="*/ 14876 h 48837"/>
                      <a:gd name="csX0" fmla="*/ 530 w 38253"/>
                      <a:gd name="csY0" fmla="*/ 26598 h 48837"/>
                      <a:gd name="csX1" fmla="*/ 1400 w 38253"/>
                      <a:gd name="csY1" fmla="*/ 6766 h 48837"/>
                      <a:gd name="csX2" fmla="*/ 9782 w 38253"/>
                      <a:gd name="csY2" fmla="*/ 5061 h 48837"/>
                      <a:gd name="csX3" fmla="*/ 18233 w 38253"/>
                      <a:gd name="csY3" fmla="*/ 3291 h 48837"/>
                      <a:gd name="csX4" fmla="*/ 21526 w 38253"/>
                      <a:gd name="csY4" fmla="*/ 59 h 48837"/>
                      <a:gd name="csX5" fmla="*/ 25610 w 38253"/>
                      <a:gd name="csY5" fmla="*/ 2340 h 48837"/>
                      <a:gd name="csX6" fmla="*/ 34694 w 38253"/>
                      <a:gd name="csY6" fmla="*/ 15965 h 48837"/>
                      <a:gd name="csX7" fmla="*/ 37507 w 38253"/>
                      <a:gd name="csY7" fmla="*/ 15220 h 48837"/>
                      <a:gd name="csX8" fmla="*/ 37290 w 38253"/>
                      <a:gd name="csY8" fmla="*/ 14515 h 48837"/>
                      <a:gd name="csX9" fmla="*/ 32861 w 38253"/>
                      <a:gd name="csY9" fmla="*/ 27319 h 48837"/>
                      <a:gd name="csX10" fmla="*/ 25573 w 38253"/>
                      <a:gd name="csY10" fmla="*/ 1304 h 48837"/>
                      <a:gd name="csX11" fmla="*/ 33181 w 38253"/>
                      <a:gd name="csY11" fmla="*/ 30063 h 48837"/>
                      <a:gd name="csX12" fmla="*/ 31172 w 38253"/>
                      <a:gd name="csY12" fmla="*/ 35960 h 48837"/>
                      <a:gd name="csX13" fmla="*/ 24332 w 38253"/>
                      <a:gd name="csY13" fmla="*/ 36674 h 48837"/>
                      <a:gd name="csX14" fmla="*/ 19444 w 38253"/>
                      <a:gd name="csY14" fmla="*/ 42965 h 48837"/>
                      <a:gd name="csX15" fmla="*/ 12257 w 38253"/>
                      <a:gd name="csY15" fmla="*/ 39125 h 48837"/>
                      <a:gd name="csX16" fmla="*/ 1581 w 38253"/>
                      <a:gd name="csY16" fmla="*/ 35331 h 48837"/>
                      <a:gd name="csX17" fmla="*/ 1109 w 38253"/>
                      <a:gd name="csY17" fmla="*/ 12924 h 48837"/>
                      <a:gd name="csX18" fmla="*/ 10385 w 38253"/>
                      <a:gd name="csY18" fmla="*/ 4825 h 48837"/>
                      <a:gd name="csX19" fmla="*/ 1743 w 38253"/>
                      <a:gd name="csY19" fmla="*/ 15040 h 48837"/>
                      <a:gd name="csX20" fmla="*/ 706 w 38253"/>
                      <a:gd name="csY20" fmla="*/ 15012 h 48837"/>
                      <a:gd name="csX21" fmla="*/ 530 w 38253"/>
                      <a:gd name="csY21" fmla="*/ 26598 h 48837"/>
                      <a:gd name="csX0" fmla="*/ 1994881 w 8543901"/>
                      <a:gd name="csY0" fmla="*/ 5000362 h 5039307"/>
                      <a:gd name="csX1" fmla="*/ 2575906 w 8543901"/>
                      <a:gd name="csY1" fmla="*/ 4543162 h 5039307"/>
                      <a:gd name="csX2" fmla="*/ 2290156 w 8543901"/>
                      <a:gd name="csY2" fmla="*/ 3781162 h 5039307"/>
                      <a:gd name="csX3" fmla="*/ 1871056 w 8543901"/>
                      <a:gd name="csY3" fmla="*/ 4876537 h 5039307"/>
                      <a:gd name="csX4" fmla="*/ 1994881 w 8543901"/>
                      <a:gd name="csY4" fmla="*/ 5000362 h 5039307"/>
                      <a:gd name="csX0" fmla="*/ 2231922 w 8543901"/>
                      <a:gd name="csY0" fmla="*/ 4843445 h 5039307"/>
                      <a:gd name="csX1" fmla="*/ 3022497 w 8543901"/>
                      <a:gd name="csY1" fmla="*/ 4081445 h 5039307"/>
                      <a:gd name="csX2" fmla="*/ 1288947 w 8543901"/>
                      <a:gd name="csY2" fmla="*/ 3967145 h 5039307"/>
                      <a:gd name="csX3" fmla="*/ 1984272 w 8543901"/>
                      <a:gd name="csY3" fmla="*/ 4595795 h 5039307"/>
                      <a:gd name="csX4" fmla="*/ 2231922 w 8543901"/>
                      <a:gd name="csY4" fmla="*/ 4843445 h 5039307"/>
                      <a:gd name="csX0" fmla="*/ 2613863 w 8543901"/>
                      <a:gd name="csY0" fmla="*/ 4485694 h 5039307"/>
                      <a:gd name="csX1" fmla="*/ 2242388 w 8543901"/>
                      <a:gd name="csY1" fmla="*/ 4857169 h 5039307"/>
                      <a:gd name="csX2" fmla="*/ 1870913 w 8543901"/>
                      <a:gd name="csY2" fmla="*/ 4485694 h 5039307"/>
                      <a:gd name="csX3" fmla="*/ 2242388 w 8543901"/>
                      <a:gd name="csY3" fmla="*/ 4114219 h 5039307"/>
                      <a:gd name="csX4" fmla="*/ 2613863 w 8543901"/>
                      <a:gd name="csY4" fmla="*/ 4485694 h 5039307"/>
                      <a:gd name="csX0" fmla="*/ 470 w 38253"/>
                      <a:gd name="csY0" fmla="*/ 26036 h 48837"/>
                      <a:gd name="csX1" fmla="*/ 4632 w 38253"/>
                      <a:gd name="csY1" fmla="*/ 4008 h 48837"/>
                      <a:gd name="csX2" fmla="*/ 2705 w 38253"/>
                      <a:gd name="csY2" fmla="*/ 34758 h 48837"/>
                      <a:gd name="csX3" fmla="*/ 1597 w 38253"/>
                      <a:gd name="csY3" fmla="*/ 35139 h 48837"/>
                      <a:gd name="csX4" fmla="*/ 12255 w 38253"/>
                      <a:gd name="csY4" fmla="*/ 38949 h 48837"/>
                      <a:gd name="csX5" fmla="*/ 11587 w 38253"/>
                      <a:gd name="csY5" fmla="*/ 37209 h 48837"/>
                      <a:gd name="csX6" fmla="*/ 24604 w 38253"/>
                      <a:gd name="csY6" fmla="*/ 34610 h 48837"/>
                      <a:gd name="csX7" fmla="*/ 24337 w 38253"/>
                      <a:gd name="csY7" fmla="*/ 36519 h 48837"/>
                      <a:gd name="csX8" fmla="*/ 29906 w 38253"/>
                      <a:gd name="csY8" fmla="*/ 22813 h 48837"/>
                      <a:gd name="csX9" fmla="*/ 33157 w 38253"/>
                      <a:gd name="csY9" fmla="*/ 29949 h 48837"/>
                      <a:gd name="csX10" fmla="*/ 28875 w 38253"/>
                      <a:gd name="csY10" fmla="*/ 2936 h 48837"/>
                      <a:gd name="csX11" fmla="*/ 33099 w 38253"/>
                      <a:gd name="csY11" fmla="*/ 30166 h 48837"/>
                      <a:gd name="csX12" fmla="*/ 25572 w 38253"/>
                      <a:gd name="csY12" fmla="*/ 1777 h 48837"/>
                      <a:gd name="csX13" fmla="*/ 33367 w 38253"/>
                      <a:gd name="csY13" fmla="*/ 29902 h 48837"/>
                      <a:gd name="csX14" fmla="*/ 24855 w 38253"/>
                      <a:gd name="csY14" fmla="*/ 3811 h 48837"/>
                      <a:gd name="csX15" fmla="*/ 25597 w 38253"/>
                      <a:gd name="csY15" fmla="*/ 2199 h 48837"/>
                      <a:gd name="csX16" fmla="*/ 17918 w 38253"/>
                      <a:gd name="csY16" fmla="*/ 4579 h 48837"/>
                      <a:gd name="csX17" fmla="*/ 18277 w 38253"/>
                      <a:gd name="csY17" fmla="*/ 3189 h 48837"/>
                      <a:gd name="csX18" fmla="*/ 4787 w 38253"/>
                      <a:gd name="csY18" fmla="*/ 3113 h 48837"/>
                      <a:gd name="csX19" fmla="*/ 11077 w 38253"/>
                      <a:gd name="csY19" fmla="*/ 6399 h 48837"/>
                      <a:gd name="csX20" fmla="*/ 4894 w 38253"/>
                      <a:gd name="csY20" fmla="*/ 4202 h 48837"/>
                      <a:gd name="csX21" fmla="*/ 616 w 38253"/>
                      <a:gd name="csY21" fmla="*/ 14876 h 48837"/>
                      <a:gd name="csX0" fmla="*/ 257 w 37980"/>
                      <a:gd name="csY0" fmla="*/ 26598 h 48837"/>
                      <a:gd name="csX1" fmla="*/ 1127 w 37980"/>
                      <a:gd name="csY1" fmla="*/ 6766 h 48837"/>
                      <a:gd name="csX2" fmla="*/ 9509 w 37980"/>
                      <a:gd name="csY2" fmla="*/ 5061 h 48837"/>
                      <a:gd name="csX3" fmla="*/ 17960 w 37980"/>
                      <a:gd name="csY3" fmla="*/ 3291 h 48837"/>
                      <a:gd name="csX4" fmla="*/ 21253 w 37980"/>
                      <a:gd name="csY4" fmla="*/ 59 h 48837"/>
                      <a:gd name="csX5" fmla="*/ 25337 w 37980"/>
                      <a:gd name="csY5" fmla="*/ 2340 h 48837"/>
                      <a:gd name="csX6" fmla="*/ 34421 w 37980"/>
                      <a:gd name="csY6" fmla="*/ 15965 h 48837"/>
                      <a:gd name="csX7" fmla="*/ 37234 w 37980"/>
                      <a:gd name="csY7" fmla="*/ 15220 h 48837"/>
                      <a:gd name="csX8" fmla="*/ 37017 w 37980"/>
                      <a:gd name="csY8" fmla="*/ 14515 h 48837"/>
                      <a:gd name="csX9" fmla="*/ 32588 w 37980"/>
                      <a:gd name="csY9" fmla="*/ 27319 h 48837"/>
                      <a:gd name="csX10" fmla="*/ 25300 w 37980"/>
                      <a:gd name="csY10" fmla="*/ 1304 h 48837"/>
                      <a:gd name="csX11" fmla="*/ 32908 w 37980"/>
                      <a:gd name="csY11" fmla="*/ 30063 h 48837"/>
                      <a:gd name="csX12" fmla="*/ 30899 w 37980"/>
                      <a:gd name="csY12" fmla="*/ 35960 h 48837"/>
                      <a:gd name="csX13" fmla="*/ 24059 w 37980"/>
                      <a:gd name="csY13" fmla="*/ 36674 h 48837"/>
                      <a:gd name="csX14" fmla="*/ 19171 w 37980"/>
                      <a:gd name="csY14" fmla="*/ 42965 h 48837"/>
                      <a:gd name="csX15" fmla="*/ 11984 w 37980"/>
                      <a:gd name="csY15" fmla="*/ 39125 h 48837"/>
                      <a:gd name="csX16" fmla="*/ 1308 w 37980"/>
                      <a:gd name="csY16" fmla="*/ 35331 h 48837"/>
                      <a:gd name="csX17" fmla="*/ 2755 w 37980"/>
                      <a:gd name="csY17" fmla="*/ 15509 h 48837"/>
                      <a:gd name="csX18" fmla="*/ 10112 w 37980"/>
                      <a:gd name="csY18" fmla="*/ 4825 h 48837"/>
                      <a:gd name="csX19" fmla="*/ 1470 w 37980"/>
                      <a:gd name="csY19" fmla="*/ 15040 h 48837"/>
                      <a:gd name="csX20" fmla="*/ 433 w 37980"/>
                      <a:gd name="csY20" fmla="*/ 15012 h 48837"/>
                      <a:gd name="csX21" fmla="*/ 257 w 37980"/>
                      <a:gd name="csY21" fmla="*/ 26598 h 48837"/>
                      <a:gd name="csX0" fmla="*/ 1933906 w 8482926"/>
                      <a:gd name="csY0" fmla="*/ 5000362 h 5039307"/>
                      <a:gd name="csX1" fmla="*/ 2514931 w 8482926"/>
                      <a:gd name="csY1" fmla="*/ 4543162 h 5039307"/>
                      <a:gd name="csX2" fmla="*/ 2229181 w 8482926"/>
                      <a:gd name="csY2" fmla="*/ 3781162 h 5039307"/>
                      <a:gd name="csX3" fmla="*/ 1810081 w 8482926"/>
                      <a:gd name="csY3" fmla="*/ 4876537 h 5039307"/>
                      <a:gd name="csX4" fmla="*/ 1933906 w 8482926"/>
                      <a:gd name="csY4" fmla="*/ 5000362 h 5039307"/>
                      <a:gd name="csX0" fmla="*/ 2170947 w 8482926"/>
                      <a:gd name="csY0" fmla="*/ 4843445 h 5039307"/>
                      <a:gd name="csX1" fmla="*/ 2961522 w 8482926"/>
                      <a:gd name="csY1" fmla="*/ 4081445 h 5039307"/>
                      <a:gd name="csX2" fmla="*/ 1227972 w 8482926"/>
                      <a:gd name="csY2" fmla="*/ 3967145 h 5039307"/>
                      <a:gd name="csX3" fmla="*/ 1923297 w 8482926"/>
                      <a:gd name="csY3" fmla="*/ 4595795 h 5039307"/>
                      <a:gd name="csX4" fmla="*/ 2170947 w 8482926"/>
                      <a:gd name="csY4" fmla="*/ 4843445 h 5039307"/>
                      <a:gd name="csX0" fmla="*/ 2552888 w 8482926"/>
                      <a:gd name="csY0" fmla="*/ 4485694 h 5039307"/>
                      <a:gd name="csX1" fmla="*/ 2181413 w 8482926"/>
                      <a:gd name="csY1" fmla="*/ 4857169 h 5039307"/>
                      <a:gd name="csX2" fmla="*/ 1809938 w 8482926"/>
                      <a:gd name="csY2" fmla="*/ 4485694 h 5039307"/>
                      <a:gd name="csX3" fmla="*/ 2181413 w 8482926"/>
                      <a:gd name="csY3" fmla="*/ 4114219 h 5039307"/>
                      <a:gd name="csX4" fmla="*/ 2552888 w 8482926"/>
                      <a:gd name="csY4" fmla="*/ 4485694 h 5039307"/>
                      <a:gd name="csX0" fmla="*/ 197 w 37980"/>
                      <a:gd name="csY0" fmla="*/ 26036 h 48837"/>
                      <a:gd name="csX1" fmla="*/ 4359 w 37980"/>
                      <a:gd name="csY1" fmla="*/ 4008 h 48837"/>
                      <a:gd name="csX2" fmla="*/ 2432 w 37980"/>
                      <a:gd name="csY2" fmla="*/ 34758 h 48837"/>
                      <a:gd name="csX3" fmla="*/ 1324 w 37980"/>
                      <a:gd name="csY3" fmla="*/ 35139 h 48837"/>
                      <a:gd name="csX4" fmla="*/ 11982 w 37980"/>
                      <a:gd name="csY4" fmla="*/ 38949 h 48837"/>
                      <a:gd name="csX5" fmla="*/ 11314 w 37980"/>
                      <a:gd name="csY5" fmla="*/ 37209 h 48837"/>
                      <a:gd name="csX6" fmla="*/ 24331 w 37980"/>
                      <a:gd name="csY6" fmla="*/ 34610 h 48837"/>
                      <a:gd name="csX7" fmla="*/ 24064 w 37980"/>
                      <a:gd name="csY7" fmla="*/ 36519 h 48837"/>
                      <a:gd name="csX8" fmla="*/ 29633 w 37980"/>
                      <a:gd name="csY8" fmla="*/ 22813 h 48837"/>
                      <a:gd name="csX9" fmla="*/ 32884 w 37980"/>
                      <a:gd name="csY9" fmla="*/ 29949 h 48837"/>
                      <a:gd name="csX10" fmla="*/ 28602 w 37980"/>
                      <a:gd name="csY10" fmla="*/ 2936 h 48837"/>
                      <a:gd name="csX11" fmla="*/ 32826 w 37980"/>
                      <a:gd name="csY11" fmla="*/ 30166 h 48837"/>
                      <a:gd name="csX12" fmla="*/ 25299 w 37980"/>
                      <a:gd name="csY12" fmla="*/ 1777 h 48837"/>
                      <a:gd name="csX13" fmla="*/ 33094 w 37980"/>
                      <a:gd name="csY13" fmla="*/ 29902 h 48837"/>
                      <a:gd name="csX14" fmla="*/ 24582 w 37980"/>
                      <a:gd name="csY14" fmla="*/ 3811 h 48837"/>
                      <a:gd name="csX15" fmla="*/ 25324 w 37980"/>
                      <a:gd name="csY15" fmla="*/ 2199 h 48837"/>
                      <a:gd name="csX16" fmla="*/ 17645 w 37980"/>
                      <a:gd name="csY16" fmla="*/ 4579 h 48837"/>
                      <a:gd name="csX17" fmla="*/ 18004 w 37980"/>
                      <a:gd name="csY17" fmla="*/ 3189 h 48837"/>
                      <a:gd name="csX18" fmla="*/ 4514 w 37980"/>
                      <a:gd name="csY18" fmla="*/ 3113 h 48837"/>
                      <a:gd name="csX19" fmla="*/ 10804 w 37980"/>
                      <a:gd name="csY19" fmla="*/ 6399 h 48837"/>
                      <a:gd name="csX20" fmla="*/ 4621 w 37980"/>
                      <a:gd name="csY20" fmla="*/ 4202 h 48837"/>
                      <a:gd name="csX21" fmla="*/ 343 w 37980"/>
                      <a:gd name="csY21" fmla="*/ 14876 h 48837"/>
                      <a:gd name="csX0" fmla="*/ 257 w 37980"/>
                      <a:gd name="csY0" fmla="*/ 26598 h 48837"/>
                      <a:gd name="csX1" fmla="*/ 1127 w 37980"/>
                      <a:gd name="csY1" fmla="*/ 6766 h 48837"/>
                      <a:gd name="csX2" fmla="*/ 9509 w 37980"/>
                      <a:gd name="csY2" fmla="*/ 5061 h 48837"/>
                      <a:gd name="csX3" fmla="*/ 17960 w 37980"/>
                      <a:gd name="csY3" fmla="*/ 3291 h 48837"/>
                      <a:gd name="csX4" fmla="*/ 21253 w 37980"/>
                      <a:gd name="csY4" fmla="*/ 59 h 48837"/>
                      <a:gd name="csX5" fmla="*/ 25337 w 37980"/>
                      <a:gd name="csY5" fmla="*/ 2340 h 48837"/>
                      <a:gd name="csX6" fmla="*/ 34421 w 37980"/>
                      <a:gd name="csY6" fmla="*/ 15965 h 48837"/>
                      <a:gd name="csX7" fmla="*/ 37234 w 37980"/>
                      <a:gd name="csY7" fmla="*/ 15220 h 48837"/>
                      <a:gd name="csX8" fmla="*/ 37017 w 37980"/>
                      <a:gd name="csY8" fmla="*/ 14515 h 48837"/>
                      <a:gd name="csX9" fmla="*/ 32588 w 37980"/>
                      <a:gd name="csY9" fmla="*/ 27319 h 48837"/>
                      <a:gd name="csX10" fmla="*/ 25300 w 37980"/>
                      <a:gd name="csY10" fmla="*/ 1304 h 48837"/>
                      <a:gd name="csX11" fmla="*/ 32908 w 37980"/>
                      <a:gd name="csY11" fmla="*/ 30063 h 48837"/>
                      <a:gd name="csX12" fmla="*/ 30899 w 37980"/>
                      <a:gd name="csY12" fmla="*/ 35960 h 48837"/>
                      <a:gd name="csX13" fmla="*/ 24059 w 37980"/>
                      <a:gd name="csY13" fmla="*/ 36674 h 48837"/>
                      <a:gd name="csX14" fmla="*/ 19171 w 37980"/>
                      <a:gd name="csY14" fmla="*/ 42965 h 48837"/>
                      <a:gd name="csX15" fmla="*/ 11984 w 37980"/>
                      <a:gd name="csY15" fmla="*/ 39125 h 48837"/>
                      <a:gd name="csX16" fmla="*/ 1308 w 37980"/>
                      <a:gd name="csY16" fmla="*/ 35331 h 48837"/>
                      <a:gd name="csX17" fmla="*/ 2755 w 37980"/>
                      <a:gd name="csY17" fmla="*/ 15509 h 48837"/>
                      <a:gd name="csX18" fmla="*/ 10112 w 37980"/>
                      <a:gd name="csY18" fmla="*/ 4825 h 48837"/>
                      <a:gd name="csX19" fmla="*/ 1470 w 37980"/>
                      <a:gd name="csY19" fmla="*/ 15040 h 48837"/>
                      <a:gd name="csX20" fmla="*/ 433 w 37980"/>
                      <a:gd name="csY20" fmla="*/ 15012 h 48837"/>
                      <a:gd name="csX21" fmla="*/ 257 w 37980"/>
                      <a:gd name="csY21" fmla="*/ 26598 h 48837"/>
                      <a:gd name="csX0" fmla="*/ 1933906 w 8482926"/>
                      <a:gd name="csY0" fmla="*/ 5000362 h 5039307"/>
                      <a:gd name="csX1" fmla="*/ 2514931 w 8482926"/>
                      <a:gd name="csY1" fmla="*/ 4543162 h 5039307"/>
                      <a:gd name="csX2" fmla="*/ 2229181 w 8482926"/>
                      <a:gd name="csY2" fmla="*/ 3781162 h 5039307"/>
                      <a:gd name="csX3" fmla="*/ 1810081 w 8482926"/>
                      <a:gd name="csY3" fmla="*/ 4876537 h 5039307"/>
                      <a:gd name="csX4" fmla="*/ 1933906 w 8482926"/>
                      <a:gd name="csY4" fmla="*/ 5000362 h 5039307"/>
                      <a:gd name="csX0" fmla="*/ 2170947 w 8482926"/>
                      <a:gd name="csY0" fmla="*/ 4843445 h 5039307"/>
                      <a:gd name="csX1" fmla="*/ 2961522 w 8482926"/>
                      <a:gd name="csY1" fmla="*/ 4081445 h 5039307"/>
                      <a:gd name="csX2" fmla="*/ 1227972 w 8482926"/>
                      <a:gd name="csY2" fmla="*/ 3967145 h 5039307"/>
                      <a:gd name="csX3" fmla="*/ 1923297 w 8482926"/>
                      <a:gd name="csY3" fmla="*/ 4595795 h 5039307"/>
                      <a:gd name="csX4" fmla="*/ 2170947 w 8482926"/>
                      <a:gd name="csY4" fmla="*/ 4843445 h 5039307"/>
                      <a:gd name="csX0" fmla="*/ 2552888 w 8482926"/>
                      <a:gd name="csY0" fmla="*/ 4485694 h 5039307"/>
                      <a:gd name="csX1" fmla="*/ 2181413 w 8482926"/>
                      <a:gd name="csY1" fmla="*/ 4857169 h 5039307"/>
                      <a:gd name="csX2" fmla="*/ 1809938 w 8482926"/>
                      <a:gd name="csY2" fmla="*/ 4485694 h 5039307"/>
                      <a:gd name="csX3" fmla="*/ 2181413 w 8482926"/>
                      <a:gd name="csY3" fmla="*/ 4114219 h 5039307"/>
                      <a:gd name="csX4" fmla="*/ 2552888 w 8482926"/>
                      <a:gd name="csY4" fmla="*/ 4485694 h 5039307"/>
                      <a:gd name="csX0" fmla="*/ 197 w 37980"/>
                      <a:gd name="csY0" fmla="*/ 26036 h 48837"/>
                      <a:gd name="csX1" fmla="*/ 4359 w 37980"/>
                      <a:gd name="csY1" fmla="*/ 4008 h 48837"/>
                      <a:gd name="csX2" fmla="*/ 2432 w 37980"/>
                      <a:gd name="csY2" fmla="*/ 34758 h 48837"/>
                      <a:gd name="csX3" fmla="*/ 1324 w 37980"/>
                      <a:gd name="csY3" fmla="*/ 35139 h 48837"/>
                      <a:gd name="csX4" fmla="*/ 11982 w 37980"/>
                      <a:gd name="csY4" fmla="*/ 38949 h 48837"/>
                      <a:gd name="csX5" fmla="*/ 11314 w 37980"/>
                      <a:gd name="csY5" fmla="*/ 37209 h 48837"/>
                      <a:gd name="csX6" fmla="*/ 24331 w 37980"/>
                      <a:gd name="csY6" fmla="*/ 34610 h 48837"/>
                      <a:gd name="csX7" fmla="*/ 24064 w 37980"/>
                      <a:gd name="csY7" fmla="*/ 36519 h 48837"/>
                      <a:gd name="csX8" fmla="*/ 29633 w 37980"/>
                      <a:gd name="csY8" fmla="*/ 22813 h 48837"/>
                      <a:gd name="csX9" fmla="*/ 32884 w 37980"/>
                      <a:gd name="csY9" fmla="*/ 29949 h 48837"/>
                      <a:gd name="csX10" fmla="*/ 28602 w 37980"/>
                      <a:gd name="csY10" fmla="*/ 2936 h 48837"/>
                      <a:gd name="csX11" fmla="*/ 32826 w 37980"/>
                      <a:gd name="csY11" fmla="*/ 30166 h 48837"/>
                      <a:gd name="csX12" fmla="*/ 25299 w 37980"/>
                      <a:gd name="csY12" fmla="*/ 1777 h 48837"/>
                      <a:gd name="csX13" fmla="*/ 33094 w 37980"/>
                      <a:gd name="csY13" fmla="*/ 29902 h 48837"/>
                      <a:gd name="csX14" fmla="*/ 24582 w 37980"/>
                      <a:gd name="csY14" fmla="*/ 3811 h 48837"/>
                      <a:gd name="csX15" fmla="*/ 25324 w 37980"/>
                      <a:gd name="csY15" fmla="*/ 2199 h 48837"/>
                      <a:gd name="csX16" fmla="*/ 17645 w 37980"/>
                      <a:gd name="csY16" fmla="*/ 4579 h 48837"/>
                      <a:gd name="csX17" fmla="*/ 18004 w 37980"/>
                      <a:gd name="csY17" fmla="*/ 3189 h 48837"/>
                      <a:gd name="csX18" fmla="*/ 4514 w 37980"/>
                      <a:gd name="csY18" fmla="*/ 3113 h 48837"/>
                      <a:gd name="csX19" fmla="*/ 10804 w 37980"/>
                      <a:gd name="csY19" fmla="*/ 6399 h 48837"/>
                      <a:gd name="csX20" fmla="*/ 4621 w 37980"/>
                      <a:gd name="csY20" fmla="*/ 4202 h 48837"/>
                      <a:gd name="csX21" fmla="*/ 343 w 37980"/>
                      <a:gd name="csY21" fmla="*/ 14876 h 48837"/>
                      <a:gd name="csX0" fmla="*/ 257 w 37980"/>
                      <a:gd name="csY0" fmla="*/ 26598 h 48837"/>
                      <a:gd name="csX1" fmla="*/ 1127 w 37980"/>
                      <a:gd name="csY1" fmla="*/ 6766 h 48837"/>
                      <a:gd name="csX2" fmla="*/ 9509 w 37980"/>
                      <a:gd name="csY2" fmla="*/ 5061 h 48837"/>
                      <a:gd name="csX3" fmla="*/ 17960 w 37980"/>
                      <a:gd name="csY3" fmla="*/ 3291 h 48837"/>
                      <a:gd name="csX4" fmla="*/ 21253 w 37980"/>
                      <a:gd name="csY4" fmla="*/ 59 h 48837"/>
                      <a:gd name="csX5" fmla="*/ 25337 w 37980"/>
                      <a:gd name="csY5" fmla="*/ 2340 h 48837"/>
                      <a:gd name="csX6" fmla="*/ 34421 w 37980"/>
                      <a:gd name="csY6" fmla="*/ 15965 h 48837"/>
                      <a:gd name="csX7" fmla="*/ 37234 w 37980"/>
                      <a:gd name="csY7" fmla="*/ 15220 h 48837"/>
                      <a:gd name="csX8" fmla="*/ 37017 w 37980"/>
                      <a:gd name="csY8" fmla="*/ 14515 h 48837"/>
                      <a:gd name="csX9" fmla="*/ 32588 w 37980"/>
                      <a:gd name="csY9" fmla="*/ 27319 h 48837"/>
                      <a:gd name="csX10" fmla="*/ 25300 w 37980"/>
                      <a:gd name="csY10" fmla="*/ 1304 h 48837"/>
                      <a:gd name="csX11" fmla="*/ 32908 w 37980"/>
                      <a:gd name="csY11" fmla="*/ 30063 h 48837"/>
                      <a:gd name="csX12" fmla="*/ 30899 w 37980"/>
                      <a:gd name="csY12" fmla="*/ 35960 h 48837"/>
                      <a:gd name="csX13" fmla="*/ 24059 w 37980"/>
                      <a:gd name="csY13" fmla="*/ 36674 h 48837"/>
                      <a:gd name="csX14" fmla="*/ 19171 w 37980"/>
                      <a:gd name="csY14" fmla="*/ 42965 h 48837"/>
                      <a:gd name="csX15" fmla="*/ 11984 w 37980"/>
                      <a:gd name="csY15" fmla="*/ 39125 h 48837"/>
                      <a:gd name="csX16" fmla="*/ 1308 w 37980"/>
                      <a:gd name="csY16" fmla="*/ 35331 h 48837"/>
                      <a:gd name="csX17" fmla="*/ 2755 w 37980"/>
                      <a:gd name="csY17" fmla="*/ 15509 h 48837"/>
                      <a:gd name="csX18" fmla="*/ 10112 w 37980"/>
                      <a:gd name="csY18" fmla="*/ 4825 h 48837"/>
                      <a:gd name="csX19" fmla="*/ 1470 w 37980"/>
                      <a:gd name="csY19" fmla="*/ 15040 h 48837"/>
                      <a:gd name="csX20" fmla="*/ 433 w 37980"/>
                      <a:gd name="csY20" fmla="*/ 15012 h 48837"/>
                      <a:gd name="csX21" fmla="*/ 257 w 37980"/>
                      <a:gd name="csY21" fmla="*/ 26598 h 48837"/>
                      <a:gd name="csX0" fmla="*/ 1933906 w 8482926"/>
                      <a:gd name="csY0" fmla="*/ 5000362 h 5039307"/>
                      <a:gd name="csX1" fmla="*/ 2514931 w 8482926"/>
                      <a:gd name="csY1" fmla="*/ 4543162 h 5039307"/>
                      <a:gd name="csX2" fmla="*/ 2229181 w 8482926"/>
                      <a:gd name="csY2" fmla="*/ 3781162 h 5039307"/>
                      <a:gd name="csX3" fmla="*/ 1810081 w 8482926"/>
                      <a:gd name="csY3" fmla="*/ 4876537 h 5039307"/>
                      <a:gd name="csX4" fmla="*/ 1933906 w 8482926"/>
                      <a:gd name="csY4" fmla="*/ 5000362 h 5039307"/>
                      <a:gd name="csX0" fmla="*/ 2170947 w 8482926"/>
                      <a:gd name="csY0" fmla="*/ 4843445 h 5039307"/>
                      <a:gd name="csX1" fmla="*/ 2961522 w 8482926"/>
                      <a:gd name="csY1" fmla="*/ 4081445 h 5039307"/>
                      <a:gd name="csX2" fmla="*/ 1227972 w 8482926"/>
                      <a:gd name="csY2" fmla="*/ 3967145 h 5039307"/>
                      <a:gd name="csX3" fmla="*/ 1923297 w 8482926"/>
                      <a:gd name="csY3" fmla="*/ 4595795 h 5039307"/>
                      <a:gd name="csX4" fmla="*/ 2170947 w 8482926"/>
                      <a:gd name="csY4" fmla="*/ 4843445 h 5039307"/>
                      <a:gd name="csX0" fmla="*/ 2552888 w 8482926"/>
                      <a:gd name="csY0" fmla="*/ 4485694 h 5039307"/>
                      <a:gd name="csX1" fmla="*/ 2181413 w 8482926"/>
                      <a:gd name="csY1" fmla="*/ 4857169 h 5039307"/>
                      <a:gd name="csX2" fmla="*/ 1809938 w 8482926"/>
                      <a:gd name="csY2" fmla="*/ 4485694 h 5039307"/>
                      <a:gd name="csX3" fmla="*/ 2181413 w 8482926"/>
                      <a:gd name="csY3" fmla="*/ 4114219 h 5039307"/>
                      <a:gd name="csX4" fmla="*/ 2552888 w 8482926"/>
                      <a:gd name="csY4" fmla="*/ 4485694 h 5039307"/>
                      <a:gd name="csX0" fmla="*/ 2543 w 37980"/>
                      <a:gd name="csY0" fmla="*/ 27144 h 48837"/>
                      <a:gd name="csX1" fmla="*/ 4359 w 37980"/>
                      <a:gd name="csY1" fmla="*/ 4008 h 48837"/>
                      <a:gd name="csX2" fmla="*/ 2432 w 37980"/>
                      <a:gd name="csY2" fmla="*/ 34758 h 48837"/>
                      <a:gd name="csX3" fmla="*/ 1324 w 37980"/>
                      <a:gd name="csY3" fmla="*/ 35139 h 48837"/>
                      <a:gd name="csX4" fmla="*/ 11982 w 37980"/>
                      <a:gd name="csY4" fmla="*/ 38949 h 48837"/>
                      <a:gd name="csX5" fmla="*/ 11314 w 37980"/>
                      <a:gd name="csY5" fmla="*/ 37209 h 48837"/>
                      <a:gd name="csX6" fmla="*/ 24331 w 37980"/>
                      <a:gd name="csY6" fmla="*/ 34610 h 48837"/>
                      <a:gd name="csX7" fmla="*/ 24064 w 37980"/>
                      <a:gd name="csY7" fmla="*/ 36519 h 48837"/>
                      <a:gd name="csX8" fmla="*/ 29633 w 37980"/>
                      <a:gd name="csY8" fmla="*/ 22813 h 48837"/>
                      <a:gd name="csX9" fmla="*/ 32884 w 37980"/>
                      <a:gd name="csY9" fmla="*/ 29949 h 48837"/>
                      <a:gd name="csX10" fmla="*/ 28602 w 37980"/>
                      <a:gd name="csY10" fmla="*/ 2936 h 48837"/>
                      <a:gd name="csX11" fmla="*/ 32826 w 37980"/>
                      <a:gd name="csY11" fmla="*/ 30166 h 48837"/>
                      <a:gd name="csX12" fmla="*/ 25299 w 37980"/>
                      <a:gd name="csY12" fmla="*/ 1777 h 48837"/>
                      <a:gd name="csX13" fmla="*/ 33094 w 37980"/>
                      <a:gd name="csY13" fmla="*/ 29902 h 48837"/>
                      <a:gd name="csX14" fmla="*/ 24582 w 37980"/>
                      <a:gd name="csY14" fmla="*/ 3811 h 48837"/>
                      <a:gd name="csX15" fmla="*/ 25324 w 37980"/>
                      <a:gd name="csY15" fmla="*/ 2199 h 48837"/>
                      <a:gd name="csX16" fmla="*/ 17645 w 37980"/>
                      <a:gd name="csY16" fmla="*/ 4579 h 48837"/>
                      <a:gd name="csX17" fmla="*/ 18004 w 37980"/>
                      <a:gd name="csY17" fmla="*/ 3189 h 48837"/>
                      <a:gd name="csX18" fmla="*/ 4514 w 37980"/>
                      <a:gd name="csY18" fmla="*/ 3113 h 48837"/>
                      <a:gd name="csX19" fmla="*/ 10804 w 37980"/>
                      <a:gd name="csY19" fmla="*/ 6399 h 48837"/>
                      <a:gd name="csX20" fmla="*/ 4621 w 37980"/>
                      <a:gd name="csY20" fmla="*/ 4202 h 48837"/>
                      <a:gd name="csX21" fmla="*/ 343 w 37980"/>
                      <a:gd name="csY21" fmla="*/ 14876 h 48837"/>
                      <a:gd name="csX0" fmla="*/ 3582 w 37637"/>
                      <a:gd name="csY0" fmla="*/ 15336 h 48837"/>
                      <a:gd name="csX1" fmla="*/ 784 w 37637"/>
                      <a:gd name="csY1" fmla="*/ 6766 h 48837"/>
                      <a:gd name="csX2" fmla="*/ 9166 w 37637"/>
                      <a:gd name="csY2" fmla="*/ 5061 h 48837"/>
                      <a:gd name="csX3" fmla="*/ 17617 w 37637"/>
                      <a:gd name="csY3" fmla="*/ 3291 h 48837"/>
                      <a:gd name="csX4" fmla="*/ 20910 w 37637"/>
                      <a:gd name="csY4" fmla="*/ 59 h 48837"/>
                      <a:gd name="csX5" fmla="*/ 24994 w 37637"/>
                      <a:gd name="csY5" fmla="*/ 2340 h 48837"/>
                      <a:gd name="csX6" fmla="*/ 34078 w 37637"/>
                      <a:gd name="csY6" fmla="*/ 15965 h 48837"/>
                      <a:gd name="csX7" fmla="*/ 36891 w 37637"/>
                      <a:gd name="csY7" fmla="*/ 15220 h 48837"/>
                      <a:gd name="csX8" fmla="*/ 36674 w 37637"/>
                      <a:gd name="csY8" fmla="*/ 14515 h 48837"/>
                      <a:gd name="csX9" fmla="*/ 32245 w 37637"/>
                      <a:gd name="csY9" fmla="*/ 27319 h 48837"/>
                      <a:gd name="csX10" fmla="*/ 24957 w 37637"/>
                      <a:gd name="csY10" fmla="*/ 1304 h 48837"/>
                      <a:gd name="csX11" fmla="*/ 32565 w 37637"/>
                      <a:gd name="csY11" fmla="*/ 30063 h 48837"/>
                      <a:gd name="csX12" fmla="*/ 30556 w 37637"/>
                      <a:gd name="csY12" fmla="*/ 35960 h 48837"/>
                      <a:gd name="csX13" fmla="*/ 23716 w 37637"/>
                      <a:gd name="csY13" fmla="*/ 36674 h 48837"/>
                      <a:gd name="csX14" fmla="*/ 18828 w 37637"/>
                      <a:gd name="csY14" fmla="*/ 42965 h 48837"/>
                      <a:gd name="csX15" fmla="*/ 11641 w 37637"/>
                      <a:gd name="csY15" fmla="*/ 39125 h 48837"/>
                      <a:gd name="csX16" fmla="*/ 965 w 37637"/>
                      <a:gd name="csY16" fmla="*/ 35331 h 48837"/>
                      <a:gd name="csX17" fmla="*/ 2412 w 37637"/>
                      <a:gd name="csY17" fmla="*/ 15509 h 48837"/>
                      <a:gd name="csX18" fmla="*/ 9769 w 37637"/>
                      <a:gd name="csY18" fmla="*/ 4825 h 48837"/>
                      <a:gd name="csX19" fmla="*/ 1127 w 37637"/>
                      <a:gd name="csY19" fmla="*/ 15040 h 48837"/>
                      <a:gd name="csX20" fmla="*/ 90 w 37637"/>
                      <a:gd name="csY20" fmla="*/ 15012 h 48837"/>
                      <a:gd name="csX21" fmla="*/ 3582 w 37637"/>
                      <a:gd name="csY21" fmla="*/ 15336 h 48837"/>
                      <a:gd name="csX0" fmla="*/ 1857296 w 8406316"/>
                      <a:gd name="csY0" fmla="*/ 5000362 h 5039307"/>
                      <a:gd name="csX1" fmla="*/ 2438321 w 8406316"/>
                      <a:gd name="csY1" fmla="*/ 4543162 h 5039307"/>
                      <a:gd name="csX2" fmla="*/ 2152571 w 8406316"/>
                      <a:gd name="csY2" fmla="*/ 3781162 h 5039307"/>
                      <a:gd name="csX3" fmla="*/ 1733471 w 8406316"/>
                      <a:gd name="csY3" fmla="*/ 4876537 h 5039307"/>
                      <a:gd name="csX4" fmla="*/ 1857296 w 8406316"/>
                      <a:gd name="csY4" fmla="*/ 5000362 h 5039307"/>
                      <a:gd name="csX0" fmla="*/ 2094337 w 8406316"/>
                      <a:gd name="csY0" fmla="*/ 4843445 h 5039307"/>
                      <a:gd name="csX1" fmla="*/ 2884912 w 8406316"/>
                      <a:gd name="csY1" fmla="*/ 4081445 h 5039307"/>
                      <a:gd name="csX2" fmla="*/ 1151362 w 8406316"/>
                      <a:gd name="csY2" fmla="*/ 3967145 h 5039307"/>
                      <a:gd name="csX3" fmla="*/ 1846687 w 8406316"/>
                      <a:gd name="csY3" fmla="*/ 4595795 h 5039307"/>
                      <a:gd name="csX4" fmla="*/ 2094337 w 8406316"/>
                      <a:gd name="csY4" fmla="*/ 4843445 h 5039307"/>
                      <a:gd name="csX0" fmla="*/ 2476278 w 8406316"/>
                      <a:gd name="csY0" fmla="*/ 4485694 h 5039307"/>
                      <a:gd name="csX1" fmla="*/ 2104803 w 8406316"/>
                      <a:gd name="csY1" fmla="*/ 4857169 h 5039307"/>
                      <a:gd name="csX2" fmla="*/ 1733328 w 8406316"/>
                      <a:gd name="csY2" fmla="*/ 4485694 h 5039307"/>
                      <a:gd name="csX3" fmla="*/ 2104803 w 8406316"/>
                      <a:gd name="csY3" fmla="*/ 4114219 h 5039307"/>
                      <a:gd name="csX4" fmla="*/ 2476278 w 8406316"/>
                      <a:gd name="csY4" fmla="*/ 4485694 h 5039307"/>
                      <a:gd name="csX0" fmla="*/ 2200 w 37637"/>
                      <a:gd name="csY0" fmla="*/ 27144 h 48837"/>
                      <a:gd name="csX1" fmla="*/ 4016 w 37637"/>
                      <a:gd name="csY1" fmla="*/ 4008 h 48837"/>
                      <a:gd name="csX2" fmla="*/ 2089 w 37637"/>
                      <a:gd name="csY2" fmla="*/ 34758 h 48837"/>
                      <a:gd name="csX3" fmla="*/ 981 w 37637"/>
                      <a:gd name="csY3" fmla="*/ 35139 h 48837"/>
                      <a:gd name="csX4" fmla="*/ 11639 w 37637"/>
                      <a:gd name="csY4" fmla="*/ 38949 h 48837"/>
                      <a:gd name="csX5" fmla="*/ 10971 w 37637"/>
                      <a:gd name="csY5" fmla="*/ 37209 h 48837"/>
                      <a:gd name="csX6" fmla="*/ 23988 w 37637"/>
                      <a:gd name="csY6" fmla="*/ 34610 h 48837"/>
                      <a:gd name="csX7" fmla="*/ 23721 w 37637"/>
                      <a:gd name="csY7" fmla="*/ 36519 h 48837"/>
                      <a:gd name="csX8" fmla="*/ 29290 w 37637"/>
                      <a:gd name="csY8" fmla="*/ 22813 h 48837"/>
                      <a:gd name="csX9" fmla="*/ 32541 w 37637"/>
                      <a:gd name="csY9" fmla="*/ 29949 h 48837"/>
                      <a:gd name="csX10" fmla="*/ 28259 w 37637"/>
                      <a:gd name="csY10" fmla="*/ 2936 h 48837"/>
                      <a:gd name="csX11" fmla="*/ 32483 w 37637"/>
                      <a:gd name="csY11" fmla="*/ 30166 h 48837"/>
                      <a:gd name="csX12" fmla="*/ 24956 w 37637"/>
                      <a:gd name="csY12" fmla="*/ 1777 h 48837"/>
                      <a:gd name="csX13" fmla="*/ 32751 w 37637"/>
                      <a:gd name="csY13" fmla="*/ 29902 h 48837"/>
                      <a:gd name="csX14" fmla="*/ 24239 w 37637"/>
                      <a:gd name="csY14" fmla="*/ 3811 h 48837"/>
                      <a:gd name="csX15" fmla="*/ 24981 w 37637"/>
                      <a:gd name="csY15" fmla="*/ 2199 h 48837"/>
                      <a:gd name="csX16" fmla="*/ 17302 w 37637"/>
                      <a:gd name="csY16" fmla="*/ 4579 h 48837"/>
                      <a:gd name="csX17" fmla="*/ 17661 w 37637"/>
                      <a:gd name="csY17" fmla="*/ 3189 h 48837"/>
                      <a:gd name="csX18" fmla="*/ 4171 w 37637"/>
                      <a:gd name="csY18" fmla="*/ 3113 h 48837"/>
                      <a:gd name="csX19" fmla="*/ 10461 w 37637"/>
                      <a:gd name="csY19" fmla="*/ 6399 h 48837"/>
                      <a:gd name="csX20" fmla="*/ 4278 w 37637"/>
                      <a:gd name="csY20" fmla="*/ 4202 h 48837"/>
                      <a:gd name="csX21" fmla="*/ 0 w 37637"/>
                      <a:gd name="csY21" fmla="*/ 14876 h 4883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37637" h="48837">
                        <a:moveTo>
                          <a:pt x="3582" y="15336"/>
                        </a:moveTo>
                        <a:cubicBezTo>
                          <a:pt x="3311" y="12623"/>
                          <a:pt x="-147" y="8478"/>
                          <a:pt x="784" y="6766"/>
                        </a:cubicBezTo>
                        <a:cubicBezTo>
                          <a:pt x="1715" y="5054"/>
                          <a:pt x="6425" y="2876"/>
                          <a:pt x="9166" y="5061"/>
                        </a:cubicBezTo>
                        <a:cubicBezTo>
                          <a:pt x="10839" y="768"/>
                          <a:pt x="15075" y="-119"/>
                          <a:pt x="17617" y="3291"/>
                        </a:cubicBezTo>
                        <a:cubicBezTo>
                          <a:pt x="18258" y="1542"/>
                          <a:pt x="19489" y="333"/>
                          <a:pt x="20910" y="59"/>
                        </a:cubicBezTo>
                        <a:cubicBezTo>
                          <a:pt x="22474" y="-243"/>
                          <a:pt x="24036" y="629"/>
                          <a:pt x="24994" y="2340"/>
                        </a:cubicBezTo>
                        <a:cubicBezTo>
                          <a:pt x="26376" y="126"/>
                          <a:pt x="32095" y="13818"/>
                          <a:pt x="34078" y="15965"/>
                        </a:cubicBezTo>
                        <a:cubicBezTo>
                          <a:pt x="36061" y="18112"/>
                          <a:pt x="36603" y="13044"/>
                          <a:pt x="36891" y="15220"/>
                        </a:cubicBezTo>
                        <a:cubicBezTo>
                          <a:pt x="38278" y="19185"/>
                          <a:pt x="37448" y="12499"/>
                          <a:pt x="36674" y="14515"/>
                        </a:cubicBezTo>
                        <a:cubicBezTo>
                          <a:pt x="35900" y="16532"/>
                          <a:pt x="32118" y="27536"/>
                          <a:pt x="32245" y="27319"/>
                        </a:cubicBezTo>
                        <a:cubicBezTo>
                          <a:pt x="34018" y="25584"/>
                          <a:pt x="24904" y="847"/>
                          <a:pt x="24957" y="1304"/>
                        </a:cubicBezTo>
                        <a:cubicBezTo>
                          <a:pt x="25010" y="1761"/>
                          <a:pt x="35289" y="29533"/>
                          <a:pt x="32565" y="30063"/>
                        </a:cubicBezTo>
                        <a:cubicBezTo>
                          <a:pt x="32552" y="32330"/>
                          <a:pt x="31819" y="34480"/>
                          <a:pt x="30556" y="35960"/>
                        </a:cubicBezTo>
                        <a:cubicBezTo>
                          <a:pt x="28637" y="38209"/>
                          <a:pt x="25865" y="38498"/>
                          <a:pt x="23716" y="36674"/>
                        </a:cubicBezTo>
                        <a:cubicBezTo>
                          <a:pt x="23021" y="39807"/>
                          <a:pt x="21160" y="42202"/>
                          <a:pt x="18828" y="42965"/>
                        </a:cubicBezTo>
                        <a:cubicBezTo>
                          <a:pt x="16080" y="43864"/>
                          <a:pt x="13212" y="42332"/>
                          <a:pt x="11641" y="39125"/>
                        </a:cubicBezTo>
                        <a:cubicBezTo>
                          <a:pt x="7933" y="42169"/>
                          <a:pt x="3117" y="40458"/>
                          <a:pt x="965" y="35331"/>
                        </a:cubicBezTo>
                        <a:cubicBezTo>
                          <a:pt x="-1149" y="35668"/>
                          <a:pt x="3760" y="20316"/>
                          <a:pt x="2412" y="15509"/>
                        </a:cubicBezTo>
                        <a:cubicBezTo>
                          <a:pt x="983" y="10414"/>
                          <a:pt x="8716" y="6351"/>
                          <a:pt x="9769" y="4825"/>
                        </a:cubicBezTo>
                        <a:cubicBezTo>
                          <a:pt x="8275" y="3628"/>
                          <a:pt x="919" y="17393"/>
                          <a:pt x="1127" y="15040"/>
                        </a:cubicBezTo>
                        <a:cubicBezTo>
                          <a:pt x="1371" y="12285"/>
                          <a:pt x="34" y="15204"/>
                          <a:pt x="90" y="15012"/>
                        </a:cubicBezTo>
                        <a:cubicBezTo>
                          <a:pt x="102" y="14966"/>
                          <a:pt x="3570" y="15382"/>
                          <a:pt x="3582" y="15336"/>
                        </a:cubicBezTo>
                        <a:close/>
                      </a:path>
                      <a:path w="8406316" h="5039307">
                        <a:moveTo>
                          <a:pt x="1857296" y="5000362"/>
                        </a:moveTo>
                        <a:cubicBezTo>
                          <a:pt x="1974771" y="4944800"/>
                          <a:pt x="2389109" y="4746362"/>
                          <a:pt x="2438321" y="4543162"/>
                        </a:cubicBezTo>
                        <a:cubicBezTo>
                          <a:pt x="2487533" y="4339962"/>
                          <a:pt x="2152571" y="3849549"/>
                          <a:pt x="2152571" y="3781162"/>
                        </a:cubicBezTo>
                        <a:cubicBezTo>
                          <a:pt x="2152571" y="3712775"/>
                          <a:pt x="1782683" y="4673337"/>
                          <a:pt x="1733471" y="4876537"/>
                        </a:cubicBezTo>
                        <a:cubicBezTo>
                          <a:pt x="1684259" y="5079737"/>
                          <a:pt x="1739821" y="5055924"/>
                          <a:pt x="1857296" y="5000362"/>
                        </a:cubicBezTo>
                        <a:close/>
                      </a:path>
                      <a:path w="8406316" h="5039307">
                        <a:moveTo>
                          <a:pt x="2094337" y="4843445"/>
                        </a:moveTo>
                        <a:cubicBezTo>
                          <a:pt x="2267375" y="4757720"/>
                          <a:pt x="3042075" y="4227495"/>
                          <a:pt x="2884912" y="4081445"/>
                        </a:cubicBezTo>
                        <a:cubicBezTo>
                          <a:pt x="2727750" y="3935395"/>
                          <a:pt x="1151362" y="4103918"/>
                          <a:pt x="1151362" y="3967145"/>
                        </a:cubicBezTo>
                        <a:cubicBezTo>
                          <a:pt x="1151362" y="3830372"/>
                          <a:pt x="1689525" y="4449745"/>
                          <a:pt x="1846687" y="4595795"/>
                        </a:cubicBezTo>
                        <a:cubicBezTo>
                          <a:pt x="2003850" y="4741845"/>
                          <a:pt x="1921299" y="4929170"/>
                          <a:pt x="2094337" y="4843445"/>
                        </a:cubicBezTo>
                        <a:close/>
                      </a:path>
                      <a:path w="8406316" h="5039307">
                        <a:moveTo>
                          <a:pt x="2476278" y="4485694"/>
                        </a:moveTo>
                        <a:cubicBezTo>
                          <a:pt x="2476278" y="4690854"/>
                          <a:pt x="2309963" y="4857169"/>
                          <a:pt x="2104803" y="4857169"/>
                        </a:cubicBezTo>
                        <a:cubicBezTo>
                          <a:pt x="1899643" y="4857169"/>
                          <a:pt x="1733328" y="4690854"/>
                          <a:pt x="1733328" y="4485694"/>
                        </a:cubicBezTo>
                        <a:cubicBezTo>
                          <a:pt x="1733328" y="4280534"/>
                          <a:pt x="1899643" y="4114219"/>
                          <a:pt x="2104803" y="4114219"/>
                        </a:cubicBezTo>
                        <a:cubicBezTo>
                          <a:pt x="2309963" y="4114219"/>
                          <a:pt x="2476278" y="4280534"/>
                          <a:pt x="2476278" y="4485694"/>
                        </a:cubicBezTo>
                        <a:close/>
                      </a:path>
                      <a:path w="37637" h="48837" fill="none" extrusionOk="0">
                        <a:moveTo>
                          <a:pt x="2200" y="27144"/>
                        </a:moveTo>
                        <a:cubicBezTo>
                          <a:pt x="1316" y="27238"/>
                          <a:pt x="4781" y="4621"/>
                          <a:pt x="4016" y="4008"/>
                        </a:cubicBezTo>
                        <a:moveTo>
                          <a:pt x="2089" y="34758"/>
                        </a:moveTo>
                        <a:cubicBezTo>
                          <a:pt x="1734" y="34951"/>
                          <a:pt x="1361" y="35079"/>
                          <a:pt x="981" y="35139"/>
                        </a:cubicBezTo>
                        <a:moveTo>
                          <a:pt x="11639" y="38949"/>
                        </a:moveTo>
                        <a:cubicBezTo>
                          <a:pt x="11372" y="38403"/>
                          <a:pt x="11148" y="37820"/>
                          <a:pt x="10971" y="37209"/>
                        </a:cubicBezTo>
                        <a:moveTo>
                          <a:pt x="23988" y="34610"/>
                        </a:moveTo>
                        <a:cubicBezTo>
                          <a:pt x="23949" y="35257"/>
                          <a:pt x="23859" y="35897"/>
                          <a:pt x="23721" y="36519"/>
                        </a:cubicBezTo>
                        <a:moveTo>
                          <a:pt x="29290" y="22813"/>
                        </a:moveTo>
                        <a:cubicBezTo>
                          <a:pt x="31294" y="24141"/>
                          <a:pt x="32559" y="26917"/>
                          <a:pt x="32541" y="29949"/>
                        </a:cubicBezTo>
                        <a:moveTo>
                          <a:pt x="28259" y="2936"/>
                        </a:moveTo>
                        <a:cubicBezTo>
                          <a:pt x="27934" y="3968"/>
                          <a:pt x="33111" y="29438"/>
                          <a:pt x="32483" y="30166"/>
                        </a:cubicBezTo>
                        <a:moveTo>
                          <a:pt x="24956" y="1777"/>
                        </a:moveTo>
                        <a:cubicBezTo>
                          <a:pt x="25011" y="2194"/>
                          <a:pt x="32756" y="29478"/>
                          <a:pt x="32751" y="29902"/>
                        </a:cubicBezTo>
                        <a:moveTo>
                          <a:pt x="24239" y="3811"/>
                        </a:moveTo>
                        <a:cubicBezTo>
                          <a:pt x="24428" y="3228"/>
                          <a:pt x="24677" y="2685"/>
                          <a:pt x="24981" y="2199"/>
                        </a:cubicBezTo>
                        <a:moveTo>
                          <a:pt x="17302" y="4579"/>
                        </a:moveTo>
                        <a:cubicBezTo>
                          <a:pt x="17379" y="4097"/>
                          <a:pt x="17500" y="3630"/>
                          <a:pt x="17661" y="3189"/>
                        </a:cubicBezTo>
                        <a:moveTo>
                          <a:pt x="4171" y="3113"/>
                        </a:moveTo>
                        <a:cubicBezTo>
                          <a:pt x="4643" y="3489"/>
                          <a:pt x="10069" y="5880"/>
                          <a:pt x="10461" y="6399"/>
                        </a:cubicBezTo>
                        <a:moveTo>
                          <a:pt x="4278" y="4202"/>
                        </a:moveTo>
                        <a:cubicBezTo>
                          <a:pt x="4175" y="3738"/>
                          <a:pt x="48" y="15357"/>
                          <a:pt x="0" y="14876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i="1" dirty="0"/>
              <a:t>[1, 2, 3, 4, 5</a:t>
            </a:r>
          </a:p>
          <a:p>
            <a:pPr algn="ctr"/>
            <a:r>
              <a:rPr lang="en-US" sz="3600" i="1" dirty="0"/>
              <a:t>Count the fish from 1 to 5.</a:t>
            </a:r>
          </a:p>
          <a:p>
            <a:pPr algn="ctr"/>
            <a:r>
              <a:rPr lang="en-US" sz="3600" i="1" dirty="0"/>
              <a:t>6, 7, 8, 9, 10</a:t>
            </a:r>
          </a:p>
          <a:p>
            <a:pPr algn="ctr"/>
            <a:r>
              <a:rPr lang="en-US" sz="3600" i="1" dirty="0"/>
              <a:t>Count the fish from 1 to 10!]</a:t>
            </a:r>
            <a:endParaRPr lang="en-US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916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40"/>
    </mc:Choice>
    <mc:Fallback xmlns="">
      <p:transition spd="slow" advTm="31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  <p:extLst>
    <p:ext uri="{E180D4A7-C9FB-4DFB-919C-405C955672EB}">
      <p14:showEvtLst xmlns:p14="http://schemas.microsoft.com/office/powerpoint/2010/main">
        <p14:playEvt time="2637" objId="2"/>
        <p14:pauseEvt time="25699" objId="2"/>
        <p14:stopEvt time="30127" objId="2"/>
        <p14:playEvt time="30130" objId="2"/>
        <p14:stopEvt time="30941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83DB00-1B10-BEB9-F870-E88DBE255C7E}"/>
              </a:ext>
            </a:extLst>
          </p:cNvPr>
          <p:cNvSpPr/>
          <p:nvPr/>
        </p:nvSpPr>
        <p:spPr>
          <a:xfrm>
            <a:off x="942975" y="195617"/>
            <a:ext cx="103251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 at the pictures with great attention</a:t>
            </a:r>
            <a:r>
              <a:rPr lang="en-US" sz="36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96418450-83A3-1B81-6BB9-C178E4E959D8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1470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F74140-8EBB-D80C-8497-1F7BBB06C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1" t="12210" r="9338" b="37015"/>
          <a:stretch>
            <a:fillRect/>
          </a:stretch>
        </p:blipFill>
        <p:spPr>
          <a:xfrm>
            <a:off x="695325" y="809625"/>
            <a:ext cx="10801350" cy="55435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AE39AEB-B3BC-6EEE-AAA0-A0CD085942E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73481" t="43886" r="14365" b="43216"/>
          <a:stretch>
            <a:fillRect/>
          </a:stretch>
        </p:blipFill>
        <p:spPr>
          <a:xfrm flipH="1">
            <a:off x="962024" y="1479114"/>
            <a:ext cx="676276" cy="416361"/>
          </a:xfrm>
          <a:prstGeom prst="rect">
            <a:avLst/>
          </a:prstGeom>
        </p:spPr>
      </p:pic>
      <p:sp>
        <p:nvSpPr>
          <p:cNvPr id="17" name="Thought Bubble: Cloud 16">
            <a:extLst>
              <a:ext uri="{FF2B5EF4-FFF2-40B4-BE49-F238E27FC236}">
                <a16:creationId xmlns:a16="http://schemas.microsoft.com/office/drawing/2014/main" id="{9BF4DA4C-6D3C-F743-04A5-00AFBADEF26E}"/>
              </a:ext>
            </a:extLst>
          </p:cNvPr>
          <p:cNvSpPr/>
          <p:nvPr/>
        </p:nvSpPr>
        <p:spPr>
          <a:xfrm>
            <a:off x="10439399" y="1609725"/>
            <a:ext cx="781051" cy="609600"/>
          </a:xfrm>
          <a:prstGeom prst="cloudCallout">
            <a:avLst>
              <a:gd name="adj1" fmla="val -12896"/>
              <a:gd name="adj2" fmla="val 44978"/>
            </a:avLst>
          </a:prstGeom>
          <a:blipFill dpi="0" rotWithShape="1">
            <a:blip r:embed="rId5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24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4D83552-782E-D03B-0F79-50D84CFDE91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73481" t="43886" r="14365" b="43216"/>
          <a:stretch>
            <a:fillRect/>
          </a:stretch>
        </p:blipFill>
        <p:spPr>
          <a:xfrm flipH="1">
            <a:off x="2581274" y="1514475"/>
            <a:ext cx="665255" cy="4095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A0ED6C1-A09B-CD99-11AB-85705708309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73481" t="43886" r="14365" b="43216"/>
          <a:stretch>
            <a:fillRect/>
          </a:stretch>
        </p:blipFill>
        <p:spPr>
          <a:xfrm flipH="1">
            <a:off x="1514474" y="1426371"/>
            <a:ext cx="638176" cy="39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5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2"/>
    </mc:Choice>
    <mc:Fallback xmlns="">
      <p:transition spd="slow" advTm="7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A45525-6CDA-B873-D9DA-9989AF885578}"/>
              </a:ext>
            </a:extLst>
          </p:cNvPr>
          <p:cNvSpPr txBox="1"/>
          <p:nvPr/>
        </p:nvSpPr>
        <p:spPr>
          <a:xfrm>
            <a:off x="666750" y="497654"/>
            <a:ext cx="112871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“Today we are going to learn how to count and read the numbers of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3D211-B205-E7D7-C0DA-0A7D0634D80E}"/>
              </a:ext>
            </a:extLst>
          </p:cNvPr>
          <p:cNvSpPr txBox="1"/>
          <p:nvPr/>
        </p:nvSpPr>
        <p:spPr>
          <a:xfrm>
            <a:off x="2200274" y="1573720"/>
            <a:ext cx="8892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topic is </a:t>
            </a:r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“Numbers”  7 &amp; 8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F16BCCE7-BF62-2930-37A6-C194B1FFEB03}"/>
              </a:ext>
            </a:extLst>
          </p:cNvPr>
          <p:cNvSpPr/>
          <p:nvPr/>
        </p:nvSpPr>
        <p:spPr>
          <a:xfrm>
            <a:off x="0" y="123825"/>
            <a:ext cx="12192000" cy="6858000"/>
          </a:xfrm>
          <a:prstGeom prst="frame">
            <a:avLst>
              <a:gd name="adj1" fmla="val 2083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FF981-2A84-9C2D-7413-21D2F55A1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65" t="11181" r="34468" b="60982"/>
          <a:stretch>
            <a:fillRect/>
          </a:stretch>
        </p:blipFill>
        <p:spPr>
          <a:xfrm>
            <a:off x="2936235" y="2666889"/>
            <a:ext cx="2141042" cy="23337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21A0F7-0D9E-5262-6114-7BE8C89D6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1" t="60471" r="34804" b="8883"/>
          <a:stretch>
            <a:fillRect/>
          </a:stretch>
        </p:blipFill>
        <p:spPr>
          <a:xfrm>
            <a:off x="6620826" y="2601688"/>
            <a:ext cx="2161224" cy="25703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170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69"/>
    </mc:Choice>
    <mc:Fallback xmlns="">
      <p:transition spd="slow" advTm="11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FD6D34-5387-326E-DADB-BCB8923DB76D}"/>
              </a:ext>
            </a:extLst>
          </p:cNvPr>
          <p:cNvSpPr/>
          <p:nvPr/>
        </p:nvSpPr>
        <p:spPr>
          <a:xfrm>
            <a:off x="114301" y="152400"/>
            <a:ext cx="11925300" cy="657225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94C6A6-EC7B-9C32-9610-DDD4A074DE9F}"/>
              </a:ext>
            </a:extLst>
          </p:cNvPr>
          <p:cNvSpPr txBox="1"/>
          <p:nvPr/>
        </p:nvSpPr>
        <p:spPr>
          <a:xfrm>
            <a:off x="752475" y="619810"/>
            <a:ext cx="10791825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3600" b="1" i="0" u="none" strike="noStrike" baseline="0" dirty="0">
              <a:latin typeface="TimesNewRomanPS-BoldMT"/>
            </a:endParaRPr>
          </a:p>
          <a:p>
            <a:pPr algn="l"/>
            <a:r>
              <a:rPr lang="en-US" sz="3600" b="1" i="0" u="sng" strike="noStrike" baseline="0" dirty="0">
                <a:latin typeface="TimesNewRomanPS-BoldMT"/>
              </a:rPr>
              <a:t>Review of the previous session:</a:t>
            </a:r>
          </a:p>
          <a:p>
            <a:pPr algn="l"/>
            <a:r>
              <a:rPr lang="en-US" sz="3600" b="1" i="0" u="sng" strike="noStrike" baseline="0" dirty="0">
                <a:latin typeface="TimesNewRomanPS-BoldMT"/>
              </a:rPr>
              <a:t> </a:t>
            </a:r>
          </a:p>
          <a:p>
            <a:pPr algn="l"/>
            <a:r>
              <a:rPr lang="en-US" sz="3600" b="0" i="0" u="none" strike="noStrike" baseline="0" dirty="0">
                <a:latin typeface="TimesNewRomanPSMT"/>
              </a:rPr>
              <a:t>Ask ss altogether, “What did we learn yesterday?”</a:t>
            </a:r>
          </a:p>
          <a:p>
            <a:pPr algn="l"/>
            <a:r>
              <a:rPr lang="en-US" sz="3600" b="0" i="0" u="none" strike="noStrike" baseline="0" dirty="0">
                <a:latin typeface="TimesNewRomanPSMT"/>
              </a:rPr>
              <a:t> [Showing the </a:t>
            </a:r>
            <a:r>
              <a:rPr lang="en-US" sz="3600" dirty="0">
                <a:latin typeface="TimesNewRomanPSMT"/>
              </a:rPr>
              <a:t>lett</a:t>
            </a:r>
            <a:r>
              <a:rPr lang="en-US" sz="3600" b="0" i="0" u="none" strike="noStrike" baseline="0" dirty="0">
                <a:latin typeface="TimesNewRomanPSMT"/>
              </a:rPr>
              <a:t>ers/writing the letters </a:t>
            </a:r>
          </a:p>
          <a:p>
            <a:pPr algn="l"/>
            <a:r>
              <a:rPr lang="en-US" sz="3600" dirty="0">
                <a:latin typeface="TimesNewRomanPSMT"/>
              </a:rPr>
              <a:t>(</a:t>
            </a:r>
            <a:r>
              <a:rPr lang="en-US" sz="3600" dirty="0" err="1">
                <a:latin typeface="TimesNewRomanPSMT"/>
              </a:rPr>
              <a:t>iI</a:t>
            </a:r>
            <a:r>
              <a:rPr lang="en-US" sz="3600" b="0" i="0" u="none" strike="noStrike" baseline="0" dirty="0">
                <a:latin typeface="TimesNewRomanPSMT"/>
              </a:rPr>
              <a:t>, </a:t>
            </a:r>
            <a:r>
              <a:rPr lang="en-US" sz="3600" b="0" i="0" u="none" strike="noStrike" baseline="0" dirty="0" err="1">
                <a:latin typeface="TimesNewRomanPSMT"/>
              </a:rPr>
              <a:t>jJ</a:t>
            </a:r>
            <a:r>
              <a:rPr lang="en-US" sz="3600" b="0" i="0" u="none" strike="noStrike" baseline="0" dirty="0">
                <a:latin typeface="TimesNewRomanPSMT"/>
              </a:rPr>
              <a:t>) on board] </a:t>
            </a:r>
          </a:p>
          <a:p>
            <a:pPr algn="l"/>
            <a:r>
              <a:rPr lang="en-US" sz="3600" b="0" i="0" u="none" strike="noStrike" baseline="0" dirty="0">
                <a:latin typeface="TimesNewRomanPSMT"/>
              </a:rPr>
              <a:t>Ask a student randomly, </a:t>
            </a:r>
          </a:p>
          <a:p>
            <a:pPr algn="l"/>
            <a:r>
              <a:rPr lang="en-US" sz="3600" b="0" i="0" u="none" strike="noStrike" baseline="0" dirty="0">
                <a:latin typeface="TimesNewRomanPSMT"/>
              </a:rPr>
              <a:t>“</a:t>
            </a:r>
            <a:r>
              <a:rPr lang="en-US" sz="3600" dirty="0">
                <a:latin typeface="TimesNewRomanPSMT"/>
              </a:rPr>
              <a:t>What is the letter</a:t>
            </a:r>
            <a:r>
              <a:rPr lang="en-US" sz="3600" b="0" i="0" u="none" strike="noStrike" baseline="0" dirty="0">
                <a:latin typeface="TimesNewRomanPSMT"/>
              </a:rPr>
              <a:t> can you see?” Possible answer should be </a:t>
            </a:r>
            <a:r>
              <a:rPr lang="en-US" sz="3600" dirty="0" err="1">
                <a:latin typeface="TimesNewRomanPSMT"/>
              </a:rPr>
              <a:t>iI</a:t>
            </a:r>
            <a:r>
              <a:rPr lang="en-US" sz="3600" b="0" i="0" u="none" strike="noStrike" baseline="0" dirty="0">
                <a:latin typeface="TimesNewRomanPSMT"/>
              </a:rPr>
              <a:t>, </a:t>
            </a:r>
            <a:r>
              <a:rPr lang="en-US" sz="3600" b="0" i="0" u="none" strike="noStrike" baseline="0" dirty="0" err="1">
                <a:latin typeface="TimesNewRomanPSMT"/>
              </a:rPr>
              <a:t>jJ</a:t>
            </a:r>
            <a:r>
              <a:rPr lang="en-US" sz="3600" b="0" i="0" u="none" strike="noStrike" baseline="0" dirty="0">
                <a:latin typeface="TimesNewRomanPSMT"/>
              </a:rPr>
              <a:t>.</a:t>
            </a:r>
          </a:p>
          <a:p>
            <a:pPr algn="l"/>
            <a:endParaRPr lang="en-US" sz="4800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7150219F-DFC4-3DCE-C6EB-F6B5B013F5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333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2AF053F-A8FE-450E-A888-731E41C94F5E}"/>
              </a:ext>
            </a:extLst>
          </p:cNvPr>
          <p:cNvSpPr txBox="1"/>
          <p:nvPr/>
        </p:nvSpPr>
        <p:spPr>
          <a:xfrm>
            <a:off x="8683514" y="2122321"/>
            <a:ext cx="2120077" cy="830997"/>
          </a:xfrm>
          <a:prstGeom prst="rect">
            <a:avLst/>
          </a:prstGeom>
          <a:solidFill>
            <a:srgbClr val="97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64EAB4-B6A7-4FF7-A144-FF7FC260487A}"/>
              </a:ext>
            </a:extLst>
          </p:cNvPr>
          <p:cNvSpPr/>
          <p:nvPr/>
        </p:nvSpPr>
        <p:spPr>
          <a:xfrm>
            <a:off x="2146852" y="647686"/>
            <a:ext cx="7315200" cy="885888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 the pictures</a:t>
            </a: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5D258A46-B536-4770-8387-BCFE9E21EB99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43E5ADB-8076-6426-40EC-00140D09E60B}"/>
              </a:ext>
            </a:extLst>
          </p:cNvPr>
          <p:cNvGrpSpPr/>
          <p:nvPr/>
        </p:nvGrpSpPr>
        <p:grpSpPr>
          <a:xfrm>
            <a:off x="2362201" y="1911040"/>
            <a:ext cx="1200150" cy="775009"/>
            <a:chOff x="8858250" y="1990725"/>
            <a:chExt cx="1819275" cy="100012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903A0DF-DC0F-28D8-E8B5-8062A08504DA}"/>
                </a:ext>
              </a:extLst>
            </p:cNvPr>
            <p:cNvSpPr/>
            <p:nvPr/>
          </p:nvSpPr>
          <p:spPr>
            <a:xfrm>
              <a:off x="8858250" y="1990725"/>
              <a:ext cx="1819275" cy="100012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EEC2184-292F-684A-D77B-1E405BA5EB54}"/>
                </a:ext>
              </a:extLst>
            </p:cNvPr>
            <p:cNvSpPr/>
            <p:nvPr/>
          </p:nvSpPr>
          <p:spPr>
            <a:xfrm>
              <a:off x="9315450" y="2114549"/>
              <a:ext cx="838200" cy="7715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810A1BA-741C-ED12-105D-918F82353FC8}"/>
              </a:ext>
            </a:extLst>
          </p:cNvPr>
          <p:cNvGrpSpPr/>
          <p:nvPr/>
        </p:nvGrpSpPr>
        <p:grpSpPr>
          <a:xfrm>
            <a:off x="3629026" y="1914526"/>
            <a:ext cx="1200150" cy="756556"/>
            <a:chOff x="8858250" y="1990725"/>
            <a:chExt cx="1819275" cy="10001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E61365-7A11-BF27-3465-784952F80326}"/>
                </a:ext>
              </a:extLst>
            </p:cNvPr>
            <p:cNvSpPr/>
            <p:nvPr/>
          </p:nvSpPr>
          <p:spPr>
            <a:xfrm>
              <a:off x="8858250" y="1990725"/>
              <a:ext cx="1819275" cy="100012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B730B88-EB9E-822D-48EF-E68F56979977}"/>
                </a:ext>
              </a:extLst>
            </p:cNvPr>
            <p:cNvSpPr/>
            <p:nvPr/>
          </p:nvSpPr>
          <p:spPr>
            <a:xfrm>
              <a:off x="9315450" y="2114549"/>
              <a:ext cx="838200" cy="7715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A8A00D3-FDED-68CD-0A70-F91FD3C0C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343151" y="3534859"/>
            <a:ext cx="1419690" cy="8180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709FF6B-4E36-167D-E26D-4ED059FE4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800476" y="3544384"/>
            <a:ext cx="1419690" cy="81806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813B9A7-EDA1-E62D-0CBE-AE8955ACC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352676" y="4439734"/>
            <a:ext cx="1419690" cy="818066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2C48D80-A45E-292B-7ED4-AF3EDD8AC2A8}"/>
              </a:ext>
            </a:extLst>
          </p:cNvPr>
          <p:cNvGrpSpPr/>
          <p:nvPr/>
        </p:nvGrpSpPr>
        <p:grpSpPr>
          <a:xfrm>
            <a:off x="4914901" y="1914526"/>
            <a:ext cx="1200150" cy="756556"/>
            <a:chOff x="8858250" y="1990725"/>
            <a:chExt cx="1819275" cy="100012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50D1190-431C-6184-BA0A-1ECFB9818E4A}"/>
                </a:ext>
              </a:extLst>
            </p:cNvPr>
            <p:cNvSpPr/>
            <p:nvPr/>
          </p:nvSpPr>
          <p:spPr>
            <a:xfrm>
              <a:off x="8858250" y="1990725"/>
              <a:ext cx="1819275" cy="100012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C2A2E09-5ABC-A0DA-A533-C2E4BCC2E2ED}"/>
                </a:ext>
              </a:extLst>
            </p:cNvPr>
            <p:cNvSpPr/>
            <p:nvPr/>
          </p:nvSpPr>
          <p:spPr>
            <a:xfrm>
              <a:off x="9315450" y="2114549"/>
              <a:ext cx="838200" cy="7715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BC5426AE-D1AB-1215-EF25-FF34D7B72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810001" y="4430209"/>
            <a:ext cx="1419690" cy="81806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D8264F1-4196-B6A0-3F29-EC25CD50A0EE}"/>
              </a:ext>
            </a:extLst>
          </p:cNvPr>
          <p:cNvSpPr txBox="1"/>
          <p:nvPr/>
        </p:nvSpPr>
        <p:spPr>
          <a:xfrm>
            <a:off x="8769239" y="3941596"/>
            <a:ext cx="2120077" cy="830997"/>
          </a:xfrm>
          <a:prstGeom prst="rect">
            <a:avLst/>
          </a:prstGeom>
          <a:solidFill>
            <a:srgbClr val="97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03261B-7339-AC76-A1E9-A9A0AA8F26A6}"/>
              </a:ext>
            </a:extLst>
          </p:cNvPr>
          <p:cNvGrpSpPr/>
          <p:nvPr/>
        </p:nvGrpSpPr>
        <p:grpSpPr>
          <a:xfrm>
            <a:off x="3629026" y="2743201"/>
            <a:ext cx="1200150" cy="756556"/>
            <a:chOff x="8858250" y="1990725"/>
            <a:chExt cx="1819275" cy="100012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0A7B3A9-A89D-27AD-64D4-2FB2B9ED4AC0}"/>
                </a:ext>
              </a:extLst>
            </p:cNvPr>
            <p:cNvSpPr/>
            <p:nvPr/>
          </p:nvSpPr>
          <p:spPr>
            <a:xfrm>
              <a:off x="8858250" y="1990725"/>
              <a:ext cx="1819275" cy="100012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8401B66-B735-A300-454C-C21C0D8CE20B}"/>
                </a:ext>
              </a:extLst>
            </p:cNvPr>
            <p:cNvSpPr/>
            <p:nvPr/>
          </p:nvSpPr>
          <p:spPr>
            <a:xfrm>
              <a:off x="9315450" y="2114549"/>
              <a:ext cx="838200" cy="7715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68E35D8-513A-3FB6-6843-73426CDD0762}"/>
              </a:ext>
            </a:extLst>
          </p:cNvPr>
          <p:cNvGrpSpPr/>
          <p:nvPr/>
        </p:nvGrpSpPr>
        <p:grpSpPr>
          <a:xfrm>
            <a:off x="2371726" y="2724151"/>
            <a:ext cx="1200150" cy="756556"/>
            <a:chOff x="8858250" y="1990725"/>
            <a:chExt cx="1819275" cy="10001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4E0D411-0415-437E-1625-29FE41135BE6}"/>
                </a:ext>
              </a:extLst>
            </p:cNvPr>
            <p:cNvSpPr/>
            <p:nvPr/>
          </p:nvSpPr>
          <p:spPr>
            <a:xfrm>
              <a:off x="8858250" y="1990725"/>
              <a:ext cx="1819275" cy="100012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CCF1A70-57D0-9AF0-545E-EBEF13941C0A}"/>
                </a:ext>
              </a:extLst>
            </p:cNvPr>
            <p:cNvSpPr/>
            <p:nvPr/>
          </p:nvSpPr>
          <p:spPr>
            <a:xfrm>
              <a:off x="9315450" y="2114549"/>
              <a:ext cx="838200" cy="7715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2856E2EF-724A-038A-B3D1-7A35BAF36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95901" y="4420684"/>
            <a:ext cx="1419690" cy="8180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0A3FF74-0382-B78B-AA61-AC92A4844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267326" y="3534859"/>
            <a:ext cx="1419690" cy="81806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095BDC5-9151-9603-EA16-685527244019}"/>
              </a:ext>
            </a:extLst>
          </p:cNvPr>
          <p:cNvGrpSpPr/>
          <p:nvPr/>
        </p:nvGrpSpPr>
        <p:grpSpPr>
          <a:xfrm>
            <a:off x="6172201" y="1962151"/>
            <a:ext cx="1200150" cy="756556"/>
            <a:chOff x="8858250" y="1990725"/>
            <a:chExt cx="1819275" cy="10001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B73962C-C4F9-F5AD-2860-A32A31AC82D9}"/>
                </a:ext>
              </a:extLst>
            </p:cNvPr>
            <p:cNvSpPr/>
            <p:nvPr/>
          </p:nvSpPr>
          <p:spPr>
            <a:xfrm>
              <a:off x="8858250" y="1990725"/>
              <a:ext cx="1819275" cy="100012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4EAC203-01E0-A3DF-B676-7E1797F51C32}"/>
                </a:ext>
              </a:extLst>
            </p:cNvPr>
            <p:cNvSpPr/>
            <p:nvPr/>
          </p:nvSpPr>
          <p:spPr>
            <a:xfrm>
              <a:off x="9315450" y="2114549"/>
              <a:ext cx="838200" cy="7715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B867DF0-253C-79E7-C8A5-F03B04D7D724}"/>
              </a:ext>
            </a:extLst>
          </p:cNvPr>
          <p:cNvGrpSpPr/>
          <p:nvPr/>
        </p:nvGrpSpPr>
        <p:grpSpPr>
          <a:xfrm>
            <a:off x="4924426" y="2686051"/>
            <a:ext cx="1200150" cy="756556"/>
            <a:chOff x="8858250" y="1990725"/>
            <a:chExt cx="1819275" cy="100012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D9E1D0D-BA53-B429-D124-BD83CB30CE5C}"/>
                </a:ext>
              </a:extLst>
            </p:cNvPr>
            <p:cNvSpPr/>
            <p:nvPr/>
          </p:nvSpPr>
          <p:spPr>
            <a:xfrm>
              <a:off x="8858250" y="1990725"/>
              <a:ext cx="1819275" cy="100012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32326C0-D42E-8975-C97B-9D079CC1599D}"/>
                </a:ext>
              </a:extLst>
            </p:cNvPr>
            <p:cNvSpPr/>
            <p:nvPr/>
          </p:nvSpPr>
          <p:spPr>
            <a:xfrm>
              <a:off x="9315450" y="2114549"/>
              <a:ext cx="838200" cy="7715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E877A2D9-C823-B635-28CE-4ACB46DAB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72276" y="4420684"/>
            <a:ext cx="1419690" cy="81806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214AA80-A61A-1AF4-4E30-CB9E862AF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43701" y="3534859"/>
            <a:ext cx="1419690" cy="8180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127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9"/>
    </mc:Choice>
    <mc:Fallback xmlns="">
      <p:transition spd="slow" advTm="5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ame 9"/>
          <p:cNvSpPr/>
          <p:nvPr/>
        </p:nvSpPr>
        <p:spPr>
          <a:xfrm>
            <a:off x="-66771" y="-13674"/>
            <a:ext cx="12158005" cy="6858000"/>
          </a:xfrm>
          <a:prstGeom prst="frame">
            <a:avLst>
              <a:gd name="adj1" fmla="val 1187"/>
            </a:avLst>
          </a:prstGeom>
          <a:solidFill>
            <a:schemeClr val="accent4">
              <a:lumMod val="60000"/>
              <a:lumOff val="4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14300"/>
            <a:ext cx="11944350" cy="6629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A70C4F-75C2-5F44-92D9-E8AED2C46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62653" r="34636" b="33287"/>
          <a:stretch>
            <a:fillRect/>
          </a:stretch>
        </p:blipFill>
        <p:spPr>
          <a:xfrm>
            <a:off x="2033587" y="685800"/>
            <a:ext cx="7996240" cy="876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099F57-B5C8-9CAB-CF4E-951DAD217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90" t="68218" r="10342" b="7171"/>
          <a:stretch>
            <a:fillRect/>
          </a:stretch>
        </p:blipFill>
        <p:spPr>
          <a:xfrm>
            <a:off x="2053124" y="1692565"/>
            <a:ext cx="7976701" cy="42129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035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8"/>
    </mc:Choice>
    <mc:Fallback xmlns="">
      <p:transition spd="slow" advTm="499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4ED1CE-CF79-4F5A-AB47-E0E930DE91C3}"/>
              </a:ext>
            </a:extLst>
          </p:cNvPr>
          <p:cNvSpPr/>
          <p:nvPr/>
        </p:nvSpPr>
        <p:spPr>
          <a:xfrm>
            <a:off x="276225" y="638176"/>
            <a:ext cx="11391900" cy="6219824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C9F505-EE54-498A-9CFD-5D76BCB51DFB}"/>
              </a:ext>
            </a:extLst>
          </p:cNvPr>
          <p:cNvSpPr txBox="1"/>
          <p:nvPr/>
        </p:nvSpPr>
        <p:spPr>
          <a:xfrm flipH="1">
            <a:off x="4199110" y="896990"/>
            <a:ext cx="284987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work</a:t>
            </a:r>
          </a:p>
        </p:txBody>
      </p:sp>
      <p:pic>
        <p:nvPicPr>
          <p:cNvPr id="12" name="Picture 3" descr="C:\Users\DPE\Desktop\download.png">
            <a:extLst>
              <a:ext uri="{FF2B5EF4-FFF2-40B4-BE49-F238E27FC236}">
                <a16:creationId xmlns:a16="http://schemas.microsoft.com/office/drawing/2014/main" id="{1D6F2FD0-7E3D-47DF-8C87-B5488BC5B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216" y="506858"/>
            <a:ext cx="1258160" cy="1215426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ame 6">
            <a:extLst>
              <a:ext uri="{FF2B5EF4-FFF2-40B4-BE49-F238E27FC236}">
                <a16:creationId xmlns:a16="http://schemas.microsoft.com/office/drawing/2014/main" id="{31A9A486-CBD5-4C05-B1A4-EBF51F2FC17E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519FFF-24DA-5597-81F2-5B36D1B8BD67}"/>
              </a:ext>
            </a:extLst>
          </p:cNvPr>
          <p:cNvSpPr txBox="1"/>
          <p:nvPr/>
        </p:nvSpPr>
        <p:spPr>
          <a:xfrm flipH="1">
            <a:off x="3938101" y="2112569"/>
            <a:ext cx="6682274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the number.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41AA50-2CED-AC09-D411-2DDB2A6DA3F2}"/>
              </a:ext>
            </a:extLst>
          </p:cNvPr>
          <p:cNvSpPr txBox="1"/>
          <p:nvPr/>
        </p:nvSpPr>
        <p:spPr>
          <a:xfrm flipH="1">
            <a:off x="3938100" y="5522519"/>
            <a:ext cx="6548924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balls are there?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BFC402-525B-9167-B0CF-515F55DF485D}"/>
              </a:ext>
            </a:extLst>
          </p:cNvPr>
          <p:cNvSpPr/>
          <p:nvPr/>
        </p:nvSpPr>
        <p:spPr>
          <a:xfrm>
            <a:off x="2085975" y="1757660"/>
            <a:ext cx="1676400" cy="1323439"/>
          </a:xfrm>
          <a:prstGeom prst="rect">
            <a:avLst/>
          </a:prstGeom>
          <a:solidFill>
            <a:srgbClr val="97FF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1D2C5A2-E22F-2828-8AD1-BD6A87CD4F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t="15547" r="29110" b="24954"/>
          <a:stretch/>
        </p:blipFill>
        <p:spPr>
          <a:xfrm>
            <a:off x="2068882" y="5305424"/>
            <a:ext cx="518119" cy="5060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B40368F-F5D9-6030-BBF2-D64E0E2298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t="15547" r="29110" b="24954"/>
          <a:stretch/>
        </p:blipFill>
        <p:spPr>
          <a:xfrm>
            <a:off x="2609782" y="5286374"/>
            <a:ext cx="510790" cy="5060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1E97078-FEFF-2B8E-AC94-6A95158AD7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t="15547" r="29110" b="24954"/>
          <a:stretch/>
        </p:blipFill>
        <p:spPr>
          <a:xfrm>
            <a:off x="3133657" y="5276849"/>
            <a:ext cx="510790" cy="50608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3B2E7D5-19CE-7A1A-0198-09B8232E06E4}"/>
              </a:ext>
            </a:extLst>
          </p:cNvPr>
          <p:cNvSpPr/>
          <p:nvPr/>
        </p:nvSpPr>
        <p:spPr>
          <a:xfrm>
            <a:off x="2114550" y="3148310"/>
            <a:ext cx="1676400" cy="1323439"/>
          </a:xfrm>
          <a:prstGeom prst="rect">
            <a:avLst/>
          </a:prstGeom>
          <a:solidFill>
            <a:srgbClr val="97FF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dirty="0">
                <a:ln w="0"/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8000" b="0" cap="none" spc="0" dirty="0">
              <a:ln w="0"/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C59CE4-4D62-F520-1431-0D89173D5F18}"/>
              </a:ext>
            </a:extLst>
          </p:cNvPr>
          <p:cNvSpPr txBox="1"/>
          <p:nvPr/>
        </p:nvSpPr>
        <p:spPr>
          <a:xfrm flipH="1">
            <a:off x="3938100" y="3350819"/>
            <a:ext cx="665369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the number.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0A4AA76-930A-2919-D212-AC5542EF835C}"/>
              </a:ext>
            </a:extLst>
          </p:cNvPr>
          <p:cNvSpPr txBox="1"/>
          <p:nvPr/>
        </p:nvSpPr>
        <p:spPr>
          <a:xfrm flipH="1">
            <a:off x="3938101" y="4312844"/>
            <a:ext cx="6701324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umbrellas are there?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893B7F-E0CA-879E-2F94-4C8A901866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t="15547" r="29110" b="24954"/>
          <a:stretch/>
        </p:blipFill>
        <p:spPr>
          <a:xfrm>
            <a:off x="2068882" y="5791199"/>
            <a:ext cx="518119" cy="5060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6AC9AD-48E8-657A-1968-720E1DDA7A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t="15547" r="29110" b="24954"/>
          <a:stretch/>
        </p:blipFill>
        <p:spPr>
          <a:xfrm>
            <a:off x="2590732" y="5762624"/>
            <a:ext cx="510790" cy="5060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B622B0-94AC-3C33-4D55-6A831CDE47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t="15547" r="29110" b="24954"/>
          <a:stretch/>
        </p:blipFill>
        <p:spPr>
          <a:xfrm>
            <a:off x="3114607" y="5753099"/>
            <a:ext cx="510790" cy="5060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D713FB-8239-9103-727E-647D9B9E11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" y="4229099"/>
            <a:ext cx="752475" cy="752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C79A6E-4B9C-7E72-8DB3-82249E2EB3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725" y="4152899"/>
            <a:ext cx="752475" cy="7524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4DA19C-C5E0-7459-FA4A-CC02914C8E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50" y="4162424"/>
            <a:ext cx="752475" cy="7524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D857449-6F46-1F0E-958A-12E0FEFBD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4152899"/>
            <a:ext cx="752475" cy="75247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221AA99-C35E-9BD7-EBD0-2CA0BDC708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50" y="4171949"/>
            <a:ext cx="752475" cy="75247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70AC3A4-F717-3A40-B139-36CBD8BB95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550" y="4095749"/>
            <a:ext cx="752475" cy="75247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7951FA5-FAC9-12A7-2034-C6CECEA18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0" y="4181474"/>
            <a:ext cx="752475" cy="75247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2C19333-53F3-6EF6-8A82-50AA56A2AC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t="15547" r="29110" b="24954"/>
          <a:stretch/>
        </p:blipFill>
        <p:spPr>
          <a:xfrm>
            <a:off x="1506907" y="5238749"/>
            <a:ext cx="518119" cy="50608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10ACD8E-157D-B05D-3CBE-7A499D212A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t="15547" r="29110" b="24954"/>
          <a:stretch/>
        </p:blipFill>
        <p:spPr>
          <a:xfrm>
            <a:off x="1506907" y="5724524"/>
            <a:ext cx="518119" cy="50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48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7"/>
    </mc:Choice>
    <mc:Fallback xmlns="">
      <p:transition spd="slow" advTm="86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9C403-1093-0B20-9F97-B1C305720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ame 9">
            <a:extLst>
              <a:ext uri="{FF2B5EF4-FFF2-40B4-BE49-F238E27FC236}">
                <a16:creationId xmlns:a16="http://schemas.microsoft.com/office/drawing/2014/main" id="{5E1DCD44-5806-7D8E-4F35-1A166DC61EFC}"/>
              </a:ext>
            </a:extLst>
          </p:cNvPr>
          <p:cNvSpPr/>
          <p:nvPr/>
        </p:nvSpPr>
        <p:spPr>
          <a:xfrm>
            <a:off x="-66771" y="-13674"/>
            <a:ext cx="12158005" cy="6858000"/>
          </a:xfrm>
          <a:prstGeom prst="frame">
            <a:avLst>
              <a:gd name="adj1" fmla="val 1187"/>
            </a:avLst>
          </a:prstGeom>
          <a:solidFill>
            <a:schemeClr val="accent4">
              <a:lumMod val="60000"/>
              <a:lumOff val="4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35204C-E145-026F-F2E9-747F7C9FAFB2}"/>
              </a:ext>
            </a:extLst>
          </p:cNvPr>
          <p:cNvSpPr/>
          <p:nvPr/>
        </p:nvSpPr>
        <p:spPr>
          <a:xfrm>
            <a:off x="0" y="114300"/>
            <a:ext cx="11944350" cy="6629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E423FA-E76B-61C5-0C49-88B26EDB1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46" t="51158" r="7164" b="6138"/>
          <a:stretch>
            <a:fillRect/>
          </a:stretch>
        </p:blipFill>
        <p:spPr>
          <a:xfrm>
            <a:off x="1116801" y="619125"/>
            <a:ext cx="9770274" cy="5657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8"/>
    </mc:Choice>
    <mc:Fallback xmlns="">
      <p:transition spd="slow" advTm="499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5520AED-785F-867C-743E-304001B14A70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 descr="A person and person looking at something&#10;&#10;Description automatically generated">
            <a:extLst>
              <a:ext uri="{FF2B5EF4-FFF2-40B4-BE49-F238E27FC236}">
                <a16:creationId xmlns:a16="http://schemas.microsoft.com/office/drawing/2014/main" id="{AACC1500-7839-F710-312D-A3D791091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938270" y="185275"/>
            <a:ext cx="1451611" cy="1215302"/>
          </a:xfrm>
          <a:prstGeom prst="rect">
            <a:avLst/>
          </a:prstGeom>
        </p:spPr>
      </p:pic>
      <p:sp>
        <p:nvSpPr>
          <p:cNvPr id="29" name="Heart 28">
            <a:extLst>
              <a:ext uri="{FF2B5EF4-FFF2-40B4-BE49-F238E27FC236}">
                <a16:creationId xmlns:a16="http://schemas.microsoft.com/office/drawing/2014/main" id="{D293D3B7-0D35-14FC-C7A6-3B927A60AAC0}"/>
              </a:ext>
            </a:extLst>
          </p:cNvPr>
          <p:cNvSpPr/>
          <p:nvPr/>
        </p:nvSpPr>
        <p:spPr>
          <a:xfrm>
            <a:off x="7933739" y="709589"/>
            <a:ext cx="731520" cy="524146"/>
          </a:xfrm>
          <a:prstGeom prst="hear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Folded Corner 14">
            <a:extLst>
              <a:ext uri="{FF2B5EF4-FFF2-40B4-BE49-F238E27FC236}">
                <a16:creationId xmlns:a16="http://schemas.microsoft.com/office/drawing/2014/main" id="{42E14D35-3122-5D81-7F21-A24A6807BBE3}"/>
              </a:ext>
            </a:extLst>
          </p:cNvPr>
          <p:cNvSpPr/>
          <p:nvPr/>
        </p:nvSpPr>
        <p:spPr>
          <a:xfrm>
            <a:off x="428625" y="1571625"/>
            <a:ext cx="10153650" cy="4991100"/>
          </a:xfrm>
          <a:custGeom>
            <a:avLst/>
            <a:gdLst>
              <a:gd name="csX0" fmla="*/ 0 w 3048000"/>
              <a:gd name="csY0" fmla="*/ 0 h 1238250"/>
              <a:gd name="csX1" fmla="*/ 3048000 w 3048000"/>
              <a:gd name="csY1" fmla="*/ 0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0" fmla="*/ 2841621 w 3048000"/>
              <a:gd name="csY0" fmla="*/ 1238250 h 1238250"/>
              <a:gd name="csX1" fmla="*/ 2882897 w 3048000"/>
              <a:gd name="csY1" fmla="*/ 10731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0" fmla="*/ 2841621 w 3048000"/>
              <a:gd name="csY0" fmla="*/ 1238250 h 1238250"/>
              <a:gd name="csX1" fmla="*/ 2882897 w 3048000"/>
              <a:gd name="csY1" fmla="*/ 10731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6" fmla="*/ 3048000 w 3048000"/>
              <a:gd name="csY6" fmla="*/ 0 h 1238250"/>
              <a:gd name="csX7" fmla="*/ 3048000 w 3048000"/>
              <a:gd name="csY7" fmla="*/ 1031871 h 1238250"/>
              <a:gd name="csX0" fmla="*/ 0 w 3048000"/>
              <a:gd name="csY0" fmla="*/ 0 h 1238250"/>
              <a:gd name="csX1" fmla="*/ 3048000 w 3048000"/>
              <a:gd name="csY1" fmla="*/ 0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0" fmla="*/ 2841621 w 3048000"/>
              <a:gd name="csY0" fmla="*/ 1238250 h 1238250"/>
              <a:gd name="csX1" fmla="*/ 2882897 w 3048000"/>
              <a:gd name="csY1" fmla="*/ 10731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0" fmla="*/ 2841621 w 3048000"/>
              <a:gd name="csY0" fmla="*/ 1238250 h 1238250"/>
              <a:gd name="csX1" fmla="*/ 2568572 w 3048000"/>
              <a:gd name="csY1" fmla="*/ 8445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6" fmla="*/ 3048000 w 3048000"/>
              <a:gd name="csY6" fmla="*/ 0 h 1238250"/>
              <a:gd name="csX7" fmla="*/ 3048000 w 3048000"/>
              <a:gd name="csY7" fmla="*/ 1031871 h 1238250"/>
              <a:gd name="csX0" fmla="*/ 0 w 3048000"/>
              <a:gd name="csY0" fmla="*/ 0 h 1743075"/>
              <a:gd name="csX1" fmla="*/ 3048000 w 3048000"/>
              <a:gd name="csY1" fmla="*/ 0 h 1743075"/>
              <a:gd name="csX2" fmla="*/ 3048000 w 3048000"/>
              <a:gd name="csY2" fmla="*/ 1031871 h 1743075"/>
              <a:gd name="csX3" fmla="*/ 2841621 w 3048000"/>
              <a:gd name="csY3" fmla="*/ 1238250 h 1743075"/>
              <a:gd name="csX4" fmla="*/ 0 w 3048000"/>
              <a:gd name="csY4" fmla="*/ 1238250 h 1743075"/>
              <a:gd name="csX5" fmla="*/ 0 w 3048000"/>
              <a:gd name="csY5" fmla="*/ 0 h 1743075"/>
              <a:gd name="csX0" fmla="*/ 2841621 w 3048000"/>
              <a:gd name="csY0" fmla="*/ 1238250 h 1743075"/>
              <a:gd name="csX1" fmla="*/ 2882897 w 3048000"/>
              <a:gd name="csY1" fmla="*/ 1073147 h 1743075"/>
              <a:gd name="csX2" fmla="*/ 3048000 w 3048000"/>
              <a:gd name="csY2" fmla="*/ 1031871 h 1743075"/>
              <a:gd name="csX3" fmla="*/ 2841621 w 3048000"/>
              <a:gd name="csY3" fmla="*/ 1238250 h 1743075"/>
              <a:gd name="csX0" fmla="*/ 2841621 w 3048000"/>
              <a:gd name="csY0" fmla="*/ 1238250 h 1743075"/>
              <a:gd name="csX1" fmla="*/ 2568572 w 3048000"/>
              <a:gd name="csY1" fmla="*/ 844547 h 1743075"/>
              <a:gd name="csX2" fmla="*/ 3048000 w 3048000"/>
              <a:gd name="csY2" fmla="*/ 1031871 h 1743075"/>
              <a:gd name="csX3" fmla="*/ 2498721 w 3048000"/>
              <a:gd name="csY3" fmla="*/ 1743075 h 1743075"/>
              <a:gd name="csX4" fmla="*/ 0 w 3048000"/>
              <a:gd name="csY4" fmla="*/ 1238250 h 1743075"/>
              <a:gd name="csX5" fmla="*/ 0 w 3048000"/>
              <a:gd name="csY5" fmla="*/ 0 h 1743075"/>
              <a:gd name="csX6" fmla="*/ 3048000 w 3048000"/>
              <a:gd name="csY6" fmla="*/ 0 h 1743075"/>
              <a:gd name="csX7" fmla="*/ 3048000 w 3048000"/>
              <a:gd name="csY7" fmla="*/ 1031871 h 1743075"/>
              <a:gd name="csX0" fmla="*/ 0 w 3048000"/>
              <a:gd name="csY0" fmla="*/ 704850 h 2447925"/>
              <a:gd name="csX1" fmla="*/ 3048000 w 3048000"/>
              <a:gd name="csY1" fmla="*/ 704850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4" fmla="*/ 0 w 3048000"/>
              <a:gd name="csY4" fmla="*/ 1943100 h 2447925"/>
              <a:gd name="csX5" fmla="*/ 0 w 3048000"/>
              <a:gd name="csY5" fmla="*/ 704850 h 2447925"/>
              <a:gd name="csX0" fmla="*/ 2841621 w 3048000"/>
              <a:gd name="csY0" fmla="*/ 1943100 h 2447925"/>
              <a:gd name="csX1" fmla="*/ 2882897 w 3048000"/>
              <a:gd name="csY1" fmla="*/ 1777997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0" fmla="*/ 2841621 w 3048000"/>
              <a:gd name="csY0" fmla="*/ 1943100 h 2447925"/>
              <a:gd name="csX1" fmla="*/ 2568572 w 3048000"/>
              <a:gd name="csY1" fmla="*/ 1549397 h 2447925"/>
              <a:gd name="csX2" fmla="*/ 3048000 w 3048000"/>
              <a:gd name="csY2" fmla="*/ 1736721 h 2447925"/>
              <a:gd name="csX3" fmla="*/ 2498721 w 3048000"/>
              <a:gd name="csY3" fmla="*/ 2447925 h 2447925"/>
              <a:gd name="csX4" fmla="*/ 0 w 3048000"/>
              <a:gd name="csY4" fmla="*/ 1943100 h 2447925"/>
              <a:gd name="csX5" fmla="*/ 447675 w 3048000"/>
              <a:gd name="csY5" fmla="*/ 0 h 2447925"/>
              <a:gd name="csX6" fmla="*/ 3048000 w 3048000"/>
              <a:gd name="csY6" fmla="*/ 704850 h 2447925"/>
              <a:gd name="csX7" fmla="*/ 3048000 w 3048000"/>
              <a:gd name="csY7" fmla="*/ 1736721 h 2447925"/>
              <a:gd name="csX0" fmla="*/ 76200 w 3048000"/>
              <a:gd name="csY0" fmla="*/ 1857375 h 2447925"/>
              <a:gd name="csX1" fmla="*/ 3048000 w 3048000"/>
              <a:gd name="csY1" fmla="*/ 704850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4" fmla="*/ 0 w 3048000"/>
              <a:gd name="csY4" fmla="*/ 1943100 h 2447925"/>
              <a:gd name="csX5" fmla="*/ 76200 w 3048000"/>
              <a:gd name="csY5" fmla="*/ 1857375 h 2447925"/>
              <a:gd name="csX0" fmla="*/ 2841621 w 3048000"/>
              <a:gd name="csY0" fmla="*/ 1943100 h 2447925"/>
              <a:gd name="csX1" fmla="*/ 2882897 w 3048000"/>
              <a:gd name="csY1" fmla="*/ 1777997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0" fmla="*/ 2841621 w 3048000"/>
              <a:gd name="csY0" fmla="*/ 1943100 h 2447925"/>
              <a:gd name="csX1" fmla="*/ 2568572 w 3048000"/>
              <a:gd name="csY1" fmla="*/ 1549397 h 2447925"/>
              <a:gd name="csX2" fmla="*/ 3048000 w 3048000"/>
              <a:gd name="csY2" fmla="*/ 1736721 h 2447925"/>
              <a:gd name="csX3" fmla="*/ 2498721 w 3048000"/>
              <a:gd name="csY3" fmla="*/ 2447925 h 2447925"/>
              <a:gd name="csX4" fmla="*/ 0 w 3048000"/>
              <a:gd name="csY4" fmla="*/ 1943100 h 2447925"/>
              <a:gd name="csX5" fmla="*/ 447675 w 3048000"/>
              <a:gd name="csY5" fmla="*/ 0 h 2447925"/>
              <a:gd name="csX6" fmla="*/ 3048000 w 3048000"/>
              <a:gd name="csY6" fmla="*/ 704850 h 2447925"/>
              <a:gd name="csX7" fmla="*/ 3048000 w 3048000"/>
              <a:gd name="csY7" fmla="*/ 1736721 h 2447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048000" h="2447925" stroke="0" extrusionOk="0">
                <a:moveTo>
                  <a:pt x="76200" y="1857375"/>
                </a:moveTo>
                <a:lnTo>
                  <a:pt x="3048000" y="704850"/>
                </a:lnTo>
                <a:lnTo>
                  <a:pt x="3048000" y="1736721"/>
                </a:lnTo>
                <a:lnTo>
                  <a:pt x="2841621" y="1943100"/>
                </a:lnTo>
                <a:lnTo>
                  <a:pt x="0" y="1943100"/>
                </a:lnTo>
                <a:lnTo>
                  <a:pt x="76200" y="1857375"/>
                </a:lnTo>
                <a:close/>
              </a:path>
              <a:path w="3048000" h="2447925" fill="darkenLess" stroke="0" extrusionOk="0">
                <a:moveTo>
                  <a:pt x="2841621" y="1943100"/>
                </a:moveTo>
                <a:lnTo>
                  <a:pt x="2882897" y="1777997"/>
                </a:lnTo>
                <a:lnTo>
                  <a:pt x="3048000" y="1736721"/>
                </a:lnTo>
                <a:lnTo>
                  <a:pt x="2841621" y="1943100"/>
                </a:lnTo>
                <a:close/>
              </a:path>
              <a:path w="3048000" h="2447925" fill="none" extrusionOk="0">
                <a:moveTo>
                  <a:pt x="2841621" y="1943100"/>
                </a:moveTo>
                <a:lnTo>
                  <a:pt x="2568572" y="1549397"/>
                </a:lnTo>
                <a:lnTo>
                  <a:pt x="3048000" y="1736721"/>
                </a:lnTo>
                <a:lnTo>
                  <a:pt x="2498721" y="2447925"/>
                </a:lnTo>
                <a:lnTo>
                  <a:pt x="0" y="1943100"/>
                </a:lnTo>
                <a:lnTo>
                  <a:pt x="447675" y="0"/>
                </a:lnTo>
                <a:lnTo>
                  <a:pt x="3048000" y="704850"/>
                </a:lnTo>
                <a:lnTo>
                  <a:pt x="3048000" y="1736721"/>
                </a:lnTo>
              </a:path>
            </a:pathLst>
          </a:custGeom>
          <a:solidFill>
            <a:srgbClr val="97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: Folded Corner 14">
            <a:extLst>
              <a:ext uri="{FF2B5EF4-FFF2-40B4-BE49-F238E27FC236}">
                <a16:creationId xmlns:a16="http://schemas.microsoft.com/office/drawing/2014/main" id="{685FE3F0-CD28-5C9D-C3BC-96BFE55A0878}"/>
              </a:ext>
            </a:extLst>
          </p:cNvPr>
          <p:cNvSpPr/>
          <p:nvPr/>
        </p:nvSpPr>
        <p:spPr>
          <a:xfrm>
            <a:off x="5467350" y="95250"/>
            <a:ext cx="3048000" cy="1771650"/>
          </a:xfrm>
          <a:custGeom>
            <a:avLst/>
            <a:gdLst>
              <a:gd name="csX0" fmla="*/ 0 w 3048000"/>
              <a:gd name="csY0" fmla="*/ 0 h 1238250"/>
              <a:gd name="csX1" fmla="*/ 3048000 w 3048000"/>
              <a:gd name="csY1" fmla="*/ 0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0" fmla="*/ 2841621 w 3048000"/>
              <a:gd name="csY0" fmla="*/ 1238250 h 1238250"/>
              <a:gd name="csX1" fmla="*/ 2882897 w 3048000"/>
              <a:gd name="csY1" fmla="*/ 10731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0" fmla="*/ 2841621 w 3048000"/>
              <a:gd name="csY0" fmla="*/ 1238250 h 1238250"/>
              <a:gd name="csX1" fmla="*/ 2882897 w 3048000"/>
              <a:gd name="csY1" fmla="*/ 10731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6" fmla="*/ 3048000 w 3048000"/>
              <a:gd name="csY6" fmla="*/ 0 h 1238250"/>
              <a:gd name="csX7" fmla="*/ 3048000 w 3048000"/>
              <a:gd name="csY7" fmla="*/ 1031871 h 1238250"/>
              <a:gd name="csX0" fmla="*/ 0 w 3048000"/>
              <a:gd name="csY0" fmla="*/ 0 h 1238250"/>
              <a:gd name="csX1" fmla="*/ 3048000 w 3048000"/>
              <a:gd name="csY1" fmla="*/ 0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0" fmla="*/ 2841621 w 3048000"/>
              <a:gd name="csY0" fmla="*/ 1238250 h 1238250"/>
              <a:gd name="csX1" fmla="*/ 2882897 w 3048000"/>
              <a:gd name="csY1" fmla="*/ 10731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0" fmla="*/ 2841621 w 3048000"/>
              <a:gd name="csY0" fmla="*/ 1238250 h 1238250"/>
              <a:gd name="csX1" fmla="*/ 2568572 w 3048000"/>
              <a:gd name="csY1" fmla="*/ 844547 h 1238250"/>
              <a:gd name="csX2" fmla="*/ 3048000 w 3048000"/>
              <a:gd name="csY2" fmla="*/ 1031871 h 1238250"/>
              <a:gd name="csX3" fmla="*/ 2841621 w 3048000"/>
              <a:gd name="csY3" fmla="*/ 1238250 h 1238250"/>
              <a:gd name="csX4" fmla="*/ 0 w 3048000"/>
              <a:gd name="csY4" fmla="*/ 1238250 h 1238250"/>
              <a:gd name="csX5" fmla="*/ 0 w 3048000"/>
              <a:gd name="csY5" fmla="*/ 0 h 1238250"/>
              <a:gd name="csX6" fmla="*/ 3048000 w 3048000"/>
              <a:gd name="csY6" fmla="*/ 0 h 1238250"/>
              <a:gd name="csX7" fmla="*/ 3048000 w 3048000"/>
              <a:gd name="csY7" fmla="*/ 1031871 h 1238250"/>
              <a:gd name="csX0" fmla="*/ 0 w 3048000"/>
              <a:gd name="csY0" fmla="*/ 0 h 1743075"/>
              <a:gd name="csX1" fmla="*/ 3048000 w 3048000"/>
              <a:gd name="csY1" fmla="*/ 0 h 1743075"/>
              <a:gd name="csX2" fmla="*/ 3048000 w 3048000"/>
              <a:gd name="csY2" fmla="*/ 1031871 h 1743075"/>
              <a:gd name="csX3" fmla="*/ 2841621 w 3048000"/>
              <a:gd name="csY3" fmla="*/ 1238250 h 1743075"/>
              <a:gd name="csX4" fmla="*/ 0 w 3048000"/>
              <a:gd name="csY4" fmla="*/ 1238250 h 1743075"/>
              <a:gd name="csX5" fmla="*/ 0 w 3048000"/>
              <a:gd name="csY5" fmla="*/ 0 h 1743075"/>
              <a:gd name="csX0" fmla="*/ 2841621 w 3048000"/>
              <a:gd name="csY0" fmla="*/ 1238250 h 1743075"/>
              <a:gd name="csX1" fmla="*/ 2882897 w 3048000"/>
              <a:gd name="csY1" fmla="*/ 1073147 h 1743075"/>
              <a:gd name="csX2" fmla="*/ 3048000 w 3048000"/>
              <a:gd name="csY2" fmla="*/ 1031871 h 1743075"/>
              <a:gd name="csX3" fmla="*/ 2841621 w 3048000"/>
              <a:gd name="csY3" fmla="*/ 1238250 h 1743075"/>
              <a:gd name="csX0" fmla="*/ 2841621 w 3048000"/>
              <a:gd name="csY0" fmla="*/ 1238250 h 1743075"/>
              <a:gd name="csX1" fmla="*/ 2568572 w 3048000"/>
              <a:gd name="csY1" fmla="*/ 844547 h 1743075"/>
              <a:gd name="csX2" fmla="*/ 3048000 w 3048000"/>
              <a:gd name="csY2" fmla="*/ 1031871 h 1743075"/>
              <a:gd name="csX3" fmla="*/ 2498721 w 3048000"/>
              <a:gd name="csY3" fmla="*/ 1743075 h 1743075"/>
              <a:gd name="csX4" fmla="*/ 0 w 3048000"/>
              <a:gd name="csY4" fmla="*/ 1238250 h 1743075"/>
              <a:gd name="csX5" fmla="*/ 0 w 3048000"/>
              <a:gd name="csY5" fmla="*/ 0 h 1743075"/>
              <a:gd name="csX6" fmla="*/ 3048000 w 3048000"/>
              <a:gd name="csY6" fmla="*/ 0 h 1743075"/>
              <a:gd name="csX7" fmla="*/ 3048000 w 3048000"/>
              <a:gd name="csY7" fmla="*/ 1031871 h 1743075"/>
              <a:gd name="csX0" fmla="*/ 0 w 3048000"/>
              <a:gd name="csY0" fmla="*/ 704850 h 2447925"/>
              <a:gd name="csX1" fmla="*/ 3048000 w 3048000"/>
              <a:gd name="csY1" fmla="*/ 704850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4" fmla="*/ 0 w 3048000"/>
              <a:gd name="csY4" fmla="*/ 1943100 h 2447925"/>
              <a:gd name="csX5" fmla="*/ 0 w 3048000"/>
              <a:gd name="csY5" fmla="*/ 704850 h 2447925"/>
              <a:gd name="csX0" fmla="*/ 2841621 w 3048000"/>
              <a:gd name="csY0" fmla="*/ 1943100 h 2447925"/>
              <a:gd name="csX1" fmla="*/ 2882897 w 3048000"/>
              <a:gd name="csY1" fmla="*/ 1777997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0" fmla="*/ 2841621 w 3048000"/>
              <a:gd name="csY0" fmla="*/ 1943100 h 2447925"/>
              <a:gd name="csX1" fmla="*/ 2568572 w 3048000"/>
              <a:gd name="csY1" fmla="*/ 1549397 h 2447925"/>
              <a:gd name="csX2" fmla="*/ 3048000 w 3048000"/>
              <a:gd name="csY2" fmla="*/ 1736721 h 2447925"/>
              <a:gd name="csX3" fmla="*/ 2498721 w 3048000"/>
              <a:gd name="csY3" fmla="*/ 2447925 h 2447925"/>
              <a:gd name="csX4" fmla="*/ 0 w 3048000"/>
              <a:gd name="csY4" fmla="*/ 1943100 h 2447925"/>
              <a:gd name="csX5" fmla="*/ 447675 w 3048000"/>
              <a:gd name="csY5" fmla="*/ 0 h 2447925"/>
              <a:gd name="csX6" fmla="*/ 3048000 w 3048000"/>
              <a:gd name="csY6" fmla="*/ 704850 h 2447925"/>
              <a:gd name="csX7" fmla="*/ 3048000 w 3048000"/>
              <a:gd name="csY7" fmla="*/ 1736721 h 2447925"/>
              <a:gd name="csX0" fmla="*/ 76200 w 3048000"/>
              <a:gd name="csY0" fmla="*/ 1857375 h 2447925"/>
              <a:gd name="csX1" fmla="*/ 3048000 w 3048000"/>
              <a:gd name="csY1" fmla="*/ 704850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4" fmla="*/ 0 w 3048000"/>
              <a:gd name="csY4" fmla="*/ 1943100 h 2447925"/>
              <a:gd name="csX5" fmla="*/ 76200 w 3048000"/>
              <a:gd name="csY5" fmla="*/ 1857375 h 2447925"/>
              <a:gd name="csX0" fmla="*/ 2841621 w 3048000"/>
              <a:gd name="csY0" fmla="*/ 1943100 h 2447925"/>
              <a:gd name="csX1" fmla="*/ 2882897 w 3048000"/>
              <a:gd name="csY1" fmla="*/ 1777997 h 2447925"/>
              <a:gd name="csX2" fmla="*/ 3048000 w 3048000"/>
              <a:gd name="csY2" fmla="*/ 1736721 h 2447925"/>
              <a:gd name="csX3" fmla="*/ 2841621 w 3048000"/>
              <a:gd name="csY3" fmla="*/ 1943100 h 2447925"/>
              <a:gd name="csX0" fmla="*/ 2841621 w 3048000"/>
              <a:gd name="csY0" fmla="*/ 1943100 h 2447925"/>
              <a:gd name="csX1" fmla="*/ 2568572 w 3048000"/>
              <a:gd name="csY1" fmla="*/ 1549397 h 2447925"/>
              <a:gd name="csX2" fmla="*/ 3048000 w 3048000"/>
              <a:gd name="csY2" fmla="*/ 1736721 h 2447925"/>
              <a:gd name="csX3" fmla="*/ 2498721 w 3048000"/>
              <a:gd name="csY3" fmla="*/ 2447925 h 2447925"/>
              <a:gd name="csX4" fmla="*/ 0 w 3048000"/>
              <a:gd name="csY4" fmla="*/ 1943100 h 2447925"/>
              <a:gd name="csX5" fmla="*/ 447675 w 3048000"/>
              <a:gd name="csY5" fmla="*/ 0 h 2447925"/>
              <a:gd name="csX6" fmla="*/ 3048000 w 3048000"/>
              <a:gd name="csY6" fmla="*/ 704850 h 2447925"/>
              <a:gd name="csX7" fmla="*/ 3048000 w 3048000"/>
              <a:gd name="csY7" fmla="*/ 1736721 h 2447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048000" h="2447925" stroke="0" extrusionOk="0">
                <a:moveTo>
                  <a:pt x="76200" y="1857375"/>
                </a:moveTo>
                <a:lnTo>
                  <a:pt x="3048000" y="704850"/>
                </a:lnTo>
                <a:lnTo>
                  <a:pt x="3048000" y="1736721"/>
                </a:lnTo>
                <a:lnTo>
                  <a:pt x="2841621" y="1943100"/>
                </a:lnTo>
                <a:lnTo>
                  <a:pt x="0" y="1943100"/>
                </a:lnTo>
                <a:lnTo>
                  <a:pt x="76200" y="1857375"/>
                </a:lnTo>
                <a:close/>
              </a:path>
              <a:path w="3048000" h="2447925" fill="darkenLess" stroke="0" extrusionOk="0">
                <a:moveTo>
                  <a:pt x="2841621" y="1943100"/>
                </a:moveTo>
                <a:lnTo>
                  <a:pt x="2882897" y="1777997"/>
                </a:lnTo>
                <a:lnTo>
                  <a:pt x="3048000" y="1736721"/>
                </a:lnTo>
                <a:lnTo>
                  <a:pt x="2841621" y="1943100"/>
                </a:lnTo>
                <a:close/>
              </a:path>
              <a:path w="3048000" h="2447925" fill="none" extrusionOk="0">
                <a:moveTo>
                  <a:pt x="2841621" y="1943100"/>
                </a:moveTo>
                <a:lnTo>
                  <a:pt x="2568572" y="1549397"/>
                </a:lnTo>
                <a:lnTo>
                  <a:pt x="3048000" y="1736721"/>
                </a:lnTo>
                <a:lnTo>
                  <a:pt x="2498721" y="2447925"/>
                </a:lnTo>
                <a:lnTo>
                  <a:pt x="0" y="1943100"/>
                </a:lnTo>
                <a:lnTo>
                  <a:pt x="447675" y="0"/>
                </a:lnTo>
                <a:lnTo>
                  <a:pt x="3048000" y="704850"/>
                </a:lnTo>
                <a:lnTo>
                  <a:pt x="3048000" y="1736721"/>
                </a:lnTo>
              </a:path>
            </a:pathLst>
          </a:custGeom>
          <a:solidFill>
            <a:srgbClr val="97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FBB043A-D8B4-0817-5B15-88200CB8FBAD}"/>
              </a:ext>
            </a:extLst>
          </p:cNvPr>
          <p:cNvSpPr/>
          <p:nvPr/>
        </p:nvSpPr>
        <p:spPr>
          <a:xfrm>
            <a:off x="5877679" y="855198"/>
            <a:ext cx="2616918" cy="9241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chemeClr val="tx1"/>
                </a:solidFill>
              </a:rPr>
              <a:t>Pair work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AECFDC8-A384-550F-34E0-C40A03426135}"/>
              </a:ext>
            </a:extLst>
          </p:cNvPr>
          <p:cNvSpPr txBox="1"/>
          <p:nvPr/>
        </p:nvSpPr>
        <p:spPr>
          <a:xfrm>
            <a:off x="3238500" y="4571197"/>
            <a:ext cx="61436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down 1, 2, 3, 4, 5, 6, 7  &amp; 8</a:t>
            </a:r>
            <a:endParaRPr lang="en-US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609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ame 17">
            <a:extLst>
              <a:ext uri="{FF2B5EF4-FFF2-40B4-BE49-F238E27FC236}">
                <a16:creationId xmlns:a16="http://schemas.microsoft.com/office/drawing/2014/main" id="{5D258A46-B536-4770-8387-BCFE9E21EB99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940216-9BCE-EC21-C1B9-924873BED29C}"/>
              </a:ext>
            </a:extLst>
          </p:cNvPr>
          <p:cNvSpPr/>
          <p:nvPr/>
        </p:nvSpPr>
        <p:spPr>
          <a:xfrm>
            <a:off x="6486525" y="1943100"/>
            <a:ext cx="2676525" cy="1905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Seven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13939E-7C8E-33C7-F506-DDFD029AAA57}"/>
              </a:ext>
            </a:extLst>
          </p:cNvPr>
          <p:cNvSpPr/>
          <p:nvPr/>
        </p:nvSpPr>
        <p:spPr>
          <a:xfrm>
            <a:off x="6467475" y="3838575"/>
            <a:ext cx="2676525" cy="20002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Eight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AFEB76-AB46-9EE8-D8DE-0A08DE7ED542}"/>
              </a:ext>
            </a:extLst>
          </p:cNvPr>
          <p:cNvSpPr/>
          <p:nvPr/>
        </p:nvSpPr>
        <p:spPr>
          <a:xfrm>
            <a:off x="3314700" y="466725"/>
            <a:ext cx="4810125" cy="1028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Read out with 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78EEF3-FDFC-E7C2-1555-97C1B64B80A7}"/>
              </a:ext>
            </a:extLst>
          </p:cNvPr>
          <p:cNvSpPr/>
          <p:nvPr/>
        </p:nvSpPr>
        <p:spPr>
          <a:xfrm>
            <a:off x="2189587" y="1995785"/>
            <a:ext cx="2811038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0"/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11500" b="1" cap="none" spc="0" dirty="0">
              <a:ln w="0"/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F29F8A-0B48-663F-1E09-E65FC1570AC6}"/>
              </a:ext>
            </a:extLst>
          </p:cNvPr>
          <p:cNvSpPr/>
          <p:nvPr/>
        </p:nvSpPr>
        <p:spPr>
          <a:xfrm>
            <a:off x="2199112" y="3862685"/>
            <a:ext cx="2811038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>
                <a:ln w="0"/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11500" b="1" cap="none" spc="0" dirty="0">
              <a:ln w="0"/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923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0"/>
    </mc:Choice>
    <mc:Fallback xmlns="">
      <p:transition spd="slow" advTm="77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0DF0F6-B44B-D11E-871A-C95B7F16A464}"/>
              </a:ext>
            </a:extLst>
          </p:cNvPr>
          <p:cNvSpPr/>
          <p:nvPr/>
        </p:nvSpPr>
        <p:spPr>
          <a:xfrm>
            <a:off x="1155164" y="185008"/>
            <a:ext cx="10255786" cy="159616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your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32, 33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English for Today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DE093C-25FE-5EA2-9DE5-F8F78D378FCD}"/>
              </a:ext>
            </a:extLst>
          </p:cNvPr>
          <p:cNvGrpSpPr/>
          <p:nvPr/>
        </p:nvGrpSpPr>
        <p:grpSpPr>
          <a:xfrm>
            <a:off x="1438275" y="1685925"/>
            <a:ext cx="9661286" cy="4449906"/>
            <a:chOff x="1559653" y="858320"/>
            <a:chExt cx="9072694" cy="525627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E115186-49E1-6A6A-8AF4-DDABE69E5ADB}"/>
                </a:ext>
              </a:extLst>
            </p:cNvPr>
            <p:cNvGrpSpPr/>
            <p:nvPr/>
          </p:nvGrpSpPr>
          <p:grpSpPr>
            <a:xfrm>
              <a:off x="1559653" y="858320"/>
              <a:ext cx="4454296" cy="5256272"/>
              <a:chOff x="1333500" y="578920"/>
              <a:chExt cx="4454296" cy="5256272"/>
            </a:xfrm>
          </p:grpSpPr>
          <p:sp>
            <p:nvSpPr>
              <p:cNvPr id="14" name="Rounded Rectangle 3">
                <a:extLst>
                  <a:ext uri="{FF2B5EF4-FFF2-40B4-BE49-F238E27FC236}">
                    <a16:creationId xmlns:a16="http://schemas.microsoft.com/office/drawing/2014/main" id="{0E35559A-AFBA-F8E4-B829-040D5DCCFDB2}"/>
                  </a:ext>
                </a:extLst>
              </p:cNvPr>
              <p:cNvSpPr/>
              <p:nvPr/>
            </p:nvSpPr>
            <p:spPr>
              <a:xfrm>
                <a:off x="1774084" y="578920"/>
                <a:ext cx="3943228" cy="4995454"/>
              </a:xfrm>
              <a:prstGeom prst="roundRect">
                <a:avLst>
                  <a:gd name="adj" fmla="val 32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241300" dist="127000" dir="4800000" algn="t" rotWithShape="0">
                  <a:prstClr val="black">
                    <a:alpha val="24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D3CF1F7-CAF2-3E0C-24B7-CD10F45A00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33500" y="5307619"/>
                <a:ext cx="4454296" cy="527573"/>
              </a:xfrm>
              <a:prstGeom prst="line">
                <a:avLst/>
              </a:prstGeom>
              <a:ln>
                <a:solidFill>
                  <a:schemeClr val="accent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CF0962B-2E43-6728-8BFF-71838A976981}"/>
                  </a:ext>
                </a:extLst>
              </p:cNvPr>
              <p:cNvSpPr/>
              <p:nvPr/>
            </p:nvSpPr>
            <p:spPr>
              <a:xfrm>
                <a:off x="5136442" y="2109315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2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FEDC1A4-E4EF-8C5F-865B-DF457A60DC9A}"/>
                  </a:ext>
                </a:extLst>
              </p:cNvPr>
              <p:cNvSpPr/>
              <p:nvPr/>
            </p:nvSpPr>
            <p:spPr>
              <a:xfrm>
                <a:off x="5189794" y="4678474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2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1D8CCDE-6AE8-95BC-8DAA-282903D6E38D}"/>
                </a:ext>
              </a:extLst>
            </p:cNvPr>
            <p:cNvGrpSpPr/>
            <p:nvPr/>
          </p:nvGrpSpPr>
          <p:grpSpPr>
            <a:xfrm>
              <a:off x="5953621" y="859594"/>
              <a:ext cx="4678726" cy="5003800"/>
              <a:chOff x="5925774" y="580194"/>
              <a:chExt cx="4678726" cy="5003800"/>
            </a:xfrm>
          </p:grpSpPr>
          <p:sp>
            <p:nvSpPr>
              <p:cNvPr id="10" name="Rounded Rectangle 31">
                <a:extLst>
                  <a:ext uri="{FF2B5EF4-FFF2-40B4-BE49-F238E27FC236}">
                    <a16:creationId xmlns:a16="http://schemas.microsoft.com/office/drawing/2014/main" id="{9246D50D-C9A7-8ADC-A0CC-3A5C79964729}"/>
                  </a:ext>
                </a:extLst>
              </p:cNvPr>
              <p:cNvSpPr/>
              <p:nvPr/>
            </p:nvSpPr>
            <p:spPr>
              <a:xfrm>
                <a:off x="5925774" y="580194"/>
                <a:ext cx="4133566" cy="5003800"/>
              </a:xfrm>
              <a:prstGeom prst="roundRect">
                <a:avLst>
                  <a:gd name="adj" fmla="val 3204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241300" dist="127000" dir="4800000" algn="t" rotWithShape="0">
                  <a:prstClr val="black">
                    <a:alpha val="24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490C56B9-3320-1A7A-5FAB-36928E2C0FD2}"/>
                  </a:ext>
                </a:extLst>
              </p:cNvPr>
              <p:cNvSpPr/>
              <p:nvPr/>
            </p:nvSpPr>
            <p:spPr>
              <a:xfrm flipH="1">
                <a:off x="6191009" y="2120567"/>
                <a:ext cx="302594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5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2FDF6CC-527A-1119-3957-D03553164742}"/>
                  </a:ext>
                </a:extLst>
              </p:cNvPr>
              <p:cNvCxnSpPr/>
              <p:nvPr/>
            </p:nvCxnSpPr>
            <p:spPr>
              <a:xfrm flipV="1">
                <a:off x="6121400" y="5292727"/>
                <a:ext cx="4483100" cy="14892"/>
              </a:xfrm>
              <a:prstGeom prst="line">
                <a:avLst/>
              </a:prstGeom>
              <a:ln>
                <a:solidFill>
                  <a:schemeClr val="accent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80B542CD-0DC3-B6E9-6533-58C16D60085F}"/>
              </a:ext>
            </a:extLst>
          </p:cNvPr>
          <p:cNvSpPr/>
          <p:nvPr/>
        </p:nvSpPr>
        <p:spPr>
          <a:xfrm flipH="1">
            <a:off x="5535448" y="4742812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CFBCC1F-0B8A-2E1F-7A10-D3EAD857C9E1}"/>
              </a:ext>
            </a:extLst>
          </p:cNvPr>
          <p:cNvSpPr/>
          <p:nvPr/>
        </p:nvSpPr>
        <p:spPr>
          <a:xfrm flipH="1">
            <a:off x="5531118" y="4185166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F764D61-517B-C2E4-0992-89166A271CDC}"/>
              </a:ext>
            </a:extLst>
          </p:cNvPr>
          <p:cNvSpPr/>
          <p:nvPr/>
        </p:nvSpPr>
        <p:spPr>
          <a:xfrm flipH="1">
            <a:off x="6396161" y="4128882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6EC6736-08AE-83AB-9425-85F367476500}"/>
              </a:ext>
            </a:extLst>
          </p:cNvPr>
          <p:cNvSpPr/>
          <p:nvPr/>
        </p:nvSpPr>
        <p:spPr>
          <a:xfrm flipH="1">
            <a:off x="6380575" y="3532271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1424D6B-4981-64BA-B152-91946B2B21DE}"/>
              </a:ext>
            </a:extLst>
          </p:cNvPr>
          <p:cNvSpPr/>
          <p:nvPr/>
        </p:nvSpPr>
        <p:spPr>
          <a:xfrm flipH="1">
            <a:off x="5488689" y="3553919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9F4B330-2CB9-4EAA-9EF3-11FE890BC9C6}"/>
              </a:ext>
            </a:extLst>
          </p:cNvPr>
          <p:cNvSpPr/>
          <p:nvPr/>
        </p:nvSpPr>
        <p:spPr>
          <a:xfrm flipH="1">
            <a:off x="6416077" y="4790436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5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15E52FD-3F05-2B61-F075-14ACA98FE958}"/>
              </a:ext>
            </a:extLst>
          </p:cNvPr>
          <p:cNvSpPr/>
          <p:nvPr/>
        </p:nvSpPr>
        <p:spPr>
          <a:xfrm>
            <a:off x="5479589" y="2124600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68C37AC-0C48-6A89-0512-817B56C97944}"/>
              </a:ext>
            </a:extLst>
          </p:cNvPr>
          <p:cNvSpPr/>
          <p:nvPr/>
        </p:nvSpPr>
        <p:spPr>
          <a:xfrm>
            <a:off x="6335973" y="2115941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ounded Rectangle 62">
            <a:extLst>
              <a:ext uri="{FF2B5EF4-FFF2-40B4-BE49-F238E27FC236}">
                <a16:creationId xmlns:a16="http://schemas.microsoft.com/office/drawing/2014/main" id="{A7A9CC08-4E73-0256-1CD8-B566870F10B7}"/>
              </a:ext>
            </a:extLst>
          </p:cNvPr>
          <p:cNvSpPr/>
          <p:nvPr/>
        </p:nvSpPr>
        <p:spPr>
          <a:xfrm>
            <a:off x="5639666" y="2175872"/>
            <a:ext cx="881533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914DE86-4117-2895-BFB2-35901648F1C0}"/>
              </a:ext>
            </a:extLst>
          </p:cNvPr>
          <p:cNvSpPr/>
          <p:nvPr/>
        </p:nvSpPr>
        <p:spPr>
          <a:xfrm>
            <a:off x="5489114" y="2553225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7D2B39F-9E46-3D68-530A-84BCB3012767}"/>
              </a:ext>
            </a:extLst>
          </p:cNvPr>
          <p:cNvSpPr/>
          <p:nvPr/>
        </p:nvSpPr>
        <p:spPr>
          <a:xfrm>
            <a:off x="6345498" y="2573141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ounded Rectangle 62">
            <a:extLst>
              <a:ext uri="{FF2B5EF4-FFF2-40B4-BE49-F238E27FC236}">
                <a16:creationId xmlns:a16="http://schemas.microsoft.com/office/drawing/2014/main" id="{6EFDA291-5594-7C93-A961-193F69E1616F}"/>
              </a:ext>
            </a:extLst>
          </p:cNvPr>
          <p:cNvSpPr/>
          <p:nvPr/>
        </p:nvSpPr>
        <p:spPr>
          <a:xfrm>
            <a:off x="5630141" y="2671172"/>
            <a:ext cx="881533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8D98842-65B7-6E0D-87C3-F69ABC362B46}"/>
              </a:ext>
            </a:extLst>
          </p:cNvPr>
          <p:cNvSpPr/>
          <p:nvPr/>
        </p:nvSpPr>
        <p:spPr>
          <a:xfrm>
            <a:off x="5502363" y="4143592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59A3814-D759-04AC-A64D-4029D5243CDA}"/>
              </a:ext>
            </a:extLst>
          </p:cNvPr>
          <p:cNvSpPr/>
          <p:nvPr/>
        </p:nvSpPr>
        <p:spPr>
          <a:xfrm>
            <a:off x="5473788" y="3572092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32ECDB5-2869-1CA9-5BC8-A0A188E75678}"/>
              </a:ext>
            </a:extLst>
          </p:cNvPr>
          <p:cNvSpPr/>
          <p:nvPr/>
        </p:nvSpPr>
        <p:spPr>
          <a:xfrm>
            <a:off x="6407238" y="4143592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DD14A60-FA77-8D72-1187-9F00C41EC4C3}"/>
              </a:ext>
            </a:extLst>
          </p:cNvPr>
          <p:cNvSpPr/>
          <p:nvPr/>
        </p:nvSpPr>
        <p:spPr>
          <a:xfrm>
            <a:off x="6359613" y="3533992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A56A1A0-78BF-4A8B-FEAF-6F56844F1C0A}"/>
              </a:ext>
            </a:extLst>
          </p:cNvPr>
          <p:cNvSpPr/>
          <p:nvPr/>
        </p:nvSpPr>
        <p:spPr>
          <a:xfrm>
            <a:off x="6359613" y="2991067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0FB6B5F-3C15-BF8A-24A7-3751E5772437}"/>
              </a:ext>
            </a:extLst>
          </p:cNvPr>
          <p:cNvSpPr/>
          <p:nvPr/>
        </p:nvSpPr>
        <p:spPr>
          <a:xfrm>
            <a:off x="5530938" y="4705567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2408E6E-717D-0570-1CF1-6F43B3705E1C}"/>
              </a:ext>
            </a:extLst>
          </p:cNvPr>
          <p:cNvSpPr/>
          <p:nvPr/>
        </p:nvSpPr>
        <p:spPr>
          <a:xfrm>
            <a:off x="6426288" y="4781767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9012A69-8A62-DCE4-77CE-0D65CBBF5EED}"/>
              </a:ext>
            </a:extLst>
          </p:cNvPr>
          <p:cNvSpPr/>
          <p:nvPr/>
        </p:nvSpPr>
        <p:spPr>
          <a:xfrm>
            <a:off x="6397713" y="5210392"/>
            <a:ext cx="391793" cy="309649"/>
          </a:xfrm>
          <a:prstGeom prst="ellipse">
            <a:avLst/>
          </a:prstGeom>
          <a:solidFill>
            <a:schemeClr val="bg2"/>
          </a:solidFill>
          <a:ln w="38100">
            <a:solidFill>
              <a:schemeClr val="accent2"/>
            </a:solidFill>
          </a:ln>
          <a:effectLst>
            <a:innerShdw blurRad="63500" dist="63500" dir="10800000">
              <a:schemeClr val="tx1"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ounded Rectangle 62">
            <a:extLst>
              <a:ext uri="{FF2B5EF4-FFF2-40B4-BE49-F238E27FC236}">
                <a16:creationId xmlns:a16="http://schemas.microsoft.com/office/drawing/2014/main" id="{AECB5A56-4D91-F5F7-3785-9834DD5FAE10}"/>
              </a:ext>
            </a:extLst>
          </p:cNvPr>
          <p:cNvSpPr/>
          <p:nvPr/>
        </p:nvSpPr>
        <p:spPr>
          <a:xfrm>
            <a:off x="5631606" y="3029916"/>
            <a:ext cx="881534" cy="23715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ounded Rectangle 62">
            <a:extLst>
              <a:ext uri="{FF2B5EF4-FFF2-40B4-BE49-F238E27FC236}">
                <a16:creationId xmlns:a16="http://schemas.microsoft.com/office/drawing/2014/main" id="{AE569606-7B67-42E5-2AEB-57A3962C98B9}"/>
              </a:ext>
            </a:extLst>
          </p:cNvPr>
          <p:cNvSpPr/>
          <p:nvPr/>
        </p:nvSpPr>
        <p:spPr>
          <a:xfrm>
            <a:off x="5639666" y="3576046"/>
            <a:ext cx="881533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ounded Rectangle 62">
            <a:extLst>
              <a:ext uri="{FF2B5EF4-FFF2-40B4-BE49-F238E27FC236}">
                <a16:creationId xmlns:a16="http://schemas.microsoft.com/office/drawing/2014/main" id="{5640001A-D5E2-A819-E1EA-2BCA5CD1F181}"/>
              </a:ext>
            </a:extLst>
          </p:cNvPr>
          <p:cNvSpPr/>
          <p:nvPr/>
        </p:nvSpPr>
        <p:spPr>
          <a:xfrm>
            <a:off x="5683828" y="4184781"/>
            <a:ext cx="881533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ounded Rectangle 62">
            <a:extLst>
              <a:ext uri="{FF2B5EF4-FFF2-40B4-BE49-F238E27FC236}">
                <a16:creationId xmlns:a16="http://schemas.microsoft.com/office/drawing/2014/main" id="{93E8611B-740D-6FDB-7CCE-1E56AB47EE38}"/>
              </a:ext>
            </a:extLst>
          </p:cNvPr>
          <p:cNvSpPr/>
          <p:nvPr/>
        </p:nvSpPr>
        <p:spPr>
          <a:xfrm>
            <a:off x="5668241" y="4823822"/>
            <a:ext cx="881533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ounded Rectangle 71">
            <a:extLst>
              <a:ext uri="{FF2B5EF4-FFF2-40B4-BE49-F238E27FC236}">
                <a16:creationId xmlns:a16="http://schemas.microsoft.com/office/drawing/2014/main" id="{DBBD1E86-1B64-29D2-FEA4-A0FE5D3E3C68}"/>
              </a:ext>
            </a:extLst>
          </p:cNvPr>
          <p:cNvSpPr/>
          <p:nvPr/>
        </p:nvSpPr>
        <p:spPr>
          <a:xfrm>
            <a:off x="5726857" y="5261890"/>
            <a:ext cx="881534" cy="1935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chemeClr val="bg1"/>
              </a:gs>
              <a:gs pos="16000">
                <a:schemeClr val="bg1">
                  <a:lumMod val="75000"/>
                </a:schemeClr>
              </a:gs>
              <a:gs pos="84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0B94BC-6EC4-A8B0-DB02-B9A55B24D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25" y="1952624"/>
            <a:ext cx="3057525" cy="35623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E03341-044D-5F02-1628-C139D4C7D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280" y="1955779"/>
            <a:ext cx="3058020" cy="3568721"/>
          </a:xfrm>
          <a:prstGeom prst="rect">
            <a:avLst/>
          </a:prstGeom>
        </p:spPr>
      </p:pic>
      <p:sp>
        <p:nvSpPr>
          <p:cNvPr id="7" name="Frame 6">
            <a:extLst>
              <a:ext uri="{FF2B5EF4-FFF2-40B4-BE49-F238E27FC236}">
                <a16:creationId xmlns:a16="http://schemas.microsoft.com/office/drawing/2014/main" id="{1A3071E6-EDC2-510B-D737-4187B3E5D3F0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91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C27037E-D682-4A6F-9972-2A5237D5C02B}"/>
              </a:ext>
            </a:extLst>
          </p:cNvPr>
          <p:cNvSpPr txBox="1"/>
          <p:nvPr/>
        </p:nvSpPr>
        <p:spPr>
          <a:xfrm>
            <a:off x="2471260" y="4713205"/>
            <a:ext cx="2120078" cy="646331"/>
          </a:xfrm>
          <a:prstGeom prst="rect">
            <a:avLst/>
          </a:prstGeom>
          <a:solidFill>
            <a:srgbClr val="97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Eight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AF053F-A8FE-450E-A888-731E41C94F5E}"/>
              </a:ext>
            </a:extLst>
          </p:cNvPr>
          <p:cNvSpPr txBox="1"/>
          <p:nvPr/>
        </p:nvSpPr>
        <p:spPr>
          <a:xfrm>
            <a:off x="2471260" y="2734916"/>
            <a:ext cx="2120077" cy="646331"/>
          </a:xfrm>
          <a:prstGeom prst="rect">
            <a:avLst/>
          </a:prstGeom>
          <a:solidFill>
            <a:srgbClr val="97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Seven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64EAB4-B6A7-4FF7-A144-FF7FC260487A}"/>
              </a:ext>
            </a:extLst>
          </p:cNvPr>
          <p:cNvSpPr/>
          <p:nvPr/>
        </p:nvSpPr>
        <p:spPr>
          <a:xfrm>
            <a:off x="2471260" y="2028825"/>
            <a:ext cx="7315200" cy="682386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 the pictures with words</a:t>
            </a: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5D258A46-B536-4770-8387-BCFE9E21EB99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46E911-1477-1A56-1637-2F1FC3200EDE}"/>
              </a:ext>
            </a:extLst>
          </p:cNvPr>
          <p:cNvSpPr txBox="1"/>
          <p:nvPr/>
        </p:nvSpPr>
        <p:spPr>
          <a:xfrm>
            <a:off x="2471260" y="3689925"/>
            <a:ext cx="2120077" cy="646331"/>
          </a:xfrm>
          <a:prstGeom prst="rect">
            <a:avLst/>
          </a:prstGeom>
          <a:solidFill>
            <a:srgbClr val="97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One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054D4AA-3885-7688-E783-BBA14CDA46B9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4591338" y="4062299"/>
            <a:ext cx="3097246" cy="1850372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93A06D6-CB26-972B-55E6-6C737656C3CF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4591337" y="3058082"/>
            <a:ext cx="3114388" cy="2009218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EC9BF46-2370-4EAA-1654-A7CF6BF0F4F8}"/>
              </a:ext>
            </a:extLst>
          </p:cNvPr>
          <p:cNvCxnSpPr>
            <a:cxnSpLocks/>
          </p:cNvCxnSpPr>
          <p:nvPr/>
        </p:nvCxnSpPr>
        <p:spPr>
          <a:xfrm flipV="1">
            <a:off x="4531880" y="3038475"/>
            <a:ext cx="3164320" cy="91681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43C1CEA9-6C4F-A59E-B285-8F226F1BE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571999"/>
            <a:ext cx="752475" cy="75247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E7EEAE1-63D9-CABE-7D1B-DCB5E3F96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562474"/>
            <a:ext cx="752475" cy="7524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CAD0BD3-C742-8B41-5052-9A3C37BF41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flipH="1">
            <a:off x="10620374" y="466727"/>
            <a:ext cx="666750" cy="6095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08E37D6-3622-94E4-8F77-B3A4063D8418}"/>
              </a:ext>
            </a:extLst>
          </p:cNvPr>
          <p:cNvSpPr/>
          <p:nvPr/>
        </p:nvSpPr>
        <p:spPr>
          <a:xfrm>
            <a:off x="3457575" y="638175"/>
            <a:ext cx="4829175" cy="101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362AC16-6C3B-586A-3B53-6D7AAC2F171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7" t="15547" r="29110" b="24954"/>
          <a:stretch/>
        </p:blipFill>
        <p:spPr>
          <a:xfrm>
            <a:off x="7858055" y="2752724"/>
            <a:ext cx="990669" cy="8966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2F987-C3F4-09FF-870C-F4FA7CB495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75" y="4552949"/>
            <a:ext cx="752475" cy="752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D8F938-24FC-3B17-CB3B-0BC76F6B5591}"/>
              </a:ext>
            </a:extLst>
          </p:cNvPr>
          <p:cNvSpPr txBox="1"/>
          <p:nvPr/>
        </p:nvSpPr>
        <p:spPr>
          <a:xfrm>
            <a:off x="2471260" y="5589505"/>
            <a:ext cx="2120078" cy="646331"/>
          </a:xfrm>
          <a:prstGeom prst="rect">
            <a:avLst/>
          </a:prstGeom>
          <a:solidFill>
            <a:srgbClr val="97FFF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Four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33B230D-73A6-7CDD-0458-BD6AEEF87EFF}"/>
              </a:ext>
            </a:extLst>
          </p:cNvPr>
          <p:cNvGrpSpPr/>
          <p:nvPr/>
        </p:nvGrpSpPr>
        <p:grpSpPr>
          <a:xfrm>
            <a:off x="10270783" y="5572125"/>
            <a:ext cx="501992" cy="417905"/>
            <a:chOff x="751462" y="2647950"/>
            <a:chExt cx="917120" cy="79107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E6B1B9A-A99D-4A7E-F4F0-BC35AD2C0D4E}"/>
                </a:ext>
              </a:extLst>
            </p:cNvPr>
            <p:cNvSpPr/>
            <p:nvPr/>
          </p:nvSpPr>
          <p:spPr>
            <a:xfrm rot="10498727">
              <a:off x="982817" y="2999174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348E067-C6BC-4724-5875-1A03BF838156}"/>
                </a:ext>
              </a:extLst>
            </p:cNvPr>
            <p:cNvSpPr/>
            <p:nvPr/>
          </p:nvSpPr>
          <p:spPr>
            <a:xfrm rot="15332199">
              <a:off x="895151" y="2708126"/>
              <a:ext cx="313132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3AF7330-021D-117C-0524-111CC3E5DC27}"/>
                </a:ext>
              </a:extLst>
            </p:cNvPr>
            <p:cNvSpPr/>
            <p:nvPr/>
          </p:nvSpPr>
          <p:spPr>
            <a:xfrm rot="4504892">
              <a:off x="1211760" y="2770989"/>
              <a:ext cx="313133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61CF740-A736-4AC0-78A0-24B53DE8BBC0}"/>
                </a:ext>
              </a:extLst>
            </p:cNvPr>
            <p:cNvSpPr/>
            <p:nvPr/>
          </p:nvSpPr>
          <p:spPr>
            <a:xfrm rot="21213995">
              <a:off x="1057276" y="2647950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6AA375-7AD3-AD2B-62FC-09214A799816}"/>
              </a:ext>
            </a:extLst>
          </p:cNvPr>
          <p:cNvGrpSpPr/>
          <p:nvPr/>
        </p:nvGrpSpPr>
        <p:grpSpPr>
          <a:xfrm>
            <a:off x="8820150" y="5619750"/>
            <a:ext cx="428625" cy="390525"/>
            <a:chOff x="751462" y="2647950"/>
            <a:chExt cx="917120" cy="791077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EEABB9-73AA-C4B0-CC54-67E9C45E1343}"/>
                </a:ext>
              </a:extLst>
            </p:cNvPr>
            <p:cNvSpPr/>
            <p:nvPr/>
          </p:nvSpPr>
          <p:spPr>
            <a:xfrm rot="10498727">
              <a:off x="982817" y="2999174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9BEB5AC-EC89-092C-EF4F-34997ED53566}"/>
                </a:ext>
              </a:extLst>
            </p:cNvPr>
            <p:cNvSpPr/>
            <p:nvPr/>
          </p:nvSpPr>
          <p:spPr>
            <a:xfrm rot="15332199">
              <a:off x="895151" y="2708126"/>
              <a:ext cx="313132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FBBF49C-65D3-2AD3-32BB-E95E80D83740}"/>
                </a:ext>
              </a:extLst>
            </p:cNvPr>
            <p:cNvSpPr/>
            <p:nvPr/>
          </p:nvSpPr>
          <p:spPr>
            <a:xfrm rot="4504892">
              <a:off x="1211760" y="2770989"/>
              <a:ext cx="313133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3CA5811-5D87-7154-3222-B9FE1F84A3B5}"/>
                </a:ext>
              </a:extLst>
            </p:cNvPr>
            <p:cNvSpPr/>
            <p:nvPr/>
          </p:nvSpPr>
          <p:spPr>
            <a:xfrm rot="21213995">
              <a:off x="1057276" y="2647950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C0D66F-A3B9-6C61-AFEE-F1D8D3B74C6C}"/>
              </a:ext>
            </a:extLst>
          </p:cNvPr>
          <p:cNvGrpSpPr/>
          <p:nvPr/>
        </p:nvGrpSpPr>
        <p:grpSpPr>
          <a:xfrm>
            <a:off x="9515475" y="5619750"/>
            <a:ext cx="428625" cy="390525"/>
            <a:chOff x="751462" y="2647950"/>
            <a:chExt cx="917120" cy="791077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793D33D-6AE9-50BF-C69A-D0BE45874404}"/>
                </a:ext>
              </a:extLst>
            </p:cNvPr>
            <p:cNvSpPr/>
            <p:nvPr/>
          </p:nvSpPr>
          <p:spPr>
            <a:xfrm rot="10498727">
              <a:off x="982817" y="2999174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D279837-C13D-DE52-6F14-E070ABB2D526}"/>
                </a:ext>
              </a:extLst>
            </p:cNvPr>
            <p:cNvSpPr/>
            <p:nvPr/>
          </p:nvSpPr>
          <p:spPr>
            <a:xfrm rot="15332199">
              <a:off x="895151" y="2708126"/>
              <a:ext cx="313132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D3531FA-C2C2-114E-54E5-AC8B88C5D12D}"/>
                </a:ext>
              </a:extLst>
            </p:cNvPr>
            <p:cNvSpPr/>
            <p:nvPr/>
          </p:nvSpPr>
          <p:spPr>
            <a:xfrm rot="4504892">
              <a:off x="1211760" y="2770989"/>
              <a:ext cx="313133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061EB6D-1F87-FBFA-667C-B0A39FDEEE47}"/>
                </a:ext>
              </a:extLst>
            </p:cNvPr>
            <p:cNvSpPr/>
            <p:nvPr/>
          </p:nvSpPr>
          <p:spPr>
            <a:xfrm rot="21213995">
              <a:off x="1057276" y="2647950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4E9B0C9-4E71-6D88-4ACF-8A97F0DBE644}"/>
              </a:ext>
            </a:extLst>
          </p:cNvPr>
          <p:cNvGrpSpPr/>
          <p:nvPr/>
        </p:nvGrpSpPr>
        <p:grpSpPr>
          <a:xfrm>
            <a:off x="8153400" y="5610225"/>
            <a:ext cx="428625" cy="390525"/>
            <a:chOff x="751462" y="2647950"/>
            <a:chExt cx="917120" cy="791077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E4BA946-8199-E122-D75B-B927ECD50966}"/>
                </a:ext>
              </a:extLst>
            </p:cNvPr>
            <p:cNvSpPr/>
            <p:nvPr/>
          </p:nvSpPr>
          <p:spPr>
            <a:xfrm rot="10498727">
              <a:off x="982817" y="2999174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6D345F3-7367-5CD5-739F-1F523A91CF14}"/>
                </a:ext>
              </a:extLst>
            </p:cNvPr>
            <p:cNvSpPr/>
            <p:nvPr/>
          </p:nvSpPr>
          <p:spPr>
            <a:xfrm rot="15332199">
              <a:off x="895151" y="2708126"/>
              <a:ext cx="313132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F184758-118E-4AA8-B847-878BD878A547}"/>
                </a:ext>
              </a:extLst>
            </p:cNvPr>
            <p:cNvSpPr/>
            <p:nvPr/>
          </p:nvSpPr>
          <p:spPr>
            <a:xfrm rot="4504892">
              <a:off x="1211760" y="2770989"/>
              <a:ext cx="313133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0115BC3-1CB0-5BC1-229D-187C4C2D9D37}"/>
                </a:ext>
              </a:extLst>
            </p:cNvPr>
            <p:cNvSpPr/>
            <p:nvPr/>
          </p:nvSpPr>
          <p:spPr>
            <a:xfrm rot="21213995">
              <a:off x="1057276" y="2647950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EA03695-E6DF-3071-AEF8-D4CCADEDA45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591338" y="5036371"/>
            <a:ext cx="3209637" cy="783404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48546988-7DFA-839B-832E-894CA3B9EC11}"/>
              </a:ext>
            </a:extLst>
          </p:cNvPr>
          <p:cNvGrpSpPr/>
          <p:nvPr/>
        </p:nvGrpSpPr>
        <p:grpSpPr>
          <a:xfrm>
            <a:off x="10604158" y="5934075"/>
            <a:ext cx="501992" cy="417905"/>
            <a:chOff x="751462" y="2647950"/>
            <a:chExt cx="917120" cy="791077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E7A0787-87F9-8ABE-F685-F7C465528EF2}"/>
                </a:ext>
              </a:extLst>
            </p:cNvPr>
            <p:cNvSpPr/>
            <p:nvPr/>
          </p:nvSpPr>
          <p:spPr>
            <a:xfrm rot="10498727">
              <a:off x="982817" y="2999174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7157F6B-D4ED-EA6A-8D7D-201184564CD3}"/>
                </a:ext>
              </a:extLst>
            </p:cNvPr>
            <p:cNvSpPr/>
            <p:nvPr/>
          </p:nvSpPr>
          <p:spPr>
            <a:xfrm rot="15332199">
              <a:off x="895151" y="2708126"/>
              <a:ext cx="313132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D7D4B36-165B-3297-394F-1064C6639CF0}"/>
                </a:ext>
              </a:extLst>
            </p:cNvPr>
            <p:cNvSpPr/>
            <p:nvPr/>
          </p:nvSpPr>
          <p:spPr>
            <a:xfrm rot="4504892">
              <a:off x="1211760" y="2770989"/>
              <a:ext cx="313133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83624C-A0A6-1813-80DE-5F47738F0867}"/>
                </a:ext>
              </a:extLst>
            </p:cNvPr>
            <p:cNvSpPr/>
            <p:nvPr/>
          </p:nvSpPr>
          <p:spPr>
            <a:xfrm rot="21213995">
              <a:off x="1057276" y="2647950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9E83F95-9B7C-C256-0963-B70DC9E412A7}"/>
              </a:ext>
            </a:extLst>
          </p:cNvPr>
          <p:cNvGrpSpPr/>
          <p:nvPr/>
        </p:nvGrpSpPr>
        <p:grpSpPr>
          <a:xfrm>
            <a:off x="9153525" y="5981700"/>
            <a:ext cx="428625" cy="390525"/>
            <a:chOff x="751462" y="2647950"/>
            <a:chExt cx="917120" cy="791077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A8D9CD9-4358-5E8D-E301-3043C83337E1}"/>
                </a:ext>
              </a:extLst>
            </p:cNvPr>
            <p:cNvSpPr/>
            <p:nvPr/>
          </p:nvSpPr>
          <p:spPr>
            <a:xfrm rot="10498727">
              <a:off x="982817" y="2999174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F17B56A-27FD-0979-9A3F-2C3B3207DA2D}"/>
                </a:ext>
              </a:extLst>
            </p:cNvPr>
            <p:cNvSpPr/>
            <p:nvPr/>
          </p:nvSpPr>
          <p:spPr>
            <a:xfrm rot="15332199">
              <a:off x="895151" y="2708126"/>
              <a:ext cx="313132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4CED86C-FBFD-D2D4-4FD3-F9BE8FDAFAB3}"/>
                </a:ext>
              </a:extLst>
            </p:cNvPr>
            <p:cNvSpPr/>
            <p:nvPr/>
          </p:nvSpPr>
          <p:spPr>
            <a:xfrm rot="4504892">
              <a:off x="1211760" y="2770989"/>
              <a:ext cx="313133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E7967F1-8DA6-3DF8-65AF-D18ED621E7EF}"/>
                </a:ext>
              </a:extLst>
            </p:cNvPr>
            <p:cNvSpPr/>
            <p:nvPr/>
          </p:nvSpPr>
          <p:spPr>
            <a:xfrm rot="21213995">
              <a:off x="1057276" y="2647950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3DE9C8-88AC-A9F8-347F-AA5290E34387}"/>
              </a:ext>
            </a:extLst>
          </p:cNvPr>
          <p:cNvGrpSpPr/>
          <p:nvPr/>
        </p:nvGrpSpPr>
        <p:grpSpPr>
          <a:xfrm>
            <a:off x="9848850" y="5981700"/>
            <a:ext cx="428625" cy="390525"/>
            <a:chOff x="751462" y="2647950"/>
            <a:chExt cx="917120" cy="791077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3D42C9A-A5DE-4ABE-84A4-B2A691B9D315}"/>
                </a:ext>
              </a:extLst>
            </p:cNvPr>
            <p:cNvSpPr/>
            <p:nvPr/>
          </p:nvSpPr>
          <p:spPr>
            <a:xfrm rot="10498727">
              <a:off x="982817" y="2999174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06D26FA-C53D-E627-19AD-BFE98C0F72DF}"/>
                </a:ext>
              </a:extLst>
            </p:cNvPr>
            <p:cNvSpPr/>
            <p:nvPr/>
          </p:nvSpPr>
          <p:spPr>
            <a:xfrm rot="15332199">
              <a:off x="895151" y="2708126"/>
              <a:ext cx="313132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FCE7E91-D8E6-679E-9954-CA88EC696DBC}"/>
                </a:ext>
              </a:extLst>
            </p:cNvPr>
            <p:cNvSpPr/>
            <p:nvPr/>
          </p:nvSpPr>
          <p:spPr>
            <a:xfrm rot="4504892">
              <a:off x="1211760" y="2770989"/>
              <a:ext cx="313133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4F53438-6340-06EF-D31E-FE809E18D974}"/>
                </a:ext>
              </a:extLst>
            </p:cNvPr>
            <p:cNvSpPr/>
            <p:nvPr/>
          </p:nvSpPr>
          <p:spPr>
            <a:xfrm rot="21213995">
              <a:off x="1057276" y="2647950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C7C75C5-B78E-80A3-1D20-EA1EA0D8FC31}"/>
              </a:ext>
            </a:extLst>
          </p:cNvPr>
          <p:cNvGrpSpPr/>
          <p:nvPr/>
        </p:nvGrpSpPr>
        <p:grpSpPr>
          <a:xfrm>
            <a:off x="8486775" y="5972175"/>
            <a:ext cx="428625" cy="390525"/>
            <a:chOff x="751462" y="2647950"/>
            <a:chExt cx="917120" cy="791077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3AC548C-1CCC-09B3-4154-CABC24CF233C}"/>
                </a:ext>
              </a:extLst>
            </p:cNvPr>
            <p:cNvSpPr/>
            <p:nvPr/>
          </p:nvSpPr>
          <p:spPr>
            <a:xfrm rot="10498727">
              <a:off x="982817" y="2999174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82304DE-F19E-CF29-A790-6276FBAD3C2C}"/>
                </a:ext>
              </a:extLst>
            </p:cNvPr>
            <p:cNvSpPr/>
            <p:nvPr/>
          </p:nvSpPr>
          <p:spPr>
            <a:xfrm rot="15332199">
              <a:off x="895151" y="2708126"/>
              <a:ext cx="313132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3CF6D16-51BC-8617-2333-FE22EA83C963}"/>
                </a:ext>
              </a:extLst>
            </p:cNvPr>
            <p:cNvSpPr/>
            <p:nvPr/>
          </p:nvSpPr>
          <p:spPr>
            <a:xfrm rot="4504892">
              <a:off x="1211760" y="2770989"/>
              <a:ext cx="313133" cy="600510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C0E6E6F-885C-9D7C-F971-145F06FE8D43}"/>
                </a:ext>
              </a:extLst>
            </p:cNvPr>
            <p:cNvSpPr/>
            <p:nvPr/>
          </p:nvSpPr>
          <p:spPr>
            <a:xfrm rot="21213995">
              <a:off x="1057276" y="2647950"/>
              <a:ext cx="427504" cy="439853"/>
            </a:xfrm>
            <a:custGeom>
              <a:avLst/>
              <a:gdLst>
                <a:gd name="csX0" fmla="*/ 190500 w 600075"/>
                <a:gd name="csY0" fmla="*/ 762000 h 842919"/>
                <a:gd name="csX1" fmla="*/ 142875 w 600075"/>
                <a:gd name="csY1" fmla="*/ 685800 h 842919"/>
                <a:gd name="csX2" fmla="*/ 104775 w 600075"/>
                <a:gd name="csY2" fmla="*/ 638175 h 842919"/>
                <a:gd name="csX3" fmla="*/ 85725 w 600075"/>
                <a:gd name="csY3" fmla="*/ 600075 h 842919"/>
                <a:gd name="csX4" fmla="*/ 47625 w 600075"/>
                <a:gd name="csY4" fmla="*/ 571500 h 842919"/>
                <a:gd name="csX5" fmla="*/ 38100 w 600075"/>
                <a:gd name="csY5" fmla="*/ 533400 h 842919"/>
                <a:gd name="csX6" fmla="*/ 19050 w 600075"/>
                <a:gd name="csY6" fmla="*/ 466725 h 842919"/>
                <a:gd name="csX7" fmla="*/ 9525 w 600075"/>
                <a:gd name="csY7" fmla="*/ 400050 h 842919"/>
                <a:gd name="csX8" fmla="*/ 0 w 600075"/>
                <a:gd name="csY8" fmla="*/ 342900 h 842919"/>
                <a:gd name="csX9" fmla="*/ 19050 w 600075"/>
                <a:gd name="csY9" fmla="*/ 123825 h 842919"/>
                <a:gd name="csX10" fmla="*/ 57150 w 600075"/>
                <a:gd name="csY10" fmla="*/ 66675 h 842919"/>
                <a:gd name="csX11" fmla="*/ 85725 w 600075"/>
                <a:gd name="csY11" fmla="*/ 38100 h 842919"/>
                <a:gd name="csX12" fmla="*/ 152400 w 600075"/>
                <a:gd name="csY12" fmla="*/ 0 h 842919"/>
                <a:gd name="csX13" fmla="*/ 438150 w 600075"/>
                <a:gd name="csY13" fmla="*/ 19050 h 842919"/>
                <a:gd name="csX14" fmla="*/ 466725 w 600075"/>
                <a:gd name="csY14" fmla="*/ 38100 h 842919"/>
                <a:gd name="csX15" fmla="*/ 504825 w 600075"/>
                <a:gd name="csY15" fmla="*/ 66675 h 842919"/>
                <a:gd name="csX16" fmla="*/ 561975 w 600075"/>
                <a:gd name="csY16" fmla="*/ 114300 h 842919"/>
                <a:gd name="csX17" fmla="*/ 590550 w 600075"/>
                <a:gd name="csY17" fmla="*/ 190500 h 842919"/>
                <a:gd name="csX18" fmla="*/ 600075 w 600075"/>
                <a:gd name="csY18" fmla="*/ 238125 h 842919"/>
                <a:gd name="csX19" fmla="*/ 590550 w 600075"/>
                <a:gd name="csY19" fmla="*/ 342900 h 842919"/>
                <a:gd name="csX20" fmla="*/ 571500 w 600075"/>
                <a:gd name="csY20" fmla="*/ 390525 h 842919"/>
                <a:gd name="csX21" fmla="*/ 457200 w 600075"/>
                <a:gd name="csY21" fmla="*/ 495300 h 842919"/>
                <a:gd name="csX22" fmla="*/ 428625 w 600075"/>
                <a:gd name="csY22" fmla="*/ 533400 h 842919"/>
                <a:gd name="csX23" fmla="*/ 409575 w 600075"/>
                <a:gd name="csY23" fmla="*/ 561975 h 842919"/>
                <a:gd name="csX24" fmla="*/ 381000 w 600075"/>
                <a:gd name="csY24" fmla="*/ 581025 h 842919"/>
                <a:gd name="csX25" fmla="*/ 352425 w 600075"/>
                <a:gd name="csY25" fmla="*/ 619125 h 842919"/>
                <a:gd name="csX26" fmla="*/ 323850 w 600075"/>
                <a:gd name="csY26" fmla="*/ 647700 h 842919"/>
                <a:gd name="csX27" fmla="*/ 247650 w 600075"/>
                <a:gd name="csY27" fmla="*/ 714375 h 842919"/>
                <a:gd name="csX28" fmla="*/ 171450 w 600075"/>
                <a:gd name="csY28" fmla="*/ 790575 h 842919"/>
                <a:gd name="csX29" fmla="*/ 152400 w 600075"/>
                <a:gd name="csY29" fmla="*/ 838200 h 842919"/>
                <a:gd name="csX30" fmla="*/ 209550 w 600075"/>
                <a:gd name="csY30" fmla="*/ 828675 h 842919"/>
                <a:gd name="csX31" fmla="*/ 190500 w 600075"/>
                <a:gd name="csY31" fmla="*/ 762000 h 8429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600075" h="842919">
                  <a:moveTo>
                    <a:pt x="190500" y="762000"/>
                  </a:moveTo>
                  <a:cubicBezTo>
                    <a:pt x="174608" y="682539"/>
                    <a:pt x="197117" y="740042"/>
                    <a:pt x="142875" y="685800"/>
                  </a:cubicBezTo>
                  <a:cubicBezTo>
                    <a:pt x="128500" y="671425"/>
                    <a:pt x="116052" y="655091"/>
                    <a:pt x="104775" y="638175"/>
                  </a:cubicBezTo>
                  <a:cubicBezTo>
                    <a:pt x="96899" y="626361"/>
                    <a:pt x="94966" y="610856"/>
                    <a:pt x="85725" y="600075"/>
                  </a:cubicBezTo>
                  <a:cubicBezTo>
                    <a:pt x="75394" y="588022"/>
                    <a:pt x="60325" y="581025"/>
                    <a:pt x="47625" y="571500"/>
                  </a:cubicBezTo>
                  <a:cubicBezTo>
                    <a:pt x="44450" y="558800"/>
                    <a:pt x="41544" y="546030"/>
                    <a:pt x="38100" y="533400"/>
                  </a:cubicBezTo>
                  <a:cubicBezTo>
                    <a:pt x="32018" y="511100"/>
                    <a:pt x="23893" y="489326"/>
                    <a:pt x="19050" y="466725"/>
                  </a:cubicBezTo>
                  <a:cubicBezTo>
                    <a:pt x="14346" y="444773"/>
                    <a:pt x="12939" y="422240"/>
                    <a:pt x="9525" y="400050"/>
                  </a:cubicBezTo>
                  <a:cubicBezTo>
                    <a:pt x="6588" y="380962"/>
                    <a:pt x="3175" y="361950"/>
                    <a:pt x="0" y="342900"/>
                  </a:cubicBezTo>
                  <a:cubicBezTo>
                    <a:pt x="6350" y="269875"/>
                    <a:pt x="4199" y="195605"/>
                    <a:pt x="19050" y="123825"/>
                  </a:cubicBezTo>
                  <a:cubicBezTo>
                    <a:pt x="23689" y="101405"/>
                    <a:pt x="40961" y="82864"/>
                    <a:pt x="57150" y="66675"/>
                  </a:cubicBezTo>
                  <a:cubicBezTo>
                    <a:pt x="66675" y="57150"/>
                    <a:pt x="75377" y="46724"/>
                    <a:pt x="85725" y="38100"/>
                  </a:cubicBezTo>
                  <a:cubicBezTo>
                    <a:pt x="105920" y="21271"/>
                    <a:pt x="129109" y="11645"/>
                    <a:pt x="152400" y="0"/>
                  </a:cubicBezTo>
                  <a:cubicBezTo>
                    <a:pt x="247650" y="6350"/>
                    <a:pt x="343382" y="7563"/>
                    <a:pt x="438150" y="19050"/>
                  </a:cubicBezTo>
                  <a:cubicBezTo>
                    <a:pt x="449514" y="20428"/>
                    <a:pt x="457410" y="31446"/>
                    <a:pt x="466725" y="38100"/>
                  </a:cubicBezTo>
                  <a:cubicBezTo>
                    <a:pt x="479643" y="47327"/>
                    <a:pt x="491907" y="57448"/>
                    <a:pt x="504825" y="66675"/>
                  </a:cubicBezTo>
                  <a:cubicBezTo>
                    <a:pt x="529192" y="84080"/>
                    <a:pt x="543445" y="88358"/>
                    <a:pt x="561975" y="114300"/>
                  </a:cubicBezTo>
                  <a:cubicBezTo>
                    <a:pt x="579790" y="139242"/>
                    <a:pt x="584117" y="161551"/>
                    <a:pt x="590550" y="190500"/>
                  </a:cubicBezTo>
                  <a:cubicBezTo>
                    <a:pt x="594062" y="206304"/>
                    <a:pt x="596900" y="222250"/>
                    <a:pt x="600075" y="238125"/>
                  </a:cubicBezTo>
                  <a:cubicBezTo>
                    <a:pt x="596900" y="273050"/>
                    <a:pt x="597013" y="308432"/>
                    <a:pt x="590550" y="342900"/>
                  </a:cubicBezTo>
                  <a:cubicBezTo>
                    <a:pt x="587399" y="359705"/>
                    <a:pt x="579687" y="375515"/>
                    <a:pt x="571500" y="390525"/>
                  </a:cubicBezTo>
                  <a:cubicBezTo>
                    <a:pt x="531879" y="463164"/>
                    <a:pt x="533069" y="447882"/>
                    <a:pt x="457200" y="495300"/>
                  </a:cubicBezTo>
                  <a:cubicBezTo>
                    <a:pt x="447675" y="508000"/>
                    <a:pt x="437852" y="520482"/>
                    <a:pt x="428625" y="533400"/>
                  </a:cubicBezTo>
                  <a:cubicBezTo>
                    <a:pt x="421971" y="542715"/>
                    <a:pt x="417670" y="553880"/>
                    <a:pt x="409575" y="561975"/>
                  </a:cubicBezTo>
                  <a:cubicBezTo>
                    <a:pt x="401480" y="570070"/>
                    <a:pt x="389095" y="572930"/>
                    <a:pt x="381000" y="581025"/>
                  </a:cubicBezTo>
                  <a:cubicBezTo>
                    <a:pt x="369775" y="592250"/>
                    <a:pt x="362756" y="607072"/>
                    <a:pt x="352425" y="619125"/>
                  </a:cubicBezTo>
                  <a:cubicBezTo>
                    <a:pt x="343659" y="629352"/>
                    <a:pt x="332120" y="637067"/>
                    <a:pt x="323850" y="647700"/>
                  </a:cubicBezTo>
                  <a:cubicBezTo>
                    <a:pt x="269103" y="718089"/>
                    <a:pt x="313328" y="697956"/>
                    <a:pt x="247650" y="714375"/>
                  </a:cubicBezTo>
                  <a:cubicBezTo>
                    <a:pt x="186143" y="755380"/>
                    <a:pt x="196114" y="735080"/>
                    <a:pt x="171450" y="790575"/>
                  </a:cubicBezTo>
                  <a:cubicBezTo>
                    <a:pt x="164506" y="806199"/>
                    <a:pt x="140310" y="826110"/>
                    <a:pt x="152400" y="838200"/>
                  </a:cubicBezTo>
                  <a:cubicBezTo>
                    <a:pt x="166056" y="851856"/>
                    <a:pt x="190500" y="831850"/>
                    <a:pt x="209550" y="828675"/>
                  </a:cubicBezTo>
                  <a:lnTo>
                    <a:pt x="190500" y="762000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DF5E7EBA-92CE-3A2C-9913-5C78A1679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525" y="4552949"/>
            <a:ext cx="752475" cy="75247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05132BB-ABA6-3FA1-41DE-CCECF11FF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0" y="4581524"/>
            <a:ext cx="752475" cy="75247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F5F87677-C9FD-1937-4817-10D488E10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525" y="4571999"/>
            <a:ext cx="752475" cy="752475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CF24174-61C2-B87E-BE33-60E7D9B7E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925" y="4495799"/>
            <a:ext cx="752475" cy="75247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4DDC12CE-09B2-5BDD-6F2D-55BAA0ED0D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772401" y="3933825"/>
            <a:ext cx="925675" cy="53340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C081B52-EA90-4B6C-EBBB-B9D6A749EE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715377" y="3943350"/>
            <a:ext cx="872370" cy="502684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245AD2DE-364F-80EA-3301-C59EDD7032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620251" y="3943225"/>
            <a:ext cx="876299" cy="504949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3499E6F9-3DBB-B6A8-5311-73DC820EB4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525126" y="3914650"/>
            <a:ext cx="876299" cy="5049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389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9"/>
    </mc:Choice>
    <mc:Fallback xmlns="">
      <p:transition spd="slow" advTm="5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99B54-324C-5DE5-0876-C165439D2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7D93A3-ADF5-5D3D-0192-4982478410A8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FC0F3F59-3495-470B-7932-E0A43029CD95}"/>
              </a:ext>
            </a:extLst>
          </p:cNvPr>
          <p:cNvSpPr/>
          <p:nvPr/>
        </p:nvSpPr>
        <p:spPr>
          <a:xfrm>
            <a:off x="132734" y="103239"/>
            <a:ext cx="11926531" cy="658331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242E80-7F79-4861-89FC-75F5A04F7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46" t="51158" r="7164" b="6138"/>
          <a:stretch>
            <a:fillRect/>
          </a:stretch>
        </p:blipFill>
        <p:spPr>
          <a:xfrm>
            <a:off x="876300" y="714376"/>
            <a:ext cx="10306049" cy="5334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110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40"/>
    </mc:Choice>
    <mc:Fallback xmlns="">
      <p:transition spd="slow" advTm="31640"/>
    </mc:Fallback>
  </mc:AlternateContent>
  <p:extLst>
    <p:ext uri="{E180D4A7-C9FB-4DFB-919C-405C955672EB}">
      <p14:showEvtLst xmlns:p14="http://schemas.microsoft.com/office/powerpoint/2010/main">
        <p14:playEvt time="2637" objId="2"/>
        <p14:pauseEvt time="25699" objId="2"/>
        <p14:stopEvt time="30127" objId="2"/>
        <p14:playEvt time="30130" objId="2"/>
        <p14:stopEvt time="30941" objId="2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148F0-5F2E-F07F-8D3C-B2F1781A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84E65B8-BD03-7DF2-1842-C85CBB3A4B40}"/>
              </a:ext>
            </a:extLst>
          </p:cNvPr>
          <p:cNvSpPr/>
          <p:nvPr/>
        </p:nvSpPr>
        <p:spPr>
          <a:xfrm>
            <a:off x="85725" y="0"/>
            <a:ext cx="12353924" cy="685800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7BDDF3FD-B9A9-7390-DCAC-B0316777C14A}"/>
              </a:ext>
            </a:extLst>
          </p:cNvPr>
          <p:cNvSpPr/>
          <p:nvPr/>
        </p:nvSpPr>
        <p:spPr>
          <a:xfrm>
            <a:off x="180359" y="112764"/>
            <a:ext cx="11926531" cy="658331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7A4D749-3548-038B-6BD9-8D1E4ED8E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235" t="73228" r="6893" b="19140"/>
          <a:stretch>
            <a:fillRect/>
          </a:stretch>
        </p:blipFill>
        <p:spPr>
          <a:xfrm>
            <a:off x="933679" y="638175"/>
            <a:ext cx="10382021" cy="15716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9FCD3E-E4E8-B6DE-785A-BBB8ECA2412E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0" t="23629" r="29157" b="36660"/>
          <a:stretch>
            <a:fillRect/>
          </a:stretch>
        </p:blipFill>
        <p:spPr>
          <a:xfrm>
            <a:off x="1771650" y="2647950"/>
            <a:ext cx="1466851" cy="16383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105356-0587-6582-8689-02117106A3F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5" t="24902" r="32746" b="38982"/>
          <a:stretch>
            <a:fillRect/>
          </a:stretch>
        </p:blipFill>
        <p:spPr>
          <a:xfrm>
            <a:off x="9296400" y="2647950"/>
            <a:ext cx="1247775" cy="1600200"/>
          </a:xfrm>
          <a:prstGeom prst="rect">
            <a:avLst/>
          </a:prstGeom>
          <a:solidFill>
            <a:srgbClr val="FF0000"/>
          </a:solidFill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7D70380-033D-A478-D742-749BBE087DC0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5" t="24902" r="32746" b="38982"/>
          <a:stretch>
            <a:fillRect/>
          </a:stretch>
        </p:blipFill>
        <p:spPr>
          <a:xfrm>
            <a:off x="6981825" y="2686050"/>
            <a:ext cx="1247775" cy="1600200"/>
          </a:xfrm>
          <a:prstGeom prst="rect">
            <a:avLst/>
          </a:prstGeom>
        </p:spPr>
      </p:pic>
      <p:sp>
        <p:nvSpPr>
          <p:cNvPr id="25" name="Arrow: Circular 24">
            <a:extLst>
              <a:ext uri="{FF2B5EF4-FFF2-40B4-BE49-F238E27FC236}">
                <a16:creationId xmlns:a16="http://schemas.microsoft.com/office/drawing/2014/main" id="{C3175C2D-7E34-4C03-A474-160655C817D0}"/>
              </a:ext>
            </a:extLst>
          </p:cNvPr>
          <p:cNvSpPr/>
          <p:nvPr/>
        </p:nvSpPr>
        <p:spPr>
          <a:xfrm flipH="1" flipV="1">
            <a:off x="9829800" y="3781425"/>
            <a:ext cx="1333500" cy="466725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241775"/>
              <a:gd name="adj5" fmla="val 125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Arrow: Circular 26">
            <a:extLst>
              <a:ext uri="{FF2B5EF4-FFF2-40B4-BE49-F238E27FC236}">
                <a16:creationId xmlns:a16="http://schemas.microsoft.com/office/drawing/2014/main" id="{7A0EE463-476C-6473-5B9A-05F0B7607282}"/>
              </a:ext>
            </a:extLst>
          </p:cNvPr>
          <p:cNvSpPr/>
          <p:nvPr/>
        </p:nvSpPr>
        <p:spPr>
          <a:xfrm flipH="1">
            <a:off x="9744075" y="2686050"/>
            <a:ext cx="1333500" cy="4191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462848"/>
              <a:gd name="adj5" fmla="val 172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Block Arc 27">
            <a:extLst>
              <a:ext uri="{FF2B5EF4-FFF2-40B4-BE49-F238E27FC236}">
                <a16:creationId xmlns:a16="http://schemas.microsoft.com/office/drawing/2014/main" id="{4A811D5E-150E-EDE7-B674-9E43D3FBB347}"/>
              </a:ext>
            </a:extLst>
          </p:cNvPr>
          <p:cNvSpPr/>
          <p:nvPr/>
        </p:nvSpPr>
        <p:spPr>
          <a:xfrm rot="16643434">
            <a:off x="9620250" y="3238501"/>
            <a:ext cx="257175" cy="438150"/>
          </a:xfrm>
          <a:prstGeom prst="blockArc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Flowchart: Punched Tape 28">
            <a:extLst>
              <a:ext uri="{FF2B5EF4-FFF2-40B4-BE49-F238E27FC236}">
                <a16:creationId xmlns:a16="http://schemas.microsoft.com/office/drawing/2014/main" id="{79FEC16F-5C8C-058A-A76A-AD69EC4BEB10}"/>
              </a:ext>
            </a:extLst>
          </p:cNvPr>
          <p:cNvSpPr/>
          <p:nvPr/>
        </p:nvSpPr>
        <p:spPr>
          <a:xfrm rot="1406328">
            <a:off x="3819524" y="2600326"/>
            <a:ext cx="914400" cy="804672"/>
          </a:xfrm>
          <a:prstGeom prst="flowChartPunchedTap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2630D4E-5286-12AF-13C3-6FBE10931E2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40" t="23629" r="29157" b="36660"/>
          <a:stretch>
            <a:fillRect/>
          </a:stretch>
        </p:blipFill>
        <p:spPr>
          <a:xfrm>
            <a:off x="3619500" y="2571750"/>
            <a:ext cx="1466851" cy="1638300"/>
          </a:xfrm>
          <a:prstGeom prst="rect">
            <a:avLst/>
          </a:prstGeom>
        </p:spPr>
      </p:pic>
      <p:sp>
        <p:nvSpPr>
          <p:cNvPr id="35" name="Teardrop 34">
            <a:extLst>
              <a:ext uri="{FF2B5EF4-FFF2-40B4-BE49-F238E27FC236}">
                <a16:creationId xmlns:a16="http://schemas.microsoft.com/office/drawing/2014/main" id="{0C953E55-FB6E-33D0-F2D3-191F74BF1361}"/>
              </a:ext>
            </a:extLst>
          </p:cNvPr>
          <p:cNvSpPr/>
          <p:nvPr/>
        </p:nvSpPr>
        <p:spPr>
          <a:xfrm rot="1197401">
            <a:off x="3821461" y="2748370"/>
            <a:ext cx="696397" cy="447286"/>
          </a:xfrm>
          <a:prstGeom prst="teardrop">
            <a:avLst>
              <a:gd name="adj" fmla="val 116584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57EC2777-2727-0FC8-0C97-E9B2F9607E4D}"/>
              </a:ext>
            </a:extLst>
          </p:cNvPr>
          <p:cNvSpPr/>
          <p:nvPr/>
        </p:nvSpPr>
        <p:spPr>
          <a:xfrm rot="3249390">
            <a:off x="3948904" y="2472783"/>
            <a:ext cx="696397" cy="426078"/>
          </a:xfrm>
          <a:prstGeom prst="teardrop">
            <a:avLst>
              <a:gd name="adj" fmla="val 116584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9A75C8F2-BCCF-9D10-1A41-B2DCA30B59D6}"/>
              </a:ext>
            </a:extLst>
          </p:cNvPr>
          <p:cNvSpPr/>
          <p:nvPr/>
        </p:nvSpPr>
        <p:spPr>
          <a:xfrm rot="8640684">
            <a:off x="4350185" y="2147468"/>
            <a:ext cx="498913" cy="653775"/>
          </a:xfrm>
          <a:prstGeom prst="teardrop">
            <a:avLst>
              <a:gd name="adj" fmla="val 116584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ardrop 7">
            <a:extLst>
              <a:ext uri="{FF2B5EF4-FFF2-40B4-BE49-F238E27FC236}">
                <a16:creationId xmlns:a16="http://schemas.microsoft.com/office/drawing/2014/main" id="{D0145602-4805-3C3C-2FAE-D1D27769F248}"/>
              </a:ext>
            </a:extLst>
          </p:cNvPr>
          <p:cNvSpPr/>
          <p:nvPr/>
        </p:nvSpPr>
        <p:spPr>
          <a:xfrm rot="11398022">
            <a:off x="4693085" y="2290343"/>
            <a:ext cx="498913" cy="653775"/>
          </a:xfrm>
          <a:prstGeom prst="teardrop">
            <a:avLst>
              <a:gd name="adj" fmla="val 116584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41205AE1-3CF8-B09A-24A4-BD07A931D899}"/>
              </a:ext>
            </a:extLst>
          </p:cNvPr>
          <p:cNvSpPr/>
          <p:nvPr/>
        </p:nvSpPr>
        <p:spPr>
          <a:xfrm rot="15867995">
            <a:off x="4664510" y="2842795"/>
            <a:ext cx="498913" cy="653775"/>
          </a:xfrm>
          <a:prstGeom prst="teardrop">
            <a:avLst>
              <a:gd name="adj" fmla="val 116584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ardrop 12">
            <a:extLst>
              <a:ext uri="{FF2B5EF4-FFF2-40B4-BE49-F238E27FC236}">
                <a16:creationId xmlns:a16="http://schemas.microsoft.com/office/drawing/2014/main" id="{3AC5F146-43DF-ED30-C358-A2AC430DAD5B}"/>
              </a:ext>
            </a:extLst>
          </p:cNvPr>
          <p:cNvSpPr/>
          <p:nvPr/>
        </p:nvSpPr>
        <p:spPr>
          <a:xfrm rot="15867995">
            <a:off x="4619348" y="3296012"/>
            <a:ext cx="404617" cy="975047"/>
          </a:xfrm>
          <a:prstGeom prst="teardrop">
            <a:avLst>
              <a:gd name="adj" fmla="val 116584"/>
            </a:avLst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189F2F-B9A5-924A-ED80-FFF43186E351}"/>
              </a:ext>
            </a:extLst>
          </p:cNvPr>
          <p:cNvSpPr/>
          <p:nvPr/>
        </p:nvSpPr>
        <p:spPr>
          <a:xfrm rot="1684781">
            <a:off x="4229099" y="3038475"/>
            <a:ext cx="123825" cy="1066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1E9927C-7F1F-2405-1CB9-7A37A6646FC9}"/>
              </a:ext>
            </a:extLst>
          </p:cNvPr>
          <p:cNvSpPr/>
          <p:nvPr/>
        </p:nvSpPr>
        <p:spPr>
          <a:xfrm>
            <a:off x="4305300" y="3562350"/>
            <a:ext cx="1145149" cy="469564"/>
          </a:xfrm>
          <a:custGeom>
            <a:avLst/>
            <a:gdLst>
              <a:gd name="csX0" fmla="*/ 0 w 1145149"/>
              <a:gd name="csY0" fmla="*/ 133350 h 469564"/>
              <a:gd name="csX1" fmla="*/ 47625 w 1145149"/>
              <a:gd name="csY1" fmla="*/ 123825 h 469564"/>
              <a:gd name="csX2" fmla="*/ 104775 w 1145149"/>
              <a:gd name="csY2" fmla="*/ 142875 h 469564"/>
              <a:gd name="csX3" fmla="*/ 200025 w 1145149"/>
              <a:gd name="csY3" fmla="*/ 180975 h 469564"/>
              <a:gd name="csX4" fmla="*/ 238125 w 1145149"/>
              <a:gd name="csY4" fmla="*/ 190500 h 469564"/>
              <a:gd name="csX5" fmla="*/ 295275 w 1145149"/>
              <a:gd name="csY5" fmla="*/ 209550 h 469564"/>
              <a:gd name="csX6" fmla="*/ 371475 w 1145149"/>
              <a:gd name="csY6" fmla="*/ 219075 h 469564"/>
              <a:gd name="csX7" fmla="*/ 466725 w 1145149"/>
              <a:gd name="csY7" fmla="*/ 238125 h 469564"/>
              <a:gd name="csX8" fmla="*/ 533400 w 1145149"/>
              <a:gd name="csY8" fmla="*/ 247650 h 469564"/>
              <a:gd name="csX9" fmla="*/ 704850 w 1145149"/>
              <a:gd name="csY9" fmla="*/ 238125 h 469564"/>
              <a:gd name="csX10" fmla="*/ 962025 w 1145149"/>
              <a:gd name="csY10" fmla="*/ 228600 h 469564"/>
              <a:gd name="csX11" fmla="*/ 981075 w 1145149"/>
              <a:gd name="csY11" fmla="*/ 171450 h 469564"/>
              <a:gd name="csX12" fmla="*/ 1009650 w 1145149"/>
              <a:gd name="csY12" fmla="*/ 161925 h 469564"/>
              <a:gd name="csX13" fmla="*/ 1057275 w 1145149"/>
              <a:gd name="csY13" fmla="*/ 152400 h 469564"/>
              <a:gd name="csX14" fmla="*/ 1038225 w 1145149"/>
              <a:gd name="csY14" fmla="*/ 142875 h 469564"/>
              <a:gd name="csX15" fmla="*/ 981075 w 1145149"/>
              <a:gd name="csY15" fmla="*/ 133350 h 469564"/>
              <a:gd name="csX16" fmla="*/ 1009650 w 1145149"/>
              <a:gd name="csY16" fmla="*/ 152400 h 469564"/>
              <a:gd name="csX17" fmla="*/ 1047750 w 1145149"/>
              <a:gd name="csY17" fmla="*/ 161925 h 469564"/>
              <a:gd name="csX18" fmla="*/ 1076325 w 1145149"/>
              <a:gd name="csY18" fmla="*/ 171450 h 469564"/>
              <a:gd name="csX19" fmla="*/ 1057275 w 1145149"/>
              <a:gd name="csY19" fmla="*/ 209550 h 469564"/>
              <a:gd name="csX20" fmla="*/ 1019175 w 1145149"/>
              <a:gd name="csY20" fmla="*/ 219075 h 469564"/>
              <a:gd name="csX21" fmla="*/ 981075 w 1145149"/>
              <a:gd name="csY21" fmla="*/ 238125 h 469564"/>
              <a:gd name="csX22" fmla="*/ 923925 w 1145149"/>
              <a:gd name="csY22" fmla="*/ 266700 h 469564"/>
              <a:gd name="csX23" fmla="*/ 895350 w 1145149"/>
              <a:gd name="csY23" fmla="*/ 295275 h 469564"/>
              <a:gd name="csX24" fmla="*/ 876300 w 1145149"/>
              <a:gd name="csY24" fmla="*/ 323850 h 469564"/>
              <a:gd name="csX25" fmla="*/ 847725 w 1145149"/>
              <a:gd name="csY25" fmla="*/ 333375 h 469564"/>
              <a:gd name="csX26" fmla="*/ 742950 w 1145149"/>
              <a:gd name="csY26" fmla="*/ 266700 h 469564"/>
              <a:gd name="csX27" fmla="*/ 714375 w 1145149"/>
              <a:gd name="csY27" fmla="*/ 247650 h 469564"/>
              <a:gd name="csX28" fmla="*/ 638175 w 1145149"/>
              <a:gd name="csY28" fmla="*/ 228600 h 469564"/>
              <a:gd name="csX29" fmla="*/ 457200 w 1145149"/>
              <a:gd name="csY29" fmla="*/ 238125 h 469564"/>
              <a:gd name="csX30" fmla="*/ 447675 w 1145149"/>
              <a:gd name="csY30" fmla="*/ 276225 h 469564"/>
              <a:gd name="csX31" fmla="*/ 457200 w 1145149"/>
              <a:gd name="csY31" fmla="*/ 390525 h 469564"/>
              <a:gd name="csX32" fmla="*/ 476250 w 1145149"/>
              <a:gd name="csY32" fmla="*/ 438150 h 469564"/>
              <a:gd name="csX33" fmla="*/ 495300 w 1145149"/>
              <a:gd name="csY33" fmla="*/ 466725 h 469564"/>
              <a:gd name="csX34" fmla="*/ 447675 w 1145149"/>
              <a:gd name="csY34" fmla="*/ 457200 h 469564"/>
              <a:gd name="csX35" fmla="*/ 371475 w 1145149"/>
              <a:gd name="csY35" fmla="*/ 438150 h 469564"/>
              <a:gd name="csX36" fmla="*/ 333375 w 1145149"/>
              <a:gd name="csY36" fmla="*/ 428625 h 469564"/>
              <a:gd name="csX37" fmla="*/ 285750 w 1145149"/>
              <a:gd name="csY37" fmla="*/ 400050 h 469564"/>
              <a:gd name="csX38" fmla="*/ 257175 w 1145149"/>
              <a:gd name="csY38" fmla="*/ 371475 h 469564"/>
              <a:gd name="csX39" fmla="*/ 180975 w 1145149"/>
              <a:gd name="csY39" fmla="*/ 228600 h 469564"/>
              <a:gd name="csX40" fmla="*/ 171450 w 1145149"/>
              <a:gd name="csY40" fmla="*/ 200025 h 469564"/>
              <a:gd name="csX41" fmla="*/ 180975 w 1145149"/>
              <a:gd name="csY41" fmla="*/ 161925 h 469564"/>
              <a:gd name="csX42" fmla="*/ 209550 w 1145149"/>
              <a:gd name="csY42" fmla="*/ 152400 h 469564"/>
              <a:gd name="csX43" fmla="*/ 304800 w 1145149"/>
              <a:gd name="csY43" fmla="*/ 114300 h 469564"/>
              <a:gd name="csX44" fmla="*/ 371475 w 1145149"/>
              <a:gd name="csY44" fmla="*/ 85725 h 469564"/>
              <a:gd name="csX45" fmla="*/ 419100 w 1145149"/>
              <a:gd name="csY45" fmla="*/ 76200 h 469564"/>
              <a:gd name="csX46" fmla="*/ 457200 w 1145149"/>
              <a:gd name="csY46" fmla="*/ 66675 h 469564"/>
              <a:gd name="csX47" fmla="*/ 590550 w 1145149"/>
              <a:gd name="csY47" fmla="*/ 38100 h 469564"/>
              <a:gd name="csX48" fmla="*/ 695325 w 1145149"/>
              <a:gd name="csY48" fmla="*/ 9525 h 469564"/>
              <a:gd name="csX49" fmla="*/ 733425 w 1145149"/>
              <a:gd name="csY49" fmla="*/ 0 h 469564"/>
              <a:gd name="csX50" fmla="*/ 742950 w 1145149"/>
              <a:gd name="csY50" fmla="*/ 95250 h 469564"/>
              <a:gd name="csX51" fmla="*/ 819150 w 1145149"/>
              <a:gd name="csY51" fmla="*/ 123825 h 469564"/>
              <a:gd name="csX52" fmla="*/ 1104900 w 1145149"/>
              <a:gd name="csY52" fmla="*/ 152400 h 469564"/>
              <a:gd name="csX53" fmla="*/ 1143000 w 1145149"/>
              <a:gd name="csY53" fmla="*/ 171450 h 469564"/>
              <a:gd name="csX54" fmla="*/ 1066800 w 1145149"/>
              <a:gd name="csY54" fmla="*/ 180975 h 469564"/>
              <a:gd name="csX55" fmla="*/ 1047750 w 1145149"/>
              <a:gd name="csY55" fmla="*/ 190500 h 4695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1145149" h="469564">
                <a:moveTo>
                  <a:pt x="0" y="133350"/>
                </a:moveTo>
                <a:cubicBezTo>
                  <a:pt x="15875" y="130175"/>
                  <a:pt x="31502" y="122359"/>
                  <a:pt x="47625" y="123825"/>
                </a:cubicBezTo>
                <a:cubicBezTo>
                  <a:pt x="67623" y="125643"/>
                  <a:pt x="86131" y="135417"/>
                  <a:pt x="104775" y="142875"/>
                </a:cubicBezTo>
                <a:cubicBezTo>
                  <a:pt x="136525" y="155575"/>
                  <a:pt x="166850" y="172681"/>
                  <a:pt x="200025" y="180975"/>
                </a:cubicBezTo>
                <a:cubicBezTo>
                  <a:pt x="212725" y="184150"/>
                  <a:pt x="225586" y="186738"/>
                  <a:pt x="238125" y="190500"/>
                </a:cubicBezTo>
                <a:cubicBezTo>
                  <a:pt x="257359" y="196270"/>
                  <a:pt x="275350" y="207059"/>
                  <a:pt x="295275" y="209550"/>
                </a:cubicBezTo>
                <a:cubicBezTo>
                  <a:pt x="320675" y="212725"/>
                  <a:pt x="346226" y="214867"/>
                  <a:pt x="371475" y="219075"/>
                </a:cubicBezTo>
                <a:cubicBezTo>
                  <a:pt x="403413" y="224398"/>
                  <a:pt x="434672" y="233546"/>
                  <a:pt x="466725" y="238125"/>
                </a:cubicBezTo>
                <a:lnTo>
                  <a:pt x="533400" y="247650"/>
                </a:lnTo>
                <a:lnTo>
                  <a:pt x="704850" y="238125"/>
                </a:lnTo>
                <a:cubicBezTo>
                  <a:pt x="790549" y="234316"/>
                  <a:pt x="878636" y="248728"/>
                  <a:pt x="962025" y="228600"/>
                </a:cubicBezTo>
                <a:cubicBezTo>
                  <a:pt x="981545" y="223888"/>
                  <a:pt x="969403" y="187790"/>
                  <a:pt x="981075" y="171450"/>
                </a:cubicBezTo>
                <a:cubicBezTo>
                  <a:pt x="986911" y="163280"/>
                  <a:pt x="999910" y="164360"/>
                  <a:pt x="1009650" y="161925"/>
                </a:cubicBezTo>
                <a:cubicBezTo>
                  <a:pt x="1025356" y="157998"/>
                  <a:pt x="1041400" y="155575"/>
                  <a:pt x="1057275" y="152400"/>
                </a:cubicBezTo>
                <a:cubicBezTo>
                  <a:pt x="1130087" y="115994"/>
                  <a:pt x="1085662" y="142875"/>
                  <a:pt x="1038225" y="142875"/>
                </a:cubicBezTo>
                <a:cubicBezTo>
                  <a:pt x="1018912" y="142875"/>
                  <a:pt x="1000125" y="136525"/>
                  <a:pt x="981075" y="133350"/>
                </a:cubicBezTo>
                <a:cubicBezTo>
                  <a:pt x="981075" y="133350"/>
                  <a:pt x="999128" y="147891"/>
                  <a:pt x="1009650" y="152400"/>
                </a:cubicBezTo>
                <a:cubicBezTo>
                  <a:pt x="1021682" y="157557"/>
                  <a:pt x="1035163" y="158329"/>
                  <a:pt x="1047750" y="161925"/>
                </a:cubicBezTo>
                <a:cubicBezTo>
                  <a:pt x="1057404" y="164683"/>
                  <a:pt x="1066800" y="168275"/>
                  <a:pt x="1076325" y="171450"/>
                </a:cubicBezTo>
                <a:cubicBezTo>
                  <a:pt x="1069975" y="184150"/>
                  <a:pt x="1068183" y="200460"/>
                  <a:pt x="1057275" y="209550"/>
                </a:cubicBezTo>
                <a:cubicBezTo>
                  <a:pt x="1047218" y="217931"/>
                  <a:pt x="1031432" y="214478"/>
                  <a:pt x="1019175" y="219075"/>
                </a:cubicBezTo>
                <a:cubicBezTo>
                  <a:pt x="1005880" y="224061"/>
                  <a:pt x="994126" y="232532"/>
                  <a:pt x="981075" y="238125"/>
                </a:cubicBezTo>
                <a:cubicBezTo>
                  <a:pt x="945698" y="253287"/>
                  <a:pt x="956227" y="239781"/>
                  <a:pt x="923925" y="266700"/>
                </a:cubicBezTo>
                <a:cubicBezTo>
                  <a:pt x="913577" y="275324"/>
                  <a:pt x="903974" y="284927"/>
                  <a:pt x="895350" y="295275"/>
                </a:cubicBezTo>
                <a:cubicBezTo>
                  <a:pt x="888021" y="304069"/>
                  <a:pt x="885239" y="316699"/>
                  <a:pt x="876300" y="323850"/>
                </a:cubicBezTo>
                <a:cubicBezTo>
                  <a:pt x="868460" y="330122"/>
                  <a:pt x="857250" y="330200"/>
                  <a:pt x="847725" y="333375"/>
                </a:cubicBezTo>
                <a:cubicBezTo>
                  <a:pt x="782370" y="311590"/>
                  <a:pt x="848240" y="336893"/>
                  <a:pt x="742950" y="266700"/>
                </a:cubicBezTo>
                <a:cubicBezTo>
                  <a:pt x="733425" y="260350"/>
                  <a:pt x="725133" y="251562"/>
                  <a:pt x="714375" y="247650"/>
                </a:cubicBezTo>
                <a:cubicBezTo>
                  <a:pt x="689770" y="238703"/>
                  <a:pt x="663575" y="234950"/>
                  <a:pt x="638175" y="228600"/>
                </a:cubicBezTo>
                <a:cubicBezTo>
                  <a:pt x="577850" y="231775"/>
                  <a:pt x="515805" y="223474"/>
                  <a:pt x="457200" y="238125"/>
                </a:cubicBezTo>
                <a:cubicBezTo>
                  <a:pt x="444500" y="241300"/>
                  <a:pt x="447675" y="263134"/>
                  <a:pt x="447675" y="276225"/>
                </a:cubicBezTo>
                <a:cubicBezTo>
                  <a:pt x="447675" y="314457"/>
                  <a:pt x="450556" y="352875"/>
                  <a:pt x="457200" y="390525"/>
                </a:cubicBezTo>
                <a:cubicBezTo>
                  <a:pt x="460171" y="407363"/>
                  <a:pt x="468604" y="422857"/>
                  <a:pt x="476250" y="438150"/>
                </a:cubicBezTo>
                <a:cubicBezTo>
                  <a:pt x="481370" y="448389"/>
                  <a:pt x="504825" y="460375"/>
                  <a:pt x="495300" y="466725"/>
                </a:cubicBezTo>
                <a:cubicBezTo>
                  <a:pt x="481830" y="475705"/>
                  <a:pt x="463450" y="460840"/>
                  <a:pt x="447675" y="457200"/>
                </a:cubicBezTo>
                <a:cubicBezTo>
                  <a:pt x="422164" y="451313"/>
                  <a:pt x="396875" y="444500"/>
                  <a:pt x="371475" y="438150"/>
                </a:cubicBezTo>
                <a:lnTo>
                  <a:pt x="333375" y="428625"/>
                </a:lnTo>
                <a:cubicBezTo>
                  <a:pt x="317500" y="419100"/>
                  <a:pt x="300561" y="411158"/>
                  <a:pt x="285750" y="400050"/>
                </a:cubicBezTo>
                <a:cubicBezTo>
                  <a:pt x="274974" y="391968"/>
                  <a:pt x="264842" y="382550"/>
                  <a:pt x="257175" y="371475"/>
                </a:cubicBezTo>
                <a:cubicBezTo>
                  <a:pt x="212905" y="307529"/>
                  <a:pt x="203767" y="289378"/>
                  <a:pt x="180975" y="228600"/>
                </a:cubicBezTo>
                <a:cubicBezTo>
                  <a:pt x="177450" y="219199"/>
                  <a:pt x="174625" y="209550"/>
                  <a:pt x="171450" y="200025"/>
                </a:cubicBezTo>
                <a:cubicBezTo>
                  <a:pt x="174625" y="187325"/>
                  <a:pt x="172797" y="172147"/>
                  <a:pt x="180975" y="161925"/>
                </a:cubicBezTo>
                <a:cubicBezTo>
                  <a:pt x="187247" y="154085"/>
                  <a:pt x="200179" y="156004"/>
                  <a:pt x="209550" y="152400"/>
                </a:cubicBezTo>
                <a:cubicBezTo>
                  <a:pt x="241466" y="140124"/>
                  <a:pt x="274214" y="129593"/>
                  <a:pt x="304800" y="114300"/>
                </a:cubicBezTo>
                <a:cubicBezTo>
                  <a:pt x="332060" y="100670"/>
                  <a:pt x="343445" y="92733"/>
                  <a:pt x="371475" y="85725"/>
                </a:cubicBezTo>
                <a:cubicBezTo>
                  <a:pt x="387181" y="81798"/>
                  <a:pt x="403296" y="79712"/>
                  <a:pt x="419100" y="76200"/>
                </a:cubicBezTo>
                <a:cubicBezTo>
                  <a:pt x="431879" y="73360"/>
                  <a:pt x="444363" y="69242"/>
                  <a:pt x="457200" y="66675"/>
                </a:cubicBezTo>
                <a:cubicBezTo>
                  <a:pt x="517151" y="54685"/>
                  <a:pt x="526827" y="59341"/>
                  <a:pt x="590550" y="38100"/>
                </a:cubicBezTo>
                <a:cubicBezTo>
                  <a:pt x="643963" y="20296"/>
                  <a:pt x="609385" y="31010"/>
                  <a:pt x="695325" y="9525"/>
                </a:cubicBezTo>
                <a:lnTo>
                  <a:pt x="733425" y="0"/>
                </a:lnTo>
                <a:cubicBezTo>
                  <a:pt x="802810" y="104078"/>
                  <a:pt x="679801" y="-94197"/>
                  <a:pt x="742950" y="95250"/>
                </a:cubicBezTo>
                <a:cubicBezTo>
                  <a:pt x="746974" y="107321"/>
                  <a:pt x="809487" y="122688"/>
                  <a:pt x="819150" y="123825"/>
                </a:cubicBezTo>
                <a:cubicBezTo>
                  <a:pt x="914219" y="135010"/>
                  <a:pt x="1009650" y="142875"/>
                  <a:pt x="1104900" y="152400"/>
                </a:cubicBezTo>
                <a:cubicBezTo>
                  <a:pt x="1117600" y="158750"/>
                  <a:pt x="1154359" y="162931"/>
                  <a:pt x="1143000" y="171450"/>
                </a:cubicBezTo>
                <a:cubicBezTo>
                  <a:pt x="1122522" y="186809"/>
                  <a:pt x="1091901" y="175955"/>
                  <a:pt x="1066800" y="180975"/>
                </a:cubicBezTo>
                <a:cubicBezTo>
                  <a:pt x="1059838" y="182367"/>
                  <a:pt x="1054100" y="187325"/>
                  <a:pt x="1047750" y="190500"/>
                </a:cubicBezTo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100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40"/>
    </mc:Choice>
    <mc:Fallback xmlns="">
      <p:transition spd="slow" advTm="31640"/>
    </mc:Fallback>
  </mc:AlternateContent>
  <p:extLst>
    <p:ext uri="{E180D4A7-C9FB-4DFB-919C-405C955672EB}">
      <p14:showEvtLst xmlns:p14="http://schemas.microsoft.com/office/powerpoint/2010/main">
        <p14:playEvt time="2637" objId="2"/>
        <p14:pauseEvt time="25699" objId="2"/>
        <p14:stopEvt time="30127" objId="2"/>
        <p14:playEvt time="30130" objId="2"/>
        <p14:stopEvt time="30941" objId="2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5520AED-785F-867C-743E-304001B14A70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lowchart: Sequential Access Storage 24">
            <a:extLst>
              <a:ext uri="{FF2B5EF4-FFF2-40B4-BE49-F238E27FC236}">
                <a16:creationId xmlns:a16="http://schemas.microsoft.com/office/drawing/2014/main" id="{9872FA15-9D46-F40D-F11A-75F6D5153F14}"/>
              </a:ext>
            </a:extLst>
          </p:cNvPr>
          <p:cNvSpPr/>
          <p:nvPr/>
        </p:nvSpPr>
        <p:spPr>
          <a:xfrm>
            <a:off x="3727937" y="309488"/>
            <a:ext cx="4178105" cy="1374751"/>
          </a:xfrm>
          <a:prstGeom prst="flowChartMagneticTap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Indicators-42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C5942705-F967-BF34-0A1E-12AF15E22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829430"/>
              </p:ext>
            </p:extLst>
          </p:nvPr>
        </p:nvGraphicFramePr>
        <p:xfrm>
          <a:off x="285750" y="1903314"/>
          <a:ext cx="11563350" cy="325999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981325">
                  <a:extLst>
                    <a:ext uri="{9D8B030D-6E8A-4147-A177-3AD203B41FA5}">
                      <a16:colId xmlns:a16="http://schemas.microsoft.com/office/drawing/2014/main" val="821160494"/>
                    </a:ext>
                  </a:extLst>
                </a:gridCol>
                <a:gridCol w="8582025">
                  <a:extLst>
                    <a:ext uri="{9D8B030D-6E8A-4147-A177-3AD203B41FA5}">
                      <a16:colId xmlns:a16="http://schemas.microsoft.com/office/drawing/2014/main" val="3743564025"/>
                    </a:ext>
                  </a:extLst>
                </a:gridCol>
              </a:tblGrid>
              <a:tr h="791119"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Indicators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736836"/>
                  </a:ext>
                </a:extLst>
              </a:tr>
              <a:tr h="791119"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S traces the cardinal number (1, 2, 3, 4, 5, 6, 7, and 8)</a:t>
                      </a:r>
                    </a:p>
                    <a:p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neatly and legibly.</a:t>
                      </a:r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710463"/>
                  </a:ext>
                </a:extLst>
              </a:tr>
              <a:tr h="791119"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S writes the cardinal number (1, 2, 3, 4, 5, 6, 7, and 8)</a:t>
                      </a:r>
                    </a:p>
                    <a:p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neatly and legibly.</a:t>
                      </a:r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697735"/>
                  </a:ext>
                </a:extLst>
              </a:tr>
              <a:tr h="791119">
                <a:tc>
                  <a:txBody>
                    <a:bodyPr/>
                    <a:lstStyle/>
                    <a:p>
                      <a:r>
                        <a:rPr lang="en-US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Attitude and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S feels confident to write the number (1, 2, 3, 4, 5, 6, 7, and</a:t>
                      </a:r>
                    </a:p>
                    <a:p>
                      <a:r>
                        <a:rPr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8) appropriately.</a:t>
                      </a:r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559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512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ame 17">
            <a:extLst>
              <a:ext uri="{FF2B5EF4-FFF2-40B4-BE49-F238E27FC236}">
                <a16:creationId xmlns:a16="http://schemas.microsoft.com/office/drawing/2014/main" id="{5D258A46-B536-4770-8387-BCFE9E21EB99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Flowchart: Sequential Access Storage 1">
            <a:extLst>
              <a:ext uri="{FF2B5EF4-FFF2-40B4-BE49-F238E27FC236}">
                <a16:creationId xmlns:a16="http://schemas.microsoft.com/office/drawing/2014/main" id="{40098FEA-8A17-51FA-C369-BE843F92B56D}"/>
              </a:ext>
            </a:extLst>
          </p:cNvPr>
          <p:cNvSpPr/>
          <p:nvPr/>
        </p:nvSpPr>
        <p:spPr>
          <a:xfrm>
            <a:off x="586872" y="1212216"/>
            <a:ext cx="4144154" cy="2606040"/>
          </a:xfrm>
          <a:prstGeom prst="flowChartMagneticTap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Feedback</a:t>
            </a:r>
          </a:p>
        </p:txBody>
      </p:sp>
      <p:sp>
        <p:nvSpPr>
          <p:cNvPr id="3" name="Rectangle: Diagonal Corners Snipped 2">
            <a:extLst>
              <a:ext uri="{FF2B5EF4-FFF2-40B4-BE49-F238E27FC236}">
                <a16:creationId xmlns:a16="http://schemas.microsoft.com/office/drawing/2014/main" id="{E0BB3BC7-C404-70C6-0836-58669AD57A68}"/>
              </a:ext>
            </a:extLst>
          </p:cNvPr>
          <p:cNvSpPr/>
          <p:nvPr/>
        </p:nvSpPr>
        <p:spPr>
          <a:xfrm>
            <a:off x="4452730" y="2746463"/>
            <a:ext cx="7263020" cy="3404381"/>
          </a:xfrm>
          <a:prstGeom prst="snip2DiagRect">
            <a:avLst>
              <a:gd name="adj1" fmla="val 4671"/>
              <a:gd name="adj2" fmla="val 46251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the students who can’t read &amp; write 1, 2,  3, 4, 5, 6, 7 &amp; 8 properly </a:t>
            </a:r>
          </a:p>
        </p:txBody>
      </p:sp>
    </p:spTree>
    <p:extLst>
      <p:ext uri="{BB962C8B-B14F-4D97-AF65-F5344CB8AC3E}">
        <p14:creationId xmlns:p14="http://schemas.microsoft.com/office/powerpoint/2010/main" val="245714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7"/>
    </mc:Choice>
    <mc:Fallback xmlns="">
      <p:transition spd="slow" advTm="1247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46858F1-285A-4D3A-B1B9-92321F294754}"/>
              </a:ext>
            </a:extLst>
          </p:cNvPr>
          <p:cNvSpPr/>
          <p:nvPr/>
        </p:nvSpPr>
        <p:spPr>
          <a:xfrm>
            <a:off x="294968" y="175846"/>
            <a:ext cx="11606980" cy="641252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93C7BC-933C-4662-93A8-8E16B6EB6F7C}"/>
              </a:ext>
            </a:extLst>
          </p:cNvPr>
          <p:cNvSpPr/>
          <p:nvPr/>
        </p:nvSpPr>
        <p:spPr>
          <a:xfrm>
            <a:off x="2503438" y="1025012"/>
            <a:ext cx="5117690" cy="10539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</a:p>
        </p:txBody>
      </p:sp>
      <p:sp>
        <p:nvSpPr>
          <p:cNvPr id="13" name="Flowchart: Sequential Access Storage 12">
            <a:extLst>
              <a:ext uri="{FF2B5EF4-FFF2-40B4-BE49-F238E27FC236}">
                <a16:creationId xmlns:a16="http://schemas.microsoft.com/office/drawing/2014/main" id="{715DD96E-8799-4BAF-A623-90C558D1F40F}"/>
              </a:ext>
            </a:extLst>
          </p:cNvPr>
          <p:cNvSpPr/>
          <p:nvPr/>
        </p:nvSpPr>
        <p:spPr>
          <a:xfrm>
            <a:off x="2264803" y="2271251"/>
            <a:ext cx="4793225" cy="3320756"/>
          </a:xfrm>
          <a:prstGeom prst="flowChartMagneticTap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endParaRPr lang="bn-BD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 6, 7 and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87CED7-F730-4D70-803F-5510CFE5BFC9}"/>
              </a:ext>
            </a:extLst>
          </p:cNvPr>
          <p:cNvSpPr/>
          <p:nvPr/>
        </p:nvSpPr>
        <p:spPr>
          <a:xfrm>
            <a:off x="8021793" y="2101644"/>
            <a:ext cx="1312606" cy="116948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927D4714-EB2E-4FBC-8A41-1712657E586B}"/>
              </a:ext>
            </a:extLst>
          </p:cNvPr>
          <p:cNvSpPr/>
          <p:nvPr/>
        </p:nvSpPr>
        <p:spPr>
          <a:xfrm>
            <a:off x="7785818" y="1142997"/>
            <a:ext cx="1828800" cy="105397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85F6CF-872E-4D63-AF37-4E9C7B9F64EA}"/>
              </a:ext>
            </a:extLst>
          </p:cNvPr>
          <p:cNvSpPr/>
          <p:nvPr/>
        </p:nvSpPr>
        <p:spPr>
          <a:xfrm>
            <a:off x="8678096" y="2455604"/>
            <a:ext cx="545691" cy="8229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4531A7-B59F-4589-BA70-E7A29B736B3A}"/>
              </a:ext>
            </a:extLst>
          </p:cNvPr>
          <p:cNvSpPr/>
          <p:nvPr/>
        </p:nvSpPr>
        <p:spPr>
          <a:xfrm>
            <a:off x="8021793" y="2455604"/>
            <a:ext cx="427703" cy="3898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B3A970-FE0B-42A9-A195-7B36F37EFC27}"/>
              </a:ext>
            </a:extLst>
          </p:cNvPr>
          <p:cNvSpPr/>
          <p:nvPr/>
        </p:nvSpPr>
        <p:spPr>
          <a:xfrm>
            <a:off x="7785818" y="3296261"/>
            <a:ext cx="1710813" cy="216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964F257B-D271-48A9-93FD-A5830B00FF20}"/>
              </a:ext>
            </a:extLst>
          </p:cNvPr>
          <p:cNvSpPr/>
          <p:nvPr/>
        </p:nvSpPr>
        <p:spPr>
          <a:xfrm>
            <a:off x="132734" y="103239"/>
            <a:ext cx="11887201" cy="6612639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21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9"/>
    </mc:Choice>
    <mc:Fallback xmlns="">
      <p:transition spd="slow" advTm="1189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AC538CBF-4D21-45FF-8D3B-CE1AE00197B9}"/>
              </a:ext>
            </a:extLst>
          </p:cNvPr>
          <p:cNvSpPr/>
          <p:nvPr/>
        </p:nvSpPr>
        <p:spPr>
          <a:xfrm>
            <a:off x="668593" y="564126"/>
            <a:ext cx="10854813" cy="5729748"/>
          </a:xfrm>
          <a:prstGeom prst="bevel">
            <a:avLst>
              <a:gd name="adj" fmla="val 709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271C7419-B15E-403E-93C3-FFBDE0064CED}"/>
              </a:ext>
            </a:extLst>
          </p:cNvPr>
          <p:cNvSpPr/>
          <p:nvPr/>
        </p:nvSpPr>
        <p:spPr>
          <a:xfrm>
            <a:off x="132734" y="103239"/>
            <a:ext cx="11887201" cy="6754761"/>
          </a:xfrm>
          <a:prstGeom prst="frame">
            <a:avLst>
              <a:gd name="adj1" fmla="val 2457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40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6"/>
    </mc:Choice>
    <mc:Fallback xmlns="">
      <p:transition spd="slow" advTm="6356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4|0.9|0.8|0.7|0.7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7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7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3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3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407</Words>
  <Application>Microsoft Office PowerPoint</Application>
  <PresentationFormat>Widescreen</PresentationFormat>
  <Paragraphs>76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Kalpurush</vt:lpstr>
      <vt:lpstr>Times New Roman</vt:lpstr>
      <vt:lpstr>TimesNewRomanPS-BoldMT</vt:lpstr>
      <vt:lpstr>TimesNewRomanPSMT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WPBX5105GRF052209404</dc:creator>
  <cp:lastModifiedBy>Pedp4 WPBX5105GRF052209404</cp:lastModifiedBy>
  <cp:revision>40</cp:revision>
  <dcterms:created xsi:type="dcterms:W3CDTF">2023-06-28T09:20:21Z</dcterms:created>
  <dcterms:modified xsi:type="dcterms:W3CDTF">2026-08-31T16:49:46Z</dcterms:modified>
</cp:coreProperties>
</file>