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82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12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1000F-BEDB-25E6-7292-E44DA4D615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81B69E-FC6C-4D35-8E13-047B33CF1C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69991-25BA-9FB2-B93C-ABC885E9A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985D7-D8B3-4E29-BA5D-84F2FE2FA44E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AEF325-E57F-2961-DC79-879903852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5B08F-8DE2-3987-1EBE-51D5E0504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DDD1-7029-4582-B2C7-ED5D4F41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814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F50464C-07DC-49E9-C85B-6AC7365720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5095"/>
            <a:ext cx="12192000" cy="686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B9F68C-D3F4-0409-7156-83A7E1DFB2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6206"/>
            <a:ext cx="1373746" cy="1964544"/>
          </a:xfrm>
          <a:prstGeom prst="cube">
            <a:avLst/>
          </a:prstGeom>
        </p:spPr>
      </p:pic>
    </p:spTree>
    <p:extLst>
      <p:ext uri="{BB962C8B-B14F-4D97-AF65-F5344CB8AC3E}">
        <p14:creationId xmlns:p14="http://schemas.microsoft.com/office/powerpoint/2010/main" val="3430695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F50464C-07DC-49E9-C85B-6AC7365720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5095"/>
            <a:ext cx="12192000" cy="686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B9F68C-D3F4-0409-7156-83A7E1DFB2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6206"/>
            <a:ext cx="1373746" cy="1964544"/>
          </a:xfrm>
          <a:prstGeom prst="cube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588B20C-830D-40AC-09A2-E4C84935BEF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324" y="-1"/>
            <a:ext cx="10957035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472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760773-8F11-E980-746B-75CD66E36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CA46E-CFAF-A0AC-99DA-C62A69220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A14DB-5157-D9CA-87DD-49A5DD84D0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985D7-D8B3-4E29-BA5D-84F2FE2FA44E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63FBF-6E85-8D2A-D666-CF59B44FBC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5E2F60-7A7D-263E-0D6E-9FB6D94935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BDDD1-7029-4582-B2C7-ED5D4F414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059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19030C-1949-B093-E450-6D92E64F4785}"/>
              </a:ext>
            </a:extLst>
          </p:cNvPr>
          <p:cNvSpPr txBox="1"/>
          <p:nvPr/>
        </p:nvSpPr>
        <p:spPr>
          <a:xfrm rot="18823410">
            <a:off x="-71957" y="977462"/>
            <a:ext cx="2478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Exercise Part-1</a:t>
            </a:r>
          </a:p>
        </p:txBody>
      </p:sp>
    </p:spTree>
    <p:extLst>
      <p:ext uri="{BB962C8B-B14F-4D97-AF65-F5344CB8AC3E}">
        <p14:creationId xmlns:p14="http://schemas.microsoft.com/office/powerpoint/2010/main" val="3919406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607626-23DE-013B-1ADC-F729AF479C54}"/>
              </a:ext>
            </a:extLst>
          </p:cNvPr>
          <p:cNvSpPr txBox="1"/>
          <p:nvPr/>
        </p:nvSpPr>
        <p:spPr>
          <a:xfrm>
            <a:off x="3279232" y="283772"/>
            <a:ext cx="54745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IDENTITY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FA6B92-3502-D8EA-ECF1-81C322EF8BEE}"/>
              </a:ext>
            </a:extLst>
          </p:cNvPr>
          <p:cNvSpPr txBox="1"/>
          <p:nvPr/>
        </p:nvSpPr>
        <p:spPr>
          <a:xfrm>
            <a:off x="3151176" y="1773322"/>
            <a:ext cx="58849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Md. Farid Uddin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095356-4627-F38B-721D-11F03F0CEF9B}"/>
              </a:ext>
            </a:extLst>
          </p:cNvPr>
          <p:cNvSpPr txBox="1"/>
          <p:nvPr/>
        </p:nvSpPr>
        <p:spPr>
          <a:xfrm>
            <a:off x="4803230" y="2578909"/>
            <a:ext cx="2477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Lecturer in English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7C004F-49D6-4A02-D3CB-65923DA58D2E}"/>
              </a:ext>
            </a:extLst>
          </p:cNvPr>
          <p:cNvSpPr txBox="1"/>
          <p:nvPr/>
        </p:nvSpPr>
        <p:spPr>
          <a:xfrm>
            <a:off x="3471535" y="3064960"/>
            <a:ext cx="55851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Chipatali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Jamia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Gausia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Muinia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Kamil (M.A)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223F5F-88A9-4C6C-1B05-475691CE8EDE}"/>
              </a:ext>
            </a:extLst>
          </p:cNvPr>
          <p:cNvSpPr txBox="1"/>
          <p:nvPr/>
        </p:nvSpPr>
        <p:spPr>
          <a:xfrm>
            <a:off x="3976666" y="3529319"/>
            <a:ext cx="45368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Madrasah,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Hathazari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, Chattogram</a:t>
            </a:r>
          </a:p>
        </p:txBody>
      </p:sp>
    </p:spTree>
    <p:extLst>
      <p:ext uri="{BB962C8B-B14F-4D97-AF65-F5344CB8AC3E}">
        <p14:creationId xmlns:p14="http://schemas.microsoft.com/office/powerpoint/2010/main" val="2074834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Sequential Access Storage 1">
            <a:extLst>
              <a:ext uri="{FF2B5EF4-FFF2-40B4-BE49-F238E27FC236}">
                <a16:creationId xmlns:a16="http://schemas.microsoft.com/office/drawing/2014/main" id="{5FC18E7F-D1B1-5638-52D3-77F5DAEC4402}"/>
              </a:ext>
            </a:extLst>
          </p:cNvPr>
          <p:cNvSpPr/>
          <p:nvPr/>
        </p:nvSpPr>
        <p:spPr>
          <a:xfrm>
            <a:off x="2659616" y="662155"/>
            <a:ext cx="3279229" cy="2822028"/>
          </a:xfrm>
          <a:prstGeom prst="flowChartMagneticTape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9F0A97-5C6B-95CC-7DA2-F2B4EE3EA966}"/>
              </a:ext>
            </a:extLst>
          </p:cNvPr>
          <p:cNvSpPr txBox="1"/>
          <p:nvPr/>
        </p:nvSpPr>
        <p:spPr>
          <a:xfrm>
            <a:off x="2991350" y="1947952"/>
            <a:ext cx="2573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 write articles.</a:t>
            </a:r>
          </a:p>
        </p:txBody>
      </p:sp>
      <p:sp>
        <p:nvSpPr>
          <p:cNvPr id="5" name="Flowchart: Sequential Access Storage 4">
            <a:extLst>
              <a:ext uri="{FF2B5EF4-FFF2-40B4-BE49-F238E27FC236}">
                <a16:creationId xmlns:a16="http://schemas.microsoft.com/office/drawing/2014/main" id="{C00A9F42-F2BE-F403-A467-127F0B66E692}"/>
              </a:ext>
            </a:extLst>
          </p:cNvPr>
          <p:cNvSpPr/>
          <p:nvPr/>
        </p:nvSpPr>
        <p:spPr>
          <a:xfrm flipH="1">
            <a:off x="5776304" y="2581730"/>
            <a:ext cx="4499309" cy="3670299"/>
          </a:xfrm>
          <a:prstGeom prst="flowChartMagneticTape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E12A58-3DD4-E4FB-83F1-0206F47B9B37}"/>
              </a:ext>
            </a:extLst>
          </p:cNvPr>
          <p:cNvSpPr txBox="1"/>
          <p:nvPr/>
        </p:nvSpPr>
        <p:spPr>
          <a:xfrm>
            <a:off x="5981700" y="4076742"/>
            <a:ext cx="42939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Articles are written by me.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C2EAA0-2DC6-3039-69EC-1EC9173A89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8" b="91556" l="9778" r="89778">
                        <a14:foregroundMark x1="53778" y1="91556" x2="53778" y2="91556"/>
                        <a14:foregroundMark x1="68889" y1="86222" x2="68889" y2="86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914" t="9723" r="19062" b="4622"/>
          <a:stretch/>
        </p:blipFill>
        <p:spPr>
          <a:xfrm>
            <a:off x="1105859" y="1041472"/>
            <a:ext cx="1885490" cy="27362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6C3B67-2341-7A80-4512-9FE7E7B851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8" b="91556" l="9778" r="89778">
                        <a14:foregroundMark x1="53778" y1="91556" x2="53778" y2="91556"/>
                        <a14:foregroundMark x1="68889" y1="86222" x2="68889" y2="86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914" t="9723" r="19062" b="4622"/>
          <a:stretch/>
        </p:blipFill>
        <p:spPr>
          <a:xfrm flipH="1">
            <a:off x="9575926" y="2708597"/>
            <a:ext cx="2406141" cy="27362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0CBCEAD-77E8-4E5E-1073-AFB56B79DF0B}"/>
              </a:ext>
            </a:extLst>
          </p:cNvPr>
          <p:cNvSpPr txBox="1"/>
          <p:nvPr/>
        </p:nvSpPr>
        <p:spPr>
          <a:xfrm>
            <a:off x="1446800" y="4865149"/>
            <a:ext cx="42979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What happens in 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these two sentences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429B65-EBAF-4D3D-7A34-228B750EEE54}"/>
              </a:ext>
            </a:extLst>
          </p:cNvPr>
          <p:cNvSpPr txBox="1"/>
          <p:nvPr/>
        </p:nvSpPr>
        <p:spPr>
          <a:xfrm>
            <a:off x="3909850" y="157651"/>
            <a:ext cx="4240263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Look at the two sentences!</a:t>
            </a:r>
          </a:p>
        </p:txBody>
      </p:sp>
    </p:spTree>
    <p:extLst>
      <p:ext uri="{BB962C8B-B14F-4D97-AF65-F5344CB8AC3E}">
        <p14:creationId xmlns:p14="http://schemas.microsoft.com/office/powerpoint/2010/main" val="939508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0155CA-FB80-9682-6CCF-85B8CE36E60F}"/>
              </a:ext>
            </a:extLst>
          </p:cNvPr>
          <p:cNvSpPr txBox="1"/>
          <p:nvPr/>
        </p:nvSpPr>
        <p:spPr>
          <a:xfrm>
            <a:off x="3720662" y="189187"/>
            <a:ext cx="4504759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Lesson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Diclaration</a:t>
            </a:r>
            <a:endParaRPr lang="en-US" sz="3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7F75BE-EADA-E8D9-0605-7DD58C7117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718" y="960821"/>
            <a:ext cx="2441193" cy="3172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3B071C-8055-F318-D096-882AB4D2BC72}"/>
              </a:ext>
            </a:extLst>
          </p:cNvPr>
          <p:cNvSpPr txBox="1"/>
          <p:nvPr/>
        </p:nvSpPr>
        <p:spPr>
          <a:xfrm>
            <a:off x="2396359" y="2374543"/>
            <a:ext cx="5716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So, Our Today’s Topic is…..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35D33E-94A3-C181-B6E3-2324A38E4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021" y="3069681"/>
            <a:ext cx="4894032" cy="334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364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E686B5-45D6-002D-DC42-F7E0FFE5A88D}"/>
              </a:ext>
            </a:extLst>
          </p:cNvPr>
          <p:cNvSpPr txBox="1"/>
          <p:nvPr/>
        </p:nvSpPr>
        <p:spPr>
          <a:xfrm>
            <a:off x="2763196" y="1126023"/>
            <a:ext cx="66656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Learning Outcome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00A9E6-10CC-3941-F8E5-2976FD282181}"/>
              </a:ext>
            </a:extLst>
          </p:cNvPr>
          <p:cNvSpPr txBox="1"/>
          <p:nvPr/>
        </p:nvSpPr>
        <p:spPr>
          <a:xfrm>
            <a:off x="1797270" y="2482610"/>
            <a:ext cx="94147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After completing this lesson the students are able to ……….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17812C-BB8C-A2A1-F90A-F95CED013FAD}"/>
              </a:ext>
            </a:extLst>
          </p:cNvPr>
          <p:cNvSpPr txBox="1"/>
          <p:nvPr/>
        </p:nvSpPr>
        <p:spPr>
          <a:xfrm>
            <a:off x="2522483" y="3090041"/>
            <a:ext cx="8159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Change  the active voice into passive voice</a:t>
            </a:r>
          </a:p>
        </p:txBody>
      </p:sp>
    </p:spTree>
    <p:extLst>
      <p:ext uri="{BB962C8B-B14F-4D97-AF65-F5344CB8AC3E}">
        <p14:creationId xmlns:p14="http://schemas.microsoft.com/office/powerpoint/2010/main" val="3650280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9C70A88-D379-742D-41F9-1BDCA0176D1D}"/>
              </a:ext>
            </a:extLst>
          </p:cNvPr>
          <p:cNvSpPr txBox="1"/>
          <p:nvPr/>
        </p:nvSpPr>
        <p:spPr>
          <a:xfrm>
            <a:off x="2038580" y="2057137"/>
            <a:ext cx="893421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carpenter built the house.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reckless driver drove the car.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My grandmother baked the cake.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committee wrote the report.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manager sent the email.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1C27ED-AE1F-989F-A290-D34B7AB92A6B}"/>
              </a:ext>
            </a:extLst>
          </p:cNvPr>
          <p:cNvSpPr txBox="1"/>
          <p:nvPr/>
        </p:nvSpPr>
        <p:spPr>
          <a:xfrm>
            <a:off x="2211108" y="701598"/>
            <a:ext cx="82414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Exercises from Active Voice to Passive Voice</a:t>
            </a:r>
          </a:p>
          <a:p>
            <a:r>
              <a:rPr lang="en-US" sz="2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Change the below sentences from Active voice to Passive voice:</a:t>
            </a:r>
          </a:p>
        </p:txBody>
      </p:sp>
    </p:spTree>
    <p:extLst>
      <p:ext uri="{BB962C8B-B14F-4D97-AF65-F5344CB8AC3E}">
        <p14:creationId xmlns:p14="http://schemas.microsoft.com/office/powerpoint/2010/main" val="158749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E9702C4B-9A3C-768E-E118-5A8EB305323E}"/>
              </a:ext>
            </a:extLst>
          </p:cNvPr>
          <p:cNvSpPr txBox="1"/>
          <p:nvPr/>
        </p:nvSpPr>
        <p:spPr>
          <a:xfrm>
            <a:off x="2132278" y="1804940"/>
            <a:ext cx="855681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chef is preparing a delicious meal.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engineers constructed a new bridge.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She will complete the assignment today.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People speak Portuguese in that colony.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tide damaged the old dam.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6DC0A2-254A-655E-160D-79BE7493EBFE}"/>
              </a:ext>
            </a:extLst>
          </p:cNvPr>
          <p:cNvSpPr txBox="1"/>
          <p:nvPr/>
        </p:nvSpPr>
        <p:spPr>
          <a:xfrm>
            <a:off x="2132278" y="701598"/>
            <a:ext cx="82414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Exercises from Active Voice to Passive Voice</a:t>
            </a:r>
          </a:p>
          <a:p>
            <a:r>
              <a:rPr lang="en-US" sz="2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Change the below sentences from Active voice to Passive voice:</a:t>
            </a:r>
          </a:p>
        </p:txBody>
      </p:sp>
    </p:spTree>
    <p:extLst>
      <p:ext uri="{BB962C8B-B14F-4D97-AF65-F5344CB8AC3E}">
        <p14:creationId xmlns:p14="http://schemas.microsoft.com/office/powerpoint/2010/main" val="2587430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0150A36-2834-688B-FF5E-06F8BA72CE4B}"/>
              </a:ext>
            </a:extLst>
          </p:cNvPr>
          <p:cNvSpPr txBox="1"/>
          <p:nvPr/>
        </p:nvSpPr>
        <p:spPr>
          <a:xfrm>
            <a:off x="2069215" y="2216356"/>
            <a:ext cx="905886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girls are solving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maths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problems.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 thief stole my car from the garage.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My mother planted beautiful flowers on the lawn.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school awarded Bhavana the first prize.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Softtech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Solution has developed a new software program.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FAD8DA-2A4B-7384-79C6-4CB279330667}"/>
              </a:ext>
            </a:extLst>
          </p:cNvPr>
          <p:cNvSpPr txBox="1"/>
          <p:nvPr/>
        </p:nvSpPr>
        <p:spPr>
          <a:xfrm>
            <a:off x="2069215" y="733130"/>
            <a:ext cx="82414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Exercises from Active Voice to Passive Voice</a:t>
            </a:r>
          </a:p>
          <a:p>
            <a:r>
              <a:rPr lang="en-US" sz="2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Change the below sentences from Active voice to Passive voice:</a:t>
            </a:r>
          </a:p>
        </p:txBody>
      </p:sp>
    </p:spTree>
    <p:extLst>
      <p:ext uri="{BB962C8B-B14F-4D97-AF65-F5344CB8AC3E}">
        <p14:creationId xmlns:p14="http://schemas.microsoft.com/office/powerpoint/2010/main" val="1618263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7860E0-9C2E-733E-D85E-694DE98E56C6}"/>
              </a:ext>
            </a:extLst>
          </p:cNvPr>
          <p:cNvSpPr txBox="1"/>
          <p:nvPr/>
        </p:nvSpPr>
        <p:spPr>
          <a:xfrm>
            <a:off x="2179576" y="386279"/>
            <a:ext cx="82414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Exercises from Active Voice to Passive Voice</a:t>
            </a:r>
          </a:p>
          <a:p>
            <a:r>
              <a:rPr lang="en-US" sz="2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Change the below sentences from Active voice to Passive voice: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583705-B511-ABCC-D976-26C85EECFDA8}"/>
              </a:ext>
            </a:extLst>
          </p:cNvPr>
          <p:cNvSpPr txBox="1"/>
          <p:nvPr/>
        </p:nvSpPr>
        <p:spPr>
          <a:xfrm>
            <a:off x="2460978" y="1166387"/>
            <a:ext cx="8793221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</a:t>
            </a:r>
            <a:r>
              <a:rPr lang="en-US" sz="2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Answers: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house was built by the carpenter.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car was driven by the reckless driver.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cake was baked by my grandmother.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report was written by the committee.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email was sent by the manager.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A delicious meal is being prepared by the chef.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A new bridge was constructed by the engineers.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assignment will be completed by her today.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Portuguese is spoken in that colony by people.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old dam was damaged by the tide.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maths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problems are being solved by the girls.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My car was stolen from the garage by a thief.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Beautiful flowers were planted on the lawn by my mother.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Bhavana was awarded the first prize by the school.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A new software program has been developed by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Softtech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Solution.</a:t>
            </a:r>
          </a:p>
        </p:txBody>
      </p:sp>
    </p:spTree>
    <p:extLst>
      <p:ext uri="{BB962C8B-B14F-4D97-AF65-F5344CB8AC3E}">
        <p14:creationId xmlns:p14="http://schemas.microsoft.com/office/powerpoint/2010/main" val="2968356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4E49953-7C6E-E192-9167-A09783C57444}"/>
              </a:ext>
            </a:extLst>
          </p:cNvPr>
          <p:cNvSpPr txBox="1"/>
          <p:nvPr/>
        </p:nvSpPr>
        <p:spPr>
          <a:xfrm>
            <a:off x="2259067" y="2290687"/>
            <a:ext cx="767386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boy kicked the ball.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girl cooked dinner.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teacher wrote a lesson plan.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dog barked at the mailman.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cat jumped on the table.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CCF1FD-9EB3-8F11-3591-5732947475EC}"/>
              </a:ext>
            </a:extLst>
          </p:cNvPr>
          <p:cNvSpPr txBox="1"/>
          <p:nvPr/>
        </p:nvSpPr>
        <p:spPr>
          <a:xfrm>
            <a:off x="2211108" y="701598"/>
            <a:ext cx="82414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Exercises from Active Voice to Passive Voice</a:t>
            </a:r>
          </a:p>
          <a:p>
            <a:r>
              <a:rPr lang="en-US" sz="2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Change the below sentences from Active voice to Passive voice:</a:t>
            </a:r>
          </a:p>
        </p:txBody>
      </p:sp>
    </p:spTree>
    <p:extLst>
      <p:ext uri="{BB962C8B-B14F-4D97-AF65-F5344CB8AC3E}">
        <p14:creationId xmlns:p14="http://schemas.microsoft.com/office/powerpoint/2010/main" val="4028094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B01807-A07B-10E5-A714-189416E99680}"/>
              </a:ext>
            </a:extLst>
          </p:cNvPr>
          <p:cNvSpPr txBox="1"/>
          <p:nvPr/>
        </p:nvSpPr>
        <p:spPr>
          <a:xfrm>
            <a:off x="2211108" y="2414439"/>
            <a:ext cx="797341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Sarath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cooked the meat.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Salim wrote the essay.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attendant cleaned the kennel.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Christopher Nolan directed the movie.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students read the chemistry book.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D8A3EB-4318-A9E4-F553-DF51DF0758FA}"/>
              </a:ext>
            </a:extLst>
          </p:cNvPr>
          <p:cNvSpPr txBox="1"/>
          <p:nvPr/>
        </p:nvSpPr>
        <p:spPr>
          <a:xfrm>
            <a:off x="2211108" y="701598"/>
            <a:ext cx="82414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Exercises from Active Voice to Passive Voice</a:t>
            </a:r>
          </a:p>
          <a:p>
            <a:r>
              <a:rPr lang="en-US" sz="2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Change the below sentences from Active voice to Passive voice:</a:t>
            </a:r>
          </a:p>
        </p:txBody>
      </p:sp>
    </p:spTree>
    <p:extLst>
      <p:ext uri="{BB962C8B-B14F-4D97-AF65-F5344CB8AC3E}">
        <p14:creationId xmlns:p14="http://schemas.microsoft.com/office/powerpoint/2010/main" val="3810692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AF447D-203E-4DDD-A331-7345BF7EBA76}"/>
              </a:ext>
            </a:extLst>
          </p:cNvPr>
          <p:cNvSpPr txBox="1"/>
          <p:nvPr/>
        </p:nvSpPr>
        <p:spPr>
          <a:xfrm>
            <a:off x="2211108" y="2619391"/>
            <a:ext cx="680676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Andrew made the error.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Catherine found the rings.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board denied the proposal.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Lewis Carroll wrote the book.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CEO took the bold decision.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FF006E-15A5-DF35-93C9-4B6BAA9B113A}"/>
              </a:ext>
            </a:extLst>
          </p:cNvPr>
          <p:cNvSpPr txBox="1"/>
          <p:nvPr/>
        </p:nvSpPr>
        <p:spPr>
          <a:xfrm>
            <a:off x="2211108" y="701598"/>
            <a:ext cx="82414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Exercises from Active Voice to Passive Voice</a:t>
            </a:r>
          </a:p>
          <a:p>
            <a:r>
              <a:rPr lang="en-US" sz="2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Change the below sentences from Active voice to Passive voice:</a:t>
            </a:r>
          </a:p>
        </p:txBody>
      </p:sp>
    </p:spTree>
    <p:extLst>
      <p:ext uri="{BB962C8B-B14F-4D97-AF65-F5344CB8AC3E}">
        <p14:creationId xmlns:p14="http://schemas.microsoft.com/office/powerpoint/2010/main" val="1655355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AF2FB4-0661-4DCC-D723-59C93FFF91B2}"/>
              </a:ext>
            </a:extLst>
          </p:cNvPr>
          <p:cNvSpPr txBox="1"/>
          <p:nvPr/>
        </p:nvSpPr>
        <p:spPr>
          <a:xfrm>
            <a:off x="2794434" y="1316611"/>
            <a:ext cx="676363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</a:t>
            </a:r>
            <a:r>
              <a:rPr lang="en-US" sz="2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Answers: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ball was kicked by the boy.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Dinner was cooked by the girl.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A lesson plan was written by the teacher.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mailman was barked at by the dog.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table was jumped on by the cat.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meat was cooked by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Sarath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essay was written by Salim.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kennel was cleaned by the attendant.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movie was directed by Christopher Nolan.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chemistry book was read by the students.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error was made by Andrew.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rings were found by Catherine.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proposal was denied by the board.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book was written by Lewis Carroll.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 bold decision was taken by the CEO.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00F9C8-F75E-5BCB-F9AD-753B84E01FED}"/>
              </a:ext>
            </a:extLst>
          </p:cNvPr>
          <p:cNvSpPr txBox="1"/>
          <p:nvPr/>
        </p:nvSpPr>
        <p:spPr>
          <a:xfrm>
            <a:off x="2368767" y="386283"/>
            <a:ext cx="82414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Exercises from Active Voice to Passive Voice</a:t>
            </a:r>
          </a:p>
          <a:p>
            <a:r>
              <a:rPr lang="en-US" sz="2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Change the below sentences from Active voice to Passive voice:</a:t>
            </a:r>
          </a:p>
        </p:txBody>
      </p:sp>
    </p:spTree>
    <p:extLst>
      <p:ext uri="{BB962C8B-B14F-4D97-AF65-F5344CB8AC3E}">
        <p14:creationId xmlns:p14="http://schemas.microsoft.com/office/powerpoint/2010/main" val="3764022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E6625A-F2F6-54BE-43F1-F74EB1BB79FE}"/>
              </a:ext>
            </a:extLst>
          </p:cNvPr>
          <p:cNvSpPr txBox="1"/>
          <p:nvPr/>
        </p:nvSpPr>
        <p:spPr>
          <a:xfrm>
            <a:off x="2762250" y="1334668"/>
            <a:ext cx="738745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They all have to complete their task tomorrow.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Why do you have to do this?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Can you act as per the law?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I have to purchase a mobile phone.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When do you have to go there?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6.   Are you speaking the truth?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7.   He is going to do this work. 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8.  I am reading a newspaper.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9. Why do you have to buy this new book?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10. I am not going to tell you anything.</a:t>
            </a:r>
          </a:p>
          <a:p>
            <a:pPr marL="514350" indent="-514350" algn="just">
              <a:buFont typeface="+mj-lt"/>
              <a:buAutoNum type="arabicPeriod"/>
            </a:pP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554181-7D91-101A-3706-3300F18C922D}"/>
              </a:ext>
            </a:extLst>
          </p:cNvPr>
          <p:cNvSpPr txBox="1"/>
          <p:nvPr/>
        </p:nvSpPr>
        <p:spPr>
          <a:xfrm>
            <a:off x="2790494" y="583326"/>
            <a:ext cx="2880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Do Yourself</a:t>
            </a:r>
          </a:p>
        </p:txBody>
      </p:sp>
    </p:spTree>
    <p:extLst>
      <p:ext uri="{BB962C8B-B14F-4D97-AF65-F5344CB8AC3E}">
        <p14:creationId xmlns:p14="http://schemas.microsoft.com/office/powerpoint/2010/main" val="1231617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E163EC-9C1A-F63C-A6F5-0E04F8A51041}"/>
              </a:ext>
            </a:extLst>
          </p:cNvPr>
          <p:cNvSpPr txBox="1"/>
          <p:nvPr/>
        </p:nvSpPr>
        <p:spPr>
          <a:xfrm>
            <a:off x="2531702" y="1442582"/>
            <a:ext cx="8285823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We have to complete this work as fast as possible.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Do you know how to operate a computer?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I know this work very well.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He cannot ask this question.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I know him very well.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How do you know that girl?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Can you ask him any further questions?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I know how to do this task completely.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I recognize you.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Can you understand this question?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854109-821B-C607-9923-86149B5C6D08}"/>
              </a:ext>
            </a:extLst>
          </p:cNvPr>
          <p:cNvSpPr txBox="1"/>
          <p:nvPr/>
        </p:nvSpPr>
        <p:spPr>
          <a:xfrm>
            <a:off x="2790494" y="583326"/>
            <a:ext cx="2880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Do Yourself</a:t>
            </a:r>
          </a:p>
        </p:txBody>
      </p:sp>
    </p:spTree>
    <p:extLst>
      <p:ext uri="{BB962C8B-B14F-4D97-AF65-F5344CB8AC3E}">
        <p14:creationId xmlns:p14="http://schemas.microsoft.com/office/powerpoint/2010/main" val="1155505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D9B691-0E29-A2A1-9A5C-0E1C79771900}"/>
              </a:ext>
            </a:extLst>
          </p:cNvPr>
          <p:cNvSpPr txBox="1"/>
          <p:nvPr/>
        </p:nvSpPr>
        <p:spPr>
          <a:xfrm>
            <a:off x="2790494" y="1516991"/>
            <a:ext cx="851011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Why don’t you appear at the examination?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He is going to school every day these days.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Why does he not want to go to college?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In which field is he studying?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chef cooked this food very well.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Why does he do this?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He is going to read this lesson very well.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Why does he not want to read this story?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We all are doing the same work.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How does he drive his car?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1670CB-844D-F555-C640-B0AD989B3EC1}"/>
              </a:ext>
            </a:extLst>
          </p:cNvPr>
          <p:cNvSpPr txBox="1"/>
          <p:nvPr/>
        </p:nvSpPr>
        <p:spPr>
          <a:xfrm>
            <a:off x="2790494" y="583326"/>
            <a:ext cx="2880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Do Yourself</a:t>
            </a:r>
          </a:p>
        </p:txBody>
      </p:sp>
    </p:spTree>
    <p:extLst>
      <p:ext uri="{BB962C8B-B14F-4D97-AF65-F5344CB8AC3E}">
        <p14:creationId xmlns:p14="http://schemas.microsoft.com/office/powerpoint/2010/main" val="3800828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9A17D4-346A-7571-5919-FAC5E56DFAD0}"/>
              </a:ext>
            </a:extLst>
          </p:cNvPr>
          <p:cNvSpPr txBox="1"/>
          <p:nvPr/>
        </p:nvSpPr>
        <p:spPr>
          <a:xfrm>
            <a:off x="2790494" y="1229657"/>
            <a:ext cx="7889008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Do you know him?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Can you get all the information?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Why do we have to speak aloud?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He wants to scold him.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Why does his father do the job there?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I am not going to ask him anything.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We all want to complete this task by Monday.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We should find this out fast.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We must obey our elders.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They know how to handle this matter.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0B282A-EDC4-72CC-C03C-691C4FBDA821}"/>
              </a:ext>
            </a:extLst>
          </p:cNvPr>
          <p:cNvSpPr txBox="1"/>
          <p:nvPr/>
        </p:nvSpPr>
        <p:spPr>
          <a:xfrm>
            <a:off x="2790494" y="583326"/>
            <a:ext cx="2880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Do Yourself</a:t>
            </a:r>
          </a:p>
        </p:txBody>
      </p:sp>
    </p:spTree>
    <p:extLst>
      <p:ext uri="{BB962C8B-B14F-4D97-AF65-F5344CB8AC3E}">
        <p14:creationId xmlns:p14="http://schemas.microsoft.com/office/powerpoint/2010/main" val="1127722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612065-B71D-F9AA-02C7-A02324142B1B}"/>
              </a:ext>
            </a:extLst>
          </p:cNvPr>
          <p:cNvSpPr txBox="1"/>
          <p:nvPr/>
        </p:nvSpPr>
        <p:spPr>
          <a:xfrm>
            <a:off x="2790494" y="1595819"/>
            <a:ext cx="790626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Why can’t you come tomorrow?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Do you care about it?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How does it matter to you?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Why does Rahul not understand this?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Does John keep it to himself?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Why does he ask many questions?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Can you tell him something about it?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We all have to learn English properly.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Why is he learning English these days?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He has to do a new job.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41934F-4BA3-CC08-3EF2-2D13E31FCC5B}"/>
              </a:ext>
            </a:extLst>
          </p:cNvPr>
          <p:cNvSpPr txBox="1"/>
          <p:nvPr/>
        </p:nvSpPr>
        <p:spPr>
          <a:xfrm>
            <a:off x="2790494" y="583326"/>
            <a:ext cx="2880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Do Yourself</a:t>
            </a:r>
          </a:p>
        </p:txBody>
      </p:sp>
    </p:spTree>
    <p:extLst>
      <p:ext uri="{BB962C8B-B14F-4D97-AF65-F5344CB8AC3E}">
        <p14:creationId xmlns:p14="http://schemas.microsoft.com/office/powerpoint/2010/main" val="2985046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F2BD2C9-05CB-2317-F31C-6C4F5D0E0C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439" y="-410561"/>
            <a:ext cx="7679121" cy="76791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D80A28-3195-2C8A-C57A-4FB550571888}"/>
              </a:ext>
            </a:extLst>
          </p:cNvPr>
          <p:cNvSpPr txBox="1"/>
          <p:nvPr/>
        </p:nvSpPr>
        <p:spPr>
          <a:xfrm rot="18842232">
            <a:off x="9578046" y="5408224"/>
            <a:ext cx="29450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Next Part :</a:t>
            </a:r>
          </a:p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Exercise for Practice</a:t>
            </a:r>
          </a:p>
        </p:txBody>
      </p:sp>
    </p:spTree>
    <p:extLst>
      <p:ext uri="{BB962C8B-B14F-4D97-AF65-F5344CB8AC3E}">
        <p14:creationId xmlns:p14="http://schemas.microsoft.com/office/powerpoint/2010/main" val="286009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874</TotalTime>
  <Words>1096</Words>
  <Application>Microsoft Office PowerPoint</Application>
  <PresentationFormat>Widescreen</PresentationFormat>
  <Paragraphs>151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Md.Farid Uddin</dc:creator>
  <cp:lastModifiedBy>Md.Farid Uddin</cp:lastModifiedBy>
  <cp:revision>26</cp:revision>
  <dcterms:created xsi:type="dcterms:W3CDTF">2025-06-25T17:14:44Z</dcterms:created>
  <dcterms:modified xsi:type="dcterms:W3CDTF">2025-07-02T16:26:45Z</dcterms:modified>
</cp:coreProperties>
</file>