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71" r:id="rId2"/>
    <p:sldId id="256" r:id="rId3"/>
    <p:sldId id="257" r:id="rId4"/>
    <p:sldId id="260" r:id="rId5"/>
    <p:sldId id="279" r:id="rId6"/>
    <p:sldId id="259" r:id="rId7"/>
    <p:sldId id="280" r:id="rId8"/>
    <p:sldId id="264" r:id="rId9"/>
    <p:sldId id="265" r:id="rId10"/>
    <p:sldId id="266" r:id="rId11"/>
    <p:sldId id="272" r:id="rId12"/>
    <p:sldId id="267" r:id="rId13"/>
    <p:sldId id="273" r:id="rId14"/>
    <p:sldId id="268" r:id="rId15"/>
    <p:sldId id="274" r:id="rId16"/>
    <p:sldId id="269" r:id="rId17"/>
    <p:sldId id="275" r:id="rId18"/>
    <p:sldId id="277" r:id="rId19"/>
    <p:sldId id="276" r:id="rId20"/>
    <p:sldId id="270" r:id="rId21"/>
    <p:sldId id="278" r:id="rId22"/>
    <p:sldId id="26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44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71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6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9422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4562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3464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9593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44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219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835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311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69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11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94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14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485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989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7F2B0-7677-4D65-9F03-C7F21DA0F8C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415A286-5337-44FE-BBA2-ABDD88DA7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38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825" y="904875"/>
            <a:ext cx="6696075" cy="493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9136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476" y="259011"/>
            <a:ext cx="4991100" cy="293656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371600" y="46005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10" y="3693557"/>
            <a:ext cx="11158540" cy="278375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10" y="442912"/>
            <a:ext cx="4101981" cy="275266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2045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52625" y="752474"/>
            <a:ext cx="790575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b="1" dirty="0">
                <a:solidFill>
                  <a:srgbClr val="0070C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ইসলামের প্রথম খলিফা</a:t>
            </a:r>
            <a:endParaRPr lang="bn-IN" sz="3200" b="1" dirty="0" smtClean="0">
              <a:solidFill>
                <a:srgbClr val="0070C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IN" sz="24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হযরত </a:t>
            </a:r>
            <a:r>
              <a:rPr lang="as-IN" sz="2400" b="1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আবু বকর সিদ্দীক (রাঃ) 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ছিলেন ইসলামের প্রথম খলিফা, রাসুল (সাঃ)-এর ঘনিষ্ঠতম বন্ধু ও শ্বশুর, এবং আশারাতুল মুবাশশারার (জান্নাতের সুসংবাদপ্রাপ্ত দশজন) 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অন্যতম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endParaRPr lang="as-IN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4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সংক্ষিপ্ত পরিচয়ঃ</a:t>
            </a:r>
          </a:p>
          <a:p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পূর্ণ নাম: আবদুল্লাহ ইবনে আবি কুহাফা (আবদুল্লাহ্ ইবনে আবি কুহাফা)।</a:t>
            </a:r>
          </a:p>
          <a:p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জন্ম: ৫৭৩ খ্রিস্টাব্দে মক্কায় কুরাইশ বংশের বনু তাইম গোত্রে।</a:t>
            </a:r>
          </a:p>
          <a:p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উপাধি: 'সিদ্দীক' (সত্যবাদী) উপাধি লাভ করেন, কারণ তিনি রাসুল (সাঃ)-এর মেরাজের ঘটনা শুনে সঙ্গে সঙ্গে বিশ্বাস করেছিলেন।</a:t>
            </a:r>
          </a:p>
          <a:p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ইসলাম গ্রহণ: প্রাপ্তবয়স্ক পুরুষদের মধ্যে তিনিই প্রথম ইসলাম গ্রহণ করেন এবং রাসুল (সাঃ)-এর বিশ্বস্ত সঙ্গী ছিলেন।</a:t>
            </a:r>
          </a:p>
          <a:p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রাসুল (সাঃ)-এর সঙ্গে সম্পর্ক: রাসুল (সাঃ)-এর শ্বশুর এবং তাঁর সকল বিপদে-আপদে ছায়ার মতো পাশে ছিলেন, এমনকি হিজরতের সময়ও।</a:t>
            </a:r>
          </a:p>
          <a:p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খিলাফত: রাসুল (সাঃ)-এর ওফাতের পর ৬৩২ খ্রিস্টাব্দে তিনি প্রথম খলিফা নির্বাচিত হন এবং ৬৩৪ খ্রিস্টাব্দে ইন্তেকাল পর্যন্ত দায়িত্ব পালন করেন।</a:t>
            </a:r>
          </a:p>
          <a:p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অবদান: তাঁর সময়ে বাইজেন্টাইন ও সাসানি সাম্রাজ্যের বিরুদ্ধে সফল সামরিক অভিযান পরিচালিত হয় এবং তিনি ইসলামের প্রসারে গুরুত্বপূর্ণ ভূমিকা রাখেন। </a:t>
            </a:r>
          </a:p>
        </p:txBody>
      </p:sp>
    </p:spTree>
    <p:extLst>
      <p:ext uri="{BB962C8B-B14F-4D97-AF65-F5344CB8AC3E}">
        <p14:creationId xmlns:p14="http://schemas.microsoft.com/office/powerpoint/2010/main" val="32935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1776" y="0"/>
            <a:ext cx="5610224" cy="35433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757" y="3876674"/>
            <a:ext cx="4607718" cy="27592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75" y="695324"/>
            <a:ext cx="5743575" cy="572452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89497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550" y="438150"/>
            <a:ext cx="9029699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b="1" dirty="0">
                <a:solidFill>
                  <a:srgbClr val="00B05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ইসলামের </a:t>
            </a:r>
            <a:r>
              <a:rPr lang="bn-IN" sz="3200" b="1" dirty="0" smtClean="0">
                <a:solidFill>
                  <a:srgbClr val="00B05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দ্বিতীয় </a:t>
            </a:r>
            <a:r>
              <a:rPr lang="bn-IN" sz="3200" b="1" dirty="0">
                <a:solidFill>
                  <a:srgbClr val="00B05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খলিফা</a:t>
            </a:r>
            <a:endParaRPr lang="bn-IN" sz="3200" b="1" dirty="0" smtClean="0">
              <a:solidFill>
                <a:srgbClr val="00B05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IN" sz="2400" b="1" dirty="0">
              <a:solidFill>
                <a:srgbClr val="0070C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400" b="1" dirty="0" smtClean="0">
                <a:solidFill>
                  <a:srgbClr val="0070C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</a:t>
            </a:r>
            <a:r>
              <a:rPr lang="as-IN" sz="24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যরত </a:t>
            </a:r>
            <a:r>
              <a:rPr lang="as-IN" sz="2400" b="1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উমর ইবনে আল-খাত্তাব (রাঃ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) ছিলেন ইসলামের 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দ্বিতী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খলিফা, যিনি তাঁর 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ন্যায়পরা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ণতা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, সাহস এবং শক্তিশালী নেতৃত্বের জন্য পরিচিত, 'আল-ফারুক' (সত্য-মিথ্যার পার্থক্যকারী) উপাধি লাভ করেন; তিনি প্রাক-ইসলামী যুগে শক্তিশালী কুরাইশ যোদ্ধা ও কবি ছিলেন, পরে ইসলাম গ্রহণ করে খিলাফতের 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ইসলামী সাম্রাজ্য বিস্তার ও সুশাসন 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প্রতিষ্ঠা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 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গুরুত্বপূর্ণ 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ভূমিকা রাখেন এবং হিজরি ক্যালেন্ডার চালু করেন। </a:t>
            </a:r>
            <a:endParaRPr lang="bn-IN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as-IN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400" b="1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সংক্ষিপ্ত </a:t>
            </a:r>
            <a:r>
              <a:rPr lang="as-IN" sz="24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</a:t>
            </a:r>
            <a:r>
              <a:rPr lang="bn-IN" sz="24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য়ঃ</a:t>
            </a:r>
            <a:endParaRPr lang="as-IN" sz="2400" b="1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b="1" dirty="0">
                <a:latin typeface="NikoshBAN" panose="02000000000000000000" pitchFamily="2" charset="0"/>
                <a:cs typeface="NikoshBAN" panose="02000000000000000000" pitchFamily="2" charset="0"/>
              </a:rPr>
              <a:t>পুরো নাম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: উমর ইবনে আল-খাত্তাব (রাঃ)।</a:t>
            </a:r>
          </a:p>
          <a:p>
            <a:r>
              <a:rPr lang="as-IN" b="1" dirty="0">
                <a:latin typeface="NikoshBAN" panose="02000000000000000000" pitchFamily="2" charset="0"/>
                <a:cs typeface="NikoshBAN" panose="02000000000000000000" pitchFamily="2" charset="0"/>
              </a:rPr>
              <a:t>উপাধি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: আল-ফারুক (সত্য ও মিথ্যার পার্থক্যকারী)।</a:t>
            </a:r>
          </a:p>
          <a:p>
            <a:r>
              <a:rPr lang="as-IN" b="1" dirty="0">
                <a:latin typeface="NikoshBAN" panose="02000000000000000000" pitchFamily="2" charset="0"/>
                <a:cs typeface="NikoshBAN" panose="02000000000000000000" pitchFamily="2" charset="0"/>
              </a:rPr>
              <a:t>জন্ম: 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৫৮৪ খ্রিস্টাব্দে 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মক্কা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কুরাইশ বংশের বনু আদি গোত্রে।।</a:t>
            </a:r>
          </a:p>
          <a:p>
            <a:r>
              <a:rPr lang="as-IN" b="1" dirty="0">
                <a:latin typeface="NikoshBAN" panose="02000000000000000000" pitchFamily="2" charset="0"/>
                <a:cs typeface="NikoshBAN" panose="02000000000000000000" pitchFamily="2" charset="0"/>
              </a:rPr>
              <a:t>খলিফা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: হযরত আবু বকরের (রাঃ) পর তিনি ইসলামের 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দ্বিতী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খলিফা হন।</a:t>
            </a:r>
          </a:p>
          <a:p>
            <a:r>
              <a:rPr lang="as-IN" b="1" dirty="0">
                <a:latin typeface="NikoshBAN" panose="02000000000000000000" pitchFamily="2" charset="0"/>
                <a:cs typeface="NikoshBAN" panose="02000000000000000000" pitchFamily="2" charset="0"/>
              </a:rPr>
              <a:t>কীর্তি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:মৃত্যু: ৬৪৪ খ্রিস্টাব্দে একজন পারসিক ক্রীতদাস আবু লু'লুয়া ফায়রুজ কর্তৃক শহীদ হন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69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1926" y="778906"/>
            <a:ext cx="3709354" cy="192601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916" y="778906"/>
            <a:ext cx="6804585" cy="587906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35858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14450" y="628650"/>
            <a:ext cx="7543800" cy="563231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Front"/>
              <a:lightRig rig="threePt" dir="t"/>
            </a:scene3d>
          </a:bodyPr>
          <a:lstStyle/>
          <a:p>
            <a:pPr algn="ctr"/>
            <a:r>
              <a:rPr lang="as-IN" sz="3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ইসলামের তৃতী</a:t>
            </a:r>
            <a:r>
              <a:rPr lang="bn-IN" sz="3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sz="3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খলিফা</a:t>
            </a:r>
            <a:endParaRPr lang="bn-IN" sz="3200" b="1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IN" sz="2800" b="1" dirty="0" smtClean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হযরত </a:t>
            </a:r>
            <a:r>
              <a:rPr lang="as-IN" sz="2800" b="1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উসমান (রাঃ) 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ছিলেন ইসলামের তৃতী</a:t>
            </a:r>
            <a:r>
              <a:rPr lang="bn-IN" dirty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 খলিফা, যিনি ৫৭৩ খ্রিষ্টাব্দে মক্কার কুরাইশ বংশের উমাই</a:t>
            </a:r>
            <a:r>
              <a:rPr lang="bn-IN" dirty="0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 গোত্রে জন্মগ্রহণ করেন; তিনি 'যুন্নুরাইন' (দুই নূরের অধিকারী) নামে পরিচিত কারণ রাসূল (সাঃ)-এর দুই কন্যা (রুকাই</a:t>
            </a:r>
            <a:r>
              <a:rPr lang="bn-IN" dirty="0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 ও উম্মে কুলসুম) তাঁর সাথে বিবাহ বন্ধনে আবদ্ধ ছিলেন; তিনি 'গনি' (দাতা) নামেও খ্যাত, কারণ তাঁর সম্পদ ও দানশীলতা ছিল অপরিসীম; তাঁর শাসনামলে কুরআন সংকলিত হ</a:t>
            </a:r>
            <a:r>
              <a:rPr lang="bn-IN" dirty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 এবং ইসলামিক সাম্রাজ্যের ব্যাপক বিস্তৃতি ঘটে, এবং তিনি ৬৫৬ খ্রিষ্টাব্দে শাহাদাত বরণ 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করেন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endParaRPr lang="bn-IN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IN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0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সংক্ষিপ্ত পরিচয়:</a:t>
            </a:r>
          </a:p>
          <a:p>
            <a:r>
              <a:rPr lang="as-IN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নাম: </a:t>
            </a:r>
            <a:r>
              <a:rPr lang="as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উসমান ইবনে আফফান (রাঃ)।</a:t>
            </a:r>
          </a:p>
          <a:p>
            <a:r>
              <a:rPr lang="as-IN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উপনাম: </a:t>
            </a:r>
            <a:r>
              <a:rPr lang="as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আবু আবদুল্লাহ, আবু আমর, আবু লা</a:t>
            </a:r>
            <a:r>
              <a:rPr lang="bn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লা, এবং 'যুন্নুরাইন' (দুই নূরের অধিকারী) ও 'আল-গনি' (দ</a:t>
            </a:r>
            <a:r>
              <a:rPr lang="bn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লু/দাতা)।</a:t>
            </a:r>
          </a:p>
          <a:p>
            <a:r>
              <a:rPr lang="as-IN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জন্ম: </a:t>
            </a:r>
            <a:r>
              <a:rPr lang="as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৫৭৩ খ্রিষ্টাব্দে মক্কা</a:t>
            </a:r>
            <a:r>
              <a:rPr lang="bn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as-IN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বংশ: </a:t>
            </a:r>
            <a:r>
              <a:rPr lang="as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কুরাইশ বংশের উমাই</a:t>
            </a:r>
            <a:r>
              <a:rPr lang="bn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গোত্র।</a:t>
            </a:r>
          </a:p>
          <a:p>
            <a:r>
              <a:rPr lang="as-IN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খিলাফত: </a:t>
            </a:r>
            <a:r>
              <a:rPr lang="as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খুলাফা</a:t>
            </a:r>
            <a:r>
              <a:rPr lang="bn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য়ে</a:t>
            </a:r>
            <a:r>
              <a:rPr lang="as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রাশেদীনের তৃতী</a:t>
            </a:r>
            <a:r>
              <a:rPr lang="bn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খলিফা (৬৪৪-৬৫৬</a:t>
            </a:r>
            <a:r>
              <a:rPr lang="bn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as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খ্রিঃ</a:t>
            </a:r>
            <a:endParaRPr lang="bn-IN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ইন্তেকালঃ</a:t>
            </a:r>
            <a:r>
              <a:rPr lang="bn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৬৫৬ খ্রিষ্টাব্দে শাহাদাত বরণ করেন। </a:t>
            </a:r>
          </a:p>
          <a:p>
            <a:endParaRPr lang="bn-IN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291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74" y="523007"/>
            <a:ext cx="3970326" cy="4810993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1037" y="1571624"/>
            <a:ext cx="4076700" cy="34099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3467100" y="352424"/>
            <a:ext cx="1743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s-IN" sz="32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7775" y="157765"/>
            <a:ext cx="3067049" cy="32036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451916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8700" y="381000"/>
            <a:ext cx="69246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s-IN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ইসলামের চতুর্থ </a:t>
            </a:r>
            <a:r>
              <a:rPr lang="as-IN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খলিফা</a:t>
            </a:r>
            <a:endParaRPr lang="bn-IN" sz="2800" b="1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IN" sz="2800" b="1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8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হযরত </a:t>
            </a:r>
            <a:r>
              <a:rPr lang="as-IN" sz="28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আলী (রা.) </a:t>
            </a:r>
            <a:r>
              <a:rPr lang="as-IN" b="1" dirty="0">
                <a:latin typeface="NikoshBAN" panose="02000000000000000000" pitchFamily="2" charset="0"/>
                <a:cs typeface="NikoshBAN" panose="02000000000000000000" pitchFamily="2" charset="0"/>
              </a:rPr>
              <a:t>ছিলেন ইসলামের চতুর্থ খলিফা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, রাসুল (সা.)-এর চাচাতো ভাই ও জামাতা, এবং প্রথম শিয়া ইমাম, যিনি সাহসিকতা, জ্ঞান ও ধার্মিকতার জন্য বিখ্যাত ছিলেন; তিনি প্রথম দিকের ইসলাম গ্রহণকারীদের মধ্যে অন্যতম এবং উহুদ, খন্দক ও খায়বারসহ বিভিন্ন যুদ্ধে গুরুত্বপূর্ণ ভূমিকা পালন করেন, পাশাপাশি কুরআনের সংকলনেও সহায়তা করেন এবং ৬৬১ খ্রিস্টাব্দে শাহাদাত বরণ করেন। </a:t>
            </a:r>
          </a:p>
        </p:txBody>
      </p:sp>
    </p:spTree>
    <p:extLst>
      <p:ext uri="{BB962C8B-B14F-4D97-AF65-F5344CB8AC3E}">
        <p14:creationId xmlns:p14="http://schemas.microsoft.com/office/powerpoint/2010/main" val="1016349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50" y="847725"/>
            <a:ext cx="9210675" cy="55721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75504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1675" y="952499"/>
            <a:ext cx="1062037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IN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3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চার খলিফাদের গুনাবলী</a:t>
            </a:r>
          </a:p>
          <a:p>
            <a:endParaRPr lang="bn-IN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চার 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খলিফা (আবু বকর, উমর, উসমান, আলি রা.) ছিলেন 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ন্যা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পরা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ণ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, ধার্মিক ও দূরদর্শী নেতা, যাদের গুণাবলির মধ্যে ছিল নম্রতা (আবু বকর), কঠোর 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ন্যা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বিচার 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(উমর), উদারতা ও কুরআনের সংকলন (উসমান), এবং প্রজ্ঞা ও সাহসিকতা (আলি), যারা রাসুল (সা.)-এর শিক্ষা অনুসরণ করে মুসলিম উম্মাহকে নেতৃত্ব দিয়েছেন, সততা, বিনয়, দৃঢ়তা ও আল্লাহর প্রতি আনুগত্যের আদর্শ স্থাপন করেছেন। </a:t>
            </a:r>
            <a:endParaRPr lang="bn-IN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IN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IN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IN" dirty="0"/>
          </a:p>
          <a:p>
            <a:endParaRPr lang="bn-IN" dirty="0" smtClean="0"/>
          </a:p>
          <a:p>
            <a:endParaRPr lang="bn-IN" dirty="0"/>
          </a:p>
          <a:p>
            <a:endParaRPr lang="bn-IN" dirty="0" smtClean="0"/>
          </a:p>
        </p:txBody>
      </p:sp>
    </p:spTree>
    <p:extLst>
      <p:ext uri="{BB962C8B-B14F-4D97-AF65-F5344CB8AC3E}">
        <p14:creationId xmlns:p14="http://schemas.microsoft.com/office/powerpoint/2010/main" val="105232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825" y="1152526"/>
            <a:ext cx="7115175" cy="5114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29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71850" y="209550"/>
            <a:ext cx="4838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b="1" dirty="0" smtClean="0">
                <a:solidFill>
                  <a:srgbClr val="00B0F0"/>
                </a:solidFill>
              </a:rPr>
              <a:t>মুল্যায়ন </a:t>
            </a:r>
            <a:r>
              <a:rPr lang="en-US" sz="3200" b="1" dirty="0" smtClean="0">
                <a:solidFill>
                  <a:srgbClr val="00B0F0"/>
                </a:solidFill>
              </a:rPr>
              <a:t>(Evaluation)</a:t>
            </a:r>
            <a:endParaRPr lang="en-US" sz="3200" b="1" dirty="0">
              <a:solidFill>
                <a:srgbClr val="00B0F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19425" y="1638299"/>
            <a:ext cx="63055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সবাই চার খলিফাদের নামগুলো মুখস্থ বলো ।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যেকোন একজন প্রথম খলিফার গুনাবলী বণনা করো</a:t>
            </a:r>
            <a:r>
              <a:rPr lang="bn-IN" dirty="0" smtClean="0"/>
              <a:t>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58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24150" y="590550"/>
            <a:ext cx="57435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36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33550" y="4162424"/>
            <a:ext cx="71723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bn-IN" sz="2000" dirty="0" smtClean="0"/>
              <a:t>চার খলিফার নাম মুখস্থ করবে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IN" sz="2000" dirty="0" smtClean="0"/>
              <a:t>খলিফাদের গুনাবলী লিখে নিয়ে আসবে</a:t>
            </a:r>
            <a:r>
              <a:rPr lang="en-US" sz="20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as-IN" sz="2000" dirty="0"/>
              <a:t>ইসলামের তৃতীয় </a:t>
            </a:r>
            <a:r>
              <a:rPr lang="as-IN" sz="2000" dirty="0" smtClean="0"/>
              <a:t>খলিফার</a:t>
            </a:r>
            <a:r>
              <a:rPr lang="en-US" sz="2000" dirty="0" smtClean="0"/>
              <a:t> </a:t>
            </a:r>
            <a:r>
              <a:rPr lang="as-IN" sz="2000" dirty="0"/>
              <a:t>সংক্ষিপ্ত </a:t>
            </a:r>
            <a:r>
              <a:rPr lang="as-IN" sz="2000" dirty="0" smtClean="0"/>
              <a:t>জীবনী</a:t>
            </a:r>
            <a:r>
              <a:rPr lang="en-US" sz="2000" dirty="0" smtClean="0"/>
              <a:t> </a:t>
            </a:r>
            <a:endParaRPr lang="as-IN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1" y="1551206"/>
            <a:ext cx="4914900" cy="24683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68226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047750"/>
            <a:ext cx="76200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59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IN" dirty="0" smtClean="0">
                <a:solidFill>
                  <a:srgbClr val="0070C0"/>
                </a:solidFill>
              </a:rPr>
              <a:t> </a:t>
            </a:r>
            <a:r>
              <a:rPr lang="bn-IN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0045" y="2160983"/>
            <a:ext cx="4185623" cy="576262"/>
          </a:xfrm>
        </p:spPr>
        <p:txBody>
          <a:bodyPr/>
          <a:lstStyle/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নামঃআরিফুল ইসলাম</a:t>
            </a:r>
          </a:p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পদবীঃআরবি প্রভাষক</a:t>
            </a:r>
          </a:p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প্রতিষ্ঠানঃমির্জাপুর আলিম মাদ্রাসা</a:t>
            </a:r>
          </a:p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পাকুন্দিয়া,কিশোরগঞ্জ।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ক্লাস পরিচিতি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শ্রেণীঃদশম</a:t>
            </a:r>
          </a:p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বিষয়ঃইসলামের ইতিহাস </a:t>
            </a:r>
            <a:endParaRPr lang="bn-IN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অধ্যায়ঃখোলাফায়ে রাশেদীনের যুগ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 সংখ্যাঃ ১০০</a:t>
            </a:r>
          </a:p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সময়ঃ৫০মিনিট</a:t>
            </a:r>
          </a:p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তারিখঃ১৭/১২/২৫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093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186" y="1804989"/>
            <a:ext cx="5834063" cy="4343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50393" y="147460"/>
            <a:ext cx="535305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solidFill>
                  <a:srgbClr val="00B0F0"/>
                </a:solidFill>
              </a:rPr>
              <a:t>	</a:t>
            </a:r>
            <a:r>
              <a:rPr lang="bn-IN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</a:t>
            </a:r>
          </a:p>
          <a:p>
            <a:r>
              <a:rPr lang="en-US" sz="3200" dirty="0" err="1" smtClean="0">
                <a:solidFill>
                  <a:srgbClr val="00B0F0"/>
                </a:solidFill>
              </a:rPr>
              <a:t>খোলাফায়ে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রাশেদীনের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যুগ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endParaRPr lang="en-US" sz="3200" dirty="0">
              <a:solidFill>
                <a:srgbClr val="00B0F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26" y="1804989"/>
            <a:ext cx="434340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75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" y="1159667"/>
            <a:ext cx="6077594" cy="319563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5162" y="1514474"/>
            <a:ext cx="4814436" cy="2705101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4512" y="4467225"/>
            <a:ext cx="3462338" cy="23907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2038350" y="152400"/>
            <a:ext cx="6429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 নিচের ছবিগুলোর দিকে তাকাও</a:t>
            </a:r>
            <a:endParaRPr lang="en-US" sz="28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0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33922" y="796409"/>
            <a:ext cx="234230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60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60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4948" y="1812072"/>
            <a:ext cx="6547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 আজকের পাঠ থেকে যা যা ধারণা পাবেঃ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9435" y="2766178"/>
            <a:ext cx="1009128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খোলাফায়ে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রাশেদীন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বুঝায়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চার খলিফার পরিচয় ।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খলিফাদের গুনাবলী ।</a:t>
            </a:r>
          </a:p>
          <a:p>
            <a:endParaRPr lang="bn-IN" sz="2800" dirty="0"/>
          </a:p>
        </p:txBody>
      </p:sp>
    </p:spTree>
    <p:extLst>
      <p:ext uri="{BB962C8B-B14F-4D97-AF65-F5344CB8AC3E}">
        <p14:creationId xmlns:p14="http://schemas.microsoft.com/office/powerpoint/2010/main" val="1976143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984" y="1620547"/>
            <a:ext cx="3681153" cy="368115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050" y="1399485"/>
            <a:ext cx="5328388" cy="51251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43426" y="171450"/>
            <a:ext cx="5048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bn-IN" sz="360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বিশ্লেষণ</a:t>
            </a:r>
            <a:endParaRPr lang="en-US" sz="36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121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71251" y="3155253"/>
            <a:ext cx="1034649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s-IN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খোলাফায়ে রাশেদীন (আল-খুলাফা আল-রাশিদুন) বলতে ইসলামের প্রথম চারজন ন্যায়পরায়ণ খলিফাকে বোঝানো হয়: আবু বকর, উমর ইবনে আল-খাত্তাব, উসমান ইবনে আফফান, এবং আলী ইবনে আবী তালিব, যারা নবী মুহাম্মদ (সা.)-এর পর ইসলামী রাষ্ট্র পরিচালনা করেছেন, যা "রাশিদুন খিলাফত" নামে পরিচিত এবং সুন্নি ইসলামে যা একটি আদর্শ শাসনামল হিসেবে গণ্য। এই শাসনকাল (৬৩২-৬৬১ খ্রিস্টাব্দ) ইসলামী ইতিহাসের একটি সোনালী যুগ হিসেবে বিবেচিত, যেখানে খলিফারা কুরআন ও সুন্নাহর আলোকে ন্যায়পরায়ণভাবে শাসন </a:t>
            </a:r>
            <a:r>
              <a:rPr lang="as-IN" dirty="0" smtClean="0"/>
              <a:t>করতে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56584" y="2049412"/>
            <a:ext cx="82531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খোলাফায়ে রাশেদীন </a:t>
            </a:r>
            <a:endParaRPr lang="en-US" sz="28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7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62" y="285749"/>
            <a:ext cx="5233988" cy="363039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3662" y="285749"/>
            <a:ext cx="4367213" cy="3705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9125" y="4324349"/>
            <a:ext cx="866775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ইসলামের চার খলিফার </a:t>
            </a:r>
            <a:r>
              <a:rPr lang="bn-IN" sz="24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নামঃ</a:t>
            </a:r>
          </a:p>
          <a:p>
            <a:endParaRPr lang="bn-IN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১ম 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খলিফা: হযরত আবু বকর (রা.)</a:t>
            </a:r>
          </a:p>
          <a:p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IN" dirty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খলিফা: হযরত উমর ইবনুল খাত্তাব (রা.)</a:t>
            </a:r>
          </a:p>
          <a:p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খলিফা: হযরত উসমান ইবনে আফফান (রা.)</a:t>
            </a:r>
          </a:p>
          <a:p>
            <a:r>
              <a:rPr lang="as-IN" dirty="0">
                <a:latin typeface="NikoshBAN" panose="02000000000000000000" pitchFamily="2" charset="0"/>
                <a:cs typeface="NikoshBAN" panose="02000000000000000000" pitchFamily="2" charset="0"/>
              </a:rPr>
              <a:t>৪র্থ খলিফা: হযরত আলী ইবনে আবু তালিব (রা.)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57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853</TotalTime>
  <Words>869</Words>
  <Application>Microsoft Office PowerPoint</Application>
  <PresentationFormat>Widescreen</PresentationFormat>
  <Paragraphs>83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NikoshBAN</vt:lpstr>
      <vt:lpstr>Trebuchet MS</vt:lpstr>
      <vt:lpstr>Vrinda</vt:lpstr>
      <vt:lpstr>Wingdings</vt:lpstr>
      <vt:lpstr>Wingdings 3</vt:lpstr>
      <vt:lpstr>Facet</vt:lpstr>
      <vt:lpstr>PowerPoint Presentation</vt:lpstr>
      <vt:lpstr>PowerPoint Presentation</vt:lpstr>
      <vt:lpstr>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UITRCE</dc:creator>
  <cp:lastModifiedBy>UITRCE</cp:lastModifiedBy>
  <cp:revision>102</cp:revision>
  <dcterms:created xsi:type="dcterms:W3CDTF">2025-12-15T07:43:56Z</dcterms:created>
  <dcterms:modified xsi:type="dcterms:W3CDTF">2025-12-28T04:41:58Z</dcterms:modified>
</cp:coreProperties>
</file>