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318" y="6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6460-2893-4611-889B-790C7B52BC28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48E1-1F01-4CA4-ABA2-F78CD34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748E1-1F01-4CA4-ABA2-F78CD3444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1" y="1737360"/>
            <a:ext cx="685315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/>
              <a:t>নাম</a:t>
            </a:r>
            <a:r>
              <a:rPr dirty="0"/>
              <a:t>: </a:t>
            </a:r>
            <a:r>
              <a:rPr dirty="0" err="1"/>
              <a:t>অরিন্দম</a:t>
            </a:r>
            <a:r>
              <a:rPr dirty="0"/>
              <a:t> </a:t>
            </a:r>
            <a:r>
              <a:rPr dirty="0" err="1"/>
              <a:t>দে</a:t>
            </a:r>
            <a:r>
              <a:rPr dirty="0"/>
              <a:t> </a:t>
            </a:r>
            <a:r>
              <a:rPr dirty="0" err="1"/>
              <a:t>উৎস</a:t>
            </a:r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/>
              <a:t>রোল</a:t>
            </a:r>
            <a:r>
              <a:rPr dirty="0"/>
              <a:t>: </a:t>
            </a:r>
            <a:r>
              <a:rPr lang="en-US" dirty="0" smtClean="0"/>
              <a:t>২৪৯৯০২</a:t>
            </a:r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 smtClean="0"/>
              <a:t>রেজিস্ট্রেশন</a:t>
            </a:r>
            <a:r>
              <a:rPr dirty="0" smtClean="0"/>
              <a:t> নাম্বার:</a:t>
            </a:r>
            <a:r>
              <a:rPr lang="en-US" dirty="0" smtClean="0"/>
              <a:t>২৩০০২০৫৮৬৪</a:t>
            </a:r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/>
              <a:t>সেশন</a:t>
            </a:r>
            <a:r>
              <a:rPr dirty="0"/>
              <a:t>: </a:t>
            </a:r>
            <a:r>
              <a:rPr lang="en-US" dirty="0" smtClean="0"/>
              <a:t>২০২১-২২</a:t>
            </a:r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/>
              <a:t>কলেজ</a:t>
            </a:r>
            <a:r>
              <a:rPr dirty="0"/>
              <a:t>: </a:t>
            </a:r>
            <a:r>
              <a:rPr lang="as-IN" sz="2000" dirty="0"/>
              <a:t>বেইলী ব্রীজ</a:t>
            </a:r>
            <a:r>
              <a:rPr dirty="0" err="1" smtClean="0"/>
              <a:t>এগ্রিকালচার</a:t>
            </a:r>
            <a:r>
              <a:rPr dirty="0" smtClean="0"/>
              <a:t> </a:t>
            </a:r>
            <a:r>
              <a:rPr dirty="0" err="1"/>
              <a:t>এন্ড</a:t>
            </a:r>
            <a:r>
              <a:rPr dirty="0"/>
              <a:t> </a:t>
            </a:r>
            <a:r>
              <a:rPr dirty="0" err="1"/>
              <a:t>পলিটেকনিক</a:t>
            </a:r>
            <a:r>
              <a:rPr dirty="0"/>
              <a:t> </a:t>
            </a:r>
            <a:r>
              <a:rPr dirty="0" err="1"/>
              <a:t>ইনস্টিটিউট</a:t>
            </a:r>
            <a:endParaRPr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lang="en-US" sz="2000" dirty="0" smtClean="0"/>
              <a:t>               </a:t>
            </a:r>
            <a:r>
              <a:rPr lang="as-IN" sz="2000" dirty="0" smtClean="0"/>
              <a:t>মীরবাগ</a:t>
            </a:r>
            <a:r>
              <a:rPr dirty="0" smtClean="0"/>
              <a:t>, </a:t>
            </a:r>
            <a:r>
              <a:rPr dirty="0" err="1"/>
              <a:t>কাউনিয়া</a:t>
            </a:r>
            <a:r>
              <a:rPr dirty="0"/>
              <a:t>, </a:t>
            </a:r>
            <a:r>
              <a:rPr dirty="0" err="1" smtClean="0"/>
              <a:t>রংপুর</a:t>
            </a:r>
            <a:endParaRPr dirty="0"/>
          </a:p>
        </p:txBody>
      </p:sp>
      <p:pic>
        <p:nvPicPr>
          <p:cNvPr id="4" name="Picture 3" descr="14b32f95-cb63-42cd-a7cd-162b6fba99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14" y="1005841"/>
            <a:ext cx="4735286" cy="3474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400800"/>
            <a:ext cx="12188951" cy="457200"/>
          </a:xfrm>
          <a:prstGeom prst="rect">
            <a:avLst/>
          </a:prstGeom>
          <a:solidFill>
            <a:srgbClr val="0A3C6E"/>
          </a:solidFill>
          <a:ln>
            <a:solidFill>
              <a:srgbClr val="0A3C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r>
              <a:rPr dirty="0" err="1" smtClean="0"/>
              <a:t>বিষয</a:t>
            </a:r>
            <a:r>
              <a:rPr dirty="0" smtClean="0"/>
              <a:t>়</a:t>
            </a:r>
            <a:r>
              <a:rPr dirty="0"/>
              <a:t>: </a:t>
            </a:r>
            <a:r>
              <a:rPr dirty="0" err="1"/>
              <a:t>গরু</a:t>
            </a:r>
            <a:r>
              <a:rPr dirty="0"/>
              <a:t> </a:t>
            </a:r>
            <a:r>
              <a:rPr dirty="0" err="1"/>
              <a:t>মোটাতাজাকরণ</a:t>
            </a:r>
            <a:r>
              <a:rPr dirty="0"/>
              <a:t>  </a:t>
            </a:r>
            <a:r>
              <a:rPr lang="en-US" dirty="0" smtClean="0"/>
              <a:t>   </a:t>
            </a:r>
            <a:endParaRPr dirty="0"/>
          </a:p>
        </p:txBody>
      </p:sp>
      <p:sp>
        <p:nvSpPr>
          <p:cNvPr id="6" name="Oval 5"/>
          <p:cNvSpPr/>
          <p:nvPr/>
        </p:nvSpPr>
        <p:spPr>
          <a:xfrm>
            <a:off x="751116" y="540089"/>
            <a:ext cx="4901697" cy="64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4000" b="1">
                <a:solidFill>
                  <a:srgbClr val="0A3C6E"/>
                </a:solidFill>
              </a:defRPr>
            </a:pPr>
            <a:r>
              <a:rPr lang="as-IN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গরু মোটাতাজাকরণ</a:t>
            </a:r>
            <a:endParaRPr lang="as-IN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5" y="4317278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/>
              <a:t>মোছা, মাহফুজা খানম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3941996"/>
            <a:ext cx="14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dirty="0" smtClean="0"/>
              <a:t>মুখ্য </a:t>
            </a:r>
            <a:r>
              <a:rPr lang="as-IN" dirty="0"/>
              <a:t>প্রশিক্ষক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4" y="4710802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 smtClean="0"/>
              <a:t>ইন্সট্রাষ্ঠর(টেক</a:t>
            </a:r>
            <a:r>
              <a:rPr lang="as-IN" dirty="0"/>
              <a:t>), কৃষি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22864" y="3941997"/>
            <a:ext cx="0" cy="1242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2286" y="3902533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/>
              <a:t>কোর্স সমন্বয়কারী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2289" y="4271865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/>
              <a:t>মোঃ শাকিলুর </a:t>
            </a:r>
            <a:r>
              <a:rPr lang="as-IN" dirty="0" smtClean="0"/>
              <a:t>রহমান</a:t>
            </a:r>
            <a:endParaRPr lang="as-IN" dirty="0"/>
          </a:p>
        </p:txBody>
      </p:sp>
      <p:sp>
        <p:nvSpPr>
          <p:cNvPr id="15" name="TextBox 14"/>
          <p:cNvSpPr txBox="1"/>
          <p:nvPr/>
        </p:nvSpPr>
        <p:spPr>
          <a:xfrm>
            <a:off x="3608618" y="4678146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/>
              <a:t>ইন্সট্রাক্টর (টেক), কৃষি </a:t>
            </a:r>
            <a:r>
              <a:rPr lang="as-IN" dirty="0" smtClean="0"/>
              <a:t>প্রকৌশল</a:t>
            </a:r>
            <a:endParaRPr lang="as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72282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rPr dirty="0" err="1"/>
              <a:t>খাদ্য</a:t>
            </a:r>
            <a:r>
              <a:rPr dirty="0"/>
              <a:t> </a:t>
            </a:r>
            <a:r>
              <a:rPr dirty="0" err="1"/>
              <a:t>প্রদান</a:t>
            </a:r>
            <a:r>
              <a:rPr dirty="0"/>
              <a:t> </a:t>
            </a:r>
            <a:r>
              <a:rPr dirty="0" err="1"/>
              <a:t>সময়সূচি</a:t>
            </a:r>
            <a:r>
              <a:rPr dirty="0"/>
              <a:t> ও </a:t>
            </a:r>
            <a:r>
              <a:rPr dirty="0" err="1"/>
              <a:t>ব্যবস্থাপনা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554480"/>
            <a:ext cx="6548588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দিনকয়েক ধাপে খাদ্য বাড়ান — হঠাৎ পরিবর্তন করবেন না।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দিনে 2-3 বার ভাগ করে দানাদার খাবার ও ঘাস-চারা দিন।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সর্বদা পরিষ্কার পানি ও খড়/ফাইবার নিশ্চিত করুন।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4" y="2992887"/>
            <a:ext cx="4125354" cy="2281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6" y="2992887"/>
            <a:ext cx="3974375" cy="219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365760"/>
            <a:ext cx="46249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সতর্কতা ও উপসংহার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1" y="1554481"/>
            <a:ext cx="11283858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 err="1"/>
              <a:t>সতর্কতা</a:t>
            </a:r>
            <a:r>
              <a:rPr dirty="0"/>
              <a:t>: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অতিরিক্ত</a:t>
            </a:r>
            <a:r>
              <a:rPr dirty="0"/>
              <a:t> </a:t>
            </a:r>
            <a:r>
              <a:rPr dirty="0" err="1"/>
              <a:t>শক্তি-সমৃদ্ধ</a:t>
            </a:r>
            <a:r>
              <a:rPr dirty="0"/>
              <a:t> </a:t>
            </a:r>
            <a:r>
              <a:rPr dirty="0" err="1"/>
              <a:t>খাদ্য</a:t>
            </a:r>
            <a:r>
              <a:rPr dirty="0"/>
              <a:t> </a:t>
            </a:r>
            <a:r>
              <a:rPr dirty="0" err="1"/>
              <a:t>একবারে</a:t>
            </a:r>
            <a:r>
              <a:rPr dirty="0"/>
              <a:t> </a:t>
            </a:r>
            <a:r>
              <a:rPr dirty="0" err="1"/>
              <a:t>না</a:t>
            </a:r>
            <a:r>
              <a:rPr dirty="0"/>
              <a:t> </a:t>
            </a:r>
            <a:r>
              <a:rPr dirty="0" err="1"/>
              <a:t>দিন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পরিচ্ছন্নতা</a:t>
            </a:r>
            <a:r>
              <a:rPr dirty="0"/>
              <a:t> </a:t>
            </a:r>
            <a:r>
              <a:rPr dirty="0" err="1"/>
              <a:t>বজায়</a:t>
            </a:r>
            <a:r>
              <a:rPr dirty="0"/>
              <a:t> </a:t>
            </a:r>
            <a:r>
              <a:rPr dirty="0" err="1"/>
              <a:t>রাখুন</a:t>
            </a:r>
            <a:r>
              <a:rPr dirty="0"/>
              <a:t> ও </a:t>
            </a:r>
            <a:r>
              <a:rPr dirty="0" err="1"/>
              <a:t>পরিবেশ</a:t>
            </a:r>
            <a:r>
              <a:rPr dirty="0"/>
              <a:t> </a:t>
            </a:r>
            <a:r>
              <a:rPr dirty="0" err="1"/>
              <a:t>তাড়াতাড়ি</a:t>
            </a:r>
            <a:r>
              <a:rPr dirty="0"/>
              <a:t> </a:t>
            </a:r>
            <a:r>
              <a:rPr dirty="0" err="1"/>
              <a:t>বদলাবেন</a:t>
            </a:r>
            <a:r>
              <a:rPr dirty="0"/>
              <a:t> </a:t>
            </a:r>
            <a:r>
              <a:rPr dirty="0" err="1"/>
              <a:t>না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 err="1"/>
              <a:t>উপসংহার</a:t>
            </a:r>
            <a:r>
              <a:rPr dirty="0"/>
              <a:t>: </a:t>
            </a:r>
            <a:r>
              <a:rPr dirty="0" err="1"/>
              <a:t>সুষম</a:t>
            </a:r>
            <a:r>
              <a:rPr dirty="0"/>
              <a:t> </a:t>
            </a:r>
            <a:r>
              <a:rPr dirty="0" err="1"/>
              <a:t>খাদ্য</a:t>
            </a:r>
            <a:r>
              <a:rPr dirty="0"/>
              <a:t>, </a:t>
            </a:r>
            <a:r>
              <a:rPr dirty="0" err="1"/>
              <a:t>নিয়মিত</a:t>
            </a:r>
            <a:r>
              <a:rPr dirty="0"/>
              <a:t> </a:t>
            </a:r>
            <a:r>
              <a:rPr dirty="0" err="1"/>
              <a:t>স্বাস্থ্যপরীক্ষা</a:t>
            </a:r>
            <a:r>
              <a:rPr dirty="0"/>
              <a:t> ও </a:t>
            </a:r>
            <a:r>
              <a:rPr dirty="0" err="1"/>
              <a:t>সুষ্ঠু</a:t>
            </a:r>
            <a:r>
              <a:rPr dirty="0"/>
              <a:t> </a:t>
            </a:r>
            <a:r>
              <a:rPr dirty="0" err="1"/>
              <a:t>ব্যবস্থাপনাই</a:t>
            </a:r>
            <a:r>
              <a:rPr dirty="0"/>
              <a:t> </a:t>
            </a:r>
            <a:r>
              <a:rPr dirty="0" err="1"/>
              <a:t>সুস্থ</a:t>
            </a:r>
            <a:r>
              <a:rPr dirty="0"/>
              <a:t> ও </a:t>
            </a:r>
            <a:r>
              <a:rPr dirty="0" err="1"/>
              <a:t>লাভজনক</a:t>
            </a:r>
            <a:r>
              <a:rPr dirty="0"/>
              <a:t> </a:t>
            </a:r>
            <a:r>
              <a:rPr dirty="0" err="1"/>
              <a:t>মোটাতাজাকরণের</a:t>
            </a:r>
            <a:r>
              <a:rPr dirty="0"/>
              <a:t> </a:t>
            </a:r>
            <a:r>
              <a:rPr dirty="0" err="1"/>
              <a:t>মূল</a:t>
            </a:r>
            <a:r>
              <a:rPr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33" y="4514850"/>
            <a:ext cx="11678197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 err="1"/>
              <a:t>ভূমিকা</a:t>
            </a:r>
            <a:r>
              <a:rPr dirty="0"/>
              <a:t> — </a:t>
            </a:r>
            <a:r>
              <a:rPr dirty="0" err="1"/>
              <a:t>গরু</a:t>
            </a:r>
            <a:r>
              <a:rPr dirty="0"/>
              <a:t> </a:t>
            </a:r>
            <a:r>
              <a:rPr dirty="0" err="1"/>
              <a:t>মোটাতাজাকরণ</a:t>
            </a:r>
            <a:r>
              <a:rPr dirty="0"/>
              <a:t> </a:t>
            </a:r>
            <a:r>
              <a:rPr dirty="0" err="1"/>
              <a:t>হলো</a:t>
            </a:r>
            <a:r>
              <a:rPr dirty="0"/>
              <a:t> </a:t>
            </a:r>
            <a:r>
              <a:rPr dirty="0" err="1"/>
              <a:t>পরিকল্পিত</a:t>
            </a:r>
            <a:r>
              <a:rPr dirty="0"/>
              <a:t> ও </a:t>
            </a:r>
            <a:r>
              <a:rPr dirty="0" err="1"/>
              <a:t>স্বাস্থ্যকর</a:t>
            </a:r>
            <a:r>
              <a:rPr dirty="0"/>
              <a:t> </a:t>
            </a:r>
            <a:r>
              <a:rPr dirty="0" err="1"/>
              <a:t>উপায়ে</a:t>
            </a:r>
            <a:r>
              <a:rPr dirty="0"/>
              <a:t> </a:t>
            </a:r>
            <a:r>
              <a:rPr dirty="0" err="1"/>
              <a:t>গরুর</a:t>
            </a:r>
            <a:r>
              <a:rPr dirty="0"/>
              <a:t> </a:t>
            </a:r>
            <a:r>
              <a:rPr dirty="0" err="1"/>
              <a:t>ওজন</a:t>
            </a:r>
            <a:r>
              <a:rPr dirty="0"/>
              <a:t> </a:t>
            </a:r>
            <a:r>
              <a:rPr dirty="0" err="1"/>
              <a:t>দ্রুত</a:t>
            </a:r>
            <a:r>
              <a:rPr dirty="0"/>
              <a:t> </a:t>
            </a:r>
            <a:r>
              <a:rPr dirty="0" err="1"/>
              <a:t>বৃদ্ধি</a:t>
            </a:r>
            <a:r>
              <a:rPr dirty="0"/>
              <a:t> </a:t>
            </a:r>
            <a:r>
              <a:rPr dirty="0" err="1"/>
              <a:t>করার</a:t>
            </a:r>
            <a:r>
              <a:rPr dirty="0"/>
              <a:t> </a:t>
            </a:r>
            <a:r>
              <a:rPr dirty="0" err="1"/>
              <a:t>প্রক্রিয়া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 err="1"/>
              <a:t>এতে</a:t>
            </a:r>
            <a:r>
              <a:rPr dirty="0"/>
              <a:t> </a:t>
            </a:r>
            <a:r>
              <a:rPr dirty="0" err="1"/>
              <a:t>সুষম</a:t>
            </a:r>
            <a:r>
              <a:rPr dirty="0"/>
              <a:t> ও </a:t>
            </a:r>
            <a:r>
              <a:rPr dirty="0" err="1"/>
              <a:t>পুষ্টিকর</a:t>
            </a:r>
            <a:r>
              <a:rPr dirty="0"/>
              <a:t> </a:t>
            </a:r>
            <a:r>
              <a:rPr dirty="0" err="1"/>
              <a:t>খাদ্য</a:t>
            </a:r>
            <a:r>
              <a:rPr dirty="0"/>
              <a:t>, </a:t>
            </a:r>
            <a:r>
              <a:rPr dirty="0" err="1"/>
              <a:t>প্রটিন</a:t>
            </a:r>
            <a:r>
              <a:rPr dirty="0"/>
              <a:t> ও </a:t>
            </a:r>
            <a:r>
              <a:rPr dirty="0" err="1"/>
              <a:t>খনিজের</a:t>
            </a:r>
            <a:r>
              <a:rPr dirty="0"/>
              <a:t> </a:t>
            </a:r>
            <a:r>
              <a:rPr dirty="0" err="1"/>
              <a:t>যোগান</a:t>
            </a:r>
            <a:r>
              <a:rPr dirty="0"/>
              <a:t>, </a:t>
            </a:r>
            <a:r>
              <a:rPr dirty="0" err="1"/>
              <a:t>নিয়মিত</a:t>
            </a:r>
            <a:r>
              <a:rPr dirty="0"/>
              <a:t> </a:t>
            </a:r>
            <a:r>
              <a:rPr dirty="0" err="1"/>
              <a:t>স্বাস্থ্যপরীক্ষা</a:t>
            </a:r>
            <a:r>
              <a:rPr dirty="0"/>
              <a:t> </a:t>
            </a:r>
            <a:r>
              <a:rPr dirty="0" err="1"/>
              <a:t>এবং</a:t>
            </a:r>
            <a:r>
              <a:rPr dirty="0"/>
              <a:t> </a:t>
            </a:r>
            <a:r>
              <a:rPr dirty="0" err="1"/>
              <a:t>উপযুক্ত</a:t>
            </a:r>
            <a:r>
              <a:rPr dirty="0"/>
              <a:t> </a:t>
            </a:r>
            <a:r>
              <a:rPr dirty="0" err="1"/>
              <a:t>ব্যবস্থাপনা</a:t>
            </a:r>
            <a:r>
              <a:rPr dirty="0"/>
              <a:t> </a:t>
            </a:r>
            <a:r>
              <a:rPr dirty="0" err="1"/>
              <a:t>প্রয়োজন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 err="1"/>
              <a:t>উদ্দেশ্য</a:t>
            </a:r>
            <a:r>
              <a:rPr dirty="0"/>
              <a:t> </a:t>
            </a:r>
            <a:r>
              <a:rPr dirty="0" err="1"/>
              <a:t>হল</a:t>
            </a:r>
            <a:r>
              <a:rPr dirty="0"/>
              <a:t> </a:t>
            </a:r>
            <a:r>
              <a:rPr dirty="0" err="1"/>
              <a:t>ক্ষেতে</a:t>
            </a:r>
            <a:r>
              <a:rPr dirty="0"/>
              <a:t>/</a:t>
            </a:r>
            <a:r>
              <a:rPr dirty="0" err="1"/>
              <a:t>বাজারে</a:t>
            </a:r>
            <a:r>
              <a:rPr dirty="0"/>
              <a:t> </a:t>
            </a:r>
            <a:r>
              <a:rPr dirty="0" err="1"/>
              <a:t>চাহিদা</a:t>
            </a:r>
            <a:r>
              <a:rPr dirty="0"/>
              <a:t> </a:t>
            </a:r>
            <a:r>
              <a:rPr dirty="0" err="1"/>
              <a:t>অনুযায়ী</a:t>
            </a:r>
            <a:r>
              <a:rPr dirty="0"/>
              <a:t> </a:t>
            </a:r>
            <a:r>
              <a:rPr dirty="0" err="1"/>
              <a:t>ভালো</a:t>
            </a:r>
            <a:r>
              <a:rPr dirty="0"/>
              <a:t> </a:t>
            </a:r>
            <a:r>
              <a:rPr dirty="0" err="1"/>
              <a:t>মানের</a:t>
            </a:r>
            <a:r>
              <a:rPr dirty="0"/>
              <a:t> ও </a:t>
            </a:r>
            <a:r>
              <a:rPr dirty="0" err="1"/>
              <a:t>লাভজনক</a:t>
            </a:r>
            <a:r>
              <a:rPr dirty="0"/>
              <a:t> </a:t>
            </a:r>
            <a:r>
              <a:rPr dirty="0" err="1"/>
              <a:t>মাংস</a:t>
            </a:r>
            <a:r>
              <a:rPr dirty="0"/>
              <a:t> </a:t>
            </a:r>
            <a:r>
              <a:rPr dirty="0" err="1"/>
              <a:t>উৎপাদন</a:t>
            </a:r>
            <a:r>
              <a:rPr dirty="0"/>
              <a:t> </a:t>
            </a:r>
            <a:r>
              <a:rPr dirty="0" err="1"/>
              <a:t>করা</a:t>
            </a:r>
            <a:r>
              <a:rPr dirty="0"/>
              <a:t>।</a:t>
            </a:r>
          </a:p>
        </p:txBody>
      </p:sp>
      <p:pic>
        <p:nvPicPr>
          <p:cNvPr id="4" name="Picture 3" descr="67345098_2369580296612740_46932942668169216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06" y="1337308"/>
            <a:ext cx="3931920" cy="294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038" y="568517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600" b="1" dirty="0" smtClean="0">
                <a:solidFill>
                  <a:srgbClr val="114178"/>
                </a:solidFill>
                <a:latin typeface="Calibri (Body)"/>
              </a:rPr>
              <a:t>ভূমিকা</a:t>
            </a:r>
            <a:r>
              <a:rPr lang="en-US" sz="3600" b="1" dirty="0" smtClean="0">
                <a:solidFill>
                  <a:srgbClr val="114178"/>
                </a:solidFill>
                <a:latin typeface="Calibri (Body)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365760"/>
            <a:ext cx="58721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rPr dirty="0" err="1"/>
              <a:t>মোটাতাজাকরণের</a:t>
            </a:r>
            <a:r>
              <a:rPr dirty="0"/>
              <a:t> </a:t>
            </a:r>
            <a:r>
              <a:rPr dirty="0" err="1"/>
              <a:t>উদ্দেশ্য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48639" y="1554480"/>
            <a:ext cx="5647700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বাজারে চাহিদা পূরণ ও মাংসের মান উন্নত করা।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উৎপাদন খরচ কমিয়ে লভ্যাংশ বাড়ানো।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গরুর স্বাস্থ্যের উন্নতি ও রোগ প্রতিরোধ ক্ষমতা বৃদ্ধি।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7" y="2849881"/>
            <a:ext cx="4850561" cy="2729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849880"/>
            <a:ext cx="3917223" cy="250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365760"/>
            <a:ext cx="48766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rPr dirty="0" err="1"/>
              <a:t>গরু</a:t>
            </a:r>
            <a:r>
              <a:rPr dirty="0"/>
              <a:t> </a:t>
            </a:r>
            <a:r>
              <a:rPr dirty="0" err="1"/>
              <a:t>নির্বাচনের</a:t>
            </a:r>
            <a:r>
              <a:rPr dirty="0"/>
              <a:t> </a:t>
            </a:r>
            <a:r>
              <a:rPr dirty="0" err="1"/>
              <a:t>মানদণ্ড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48641" y="1897592"/>
            <a:ext cx="69576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জাত</a:t>
            </a:r>
            <a:r>
              <a:rPr dirty="0"/>
              <a:t>: </a:t>
            </a:r>
            <a:r>
              <a:rPr dirty="0" err="1"/>
              <a:t>মাংস</a:t>
            </a:r>
            <a:r>
              <a:rPr dirty="0"/>
              <a:t> </a:t>
            </a:r>
            <a:r>
              <a:rPr dirty="0" err="1"/>
              <a:t>দেহের</a:t>
            </a:r>
            <a:r>
              <a:rPr dirty="0"/>
              <a:t> </a:t>
            </a:r>
            <a:r>
              <a:rPr dirty="0" err="1"/>
              <a:t>গঠন</a:t>
            </a:r>
            <a:r>
              <a:rPr dirty="0"/>
              <a:t> </a:t>
            </a:r>
            <a:r>
              <a:rPr dirty="0" err="1"/>
              <a:t>ভালো</a:t>
            </a:r>
            <a:r>
              <a:rPr dirty="0"/>
              <a:t> </a:t>
            </a:r>
            <a:r>
              <a:rPr dirty="0" err="1"/>
              <a:t>এমন</a:t>
            </a:r>
            <a:r>
              <a:rPr dirty="0"/>
              <a:t> </a:t>
            </a:r>
            <a:r>
              <a:rPr dirty="0" err="1"/>
              <a:t>জাত</a:t>
            </a:r>
            <a:r>
              <a:rPr dirty="0"/>
              <a:t> </a:t>
            </a:r>
            <a:r>
              <a:rPr dirty="0" err="1"/>
              <a:t>নির্বাচন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বয়স</a:t>
            </a:r>
            <a:r>
              <a:rPr dirty="0"/>
              <a:t>: ১.৫–৩ </a:t>
            </a:r>
            <a:r>
              <a:rPr dirty="0" err="1"/>
              <a:t>বছর</a:t>
            </a:r>
            <a:r>
              <a:rPr dirty="0"/>
              <a:t> </a:t>
            </a:r>
            <a:r>
              <a:rPr dirty="0" err="1"/>
              <a:t>বয়সী</a:t>
            </a:r>
            <a:r>
              <a:rPr dirty="0"/>
              <a:t> </a:t>
            </a:r>
            <a:r>
              <a:rPr dirty="0" err="1"/>
              <a:t>গরু</a:t>
            </a:r>
            <a:r>
              <a:rPr dirty="0"/>
              <a:t> </a:t>
            </a:r>
            <a:r>
              <a:rPr dirty="0" err="1"/>
              <a:t>মোটাতাজাকরণের</a:t>
            </a:r>
            <a:r>
              <a:rPr dirty="0"/>
              <a:t> </a:t>
            </a:r>
            <a:r>
              <a:rPr dirty="0" err="1"/>
              <a:t>জন্য</a:t>
            </a:r>
            <a:r>
              <a:rPr dirty="0"/>
              <a:t> </a:t>
            </a:r>
            <a:r>
              <a:rPr dirty="0" err="1"/>
              <a:t>উপযুক্ত</a:t>
            </a:r>
            <a:r>
              <a:rPr dirty="0"/>
              <a:t>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স্বাস্থ্য</a:t>
            </a:r>
            <a:r>
              <a:rPr dirty="0"/>
              <a:t>: </a:t>
            </a:r>
            <a:r>
              <a:rPr dirty="0" err="1"/>
              <a:t>রোগমুক্ত</a:t>
            </a:r>
            <a:r>
              <a:rPr dirty="0"/>
              <a:t>, </a:t>
            </a:r>
            <a:r>
              <a:rPr dirty="0" err="1"/>
              <a:t>পরজীবী</a:t>
            </a:r>
            <a:r>
              <a:rPr dirty="0"/>
              <a:t> </a:t>
            </a:r>
            <a:r>
              <a:rPr dirty="0" err="1"/>
              <a:t>মুক্ত</a:t>
            </a:r>
            <a:r>
              <a:rPr dirty="0"/>
              <a:t> ও </a:t>
            </a:r>
            <a:r>
              <a:rPr dirty="0" err="1"/>
              <a:t>সুস্থ</a:t>
            </a:r>
            <a:r>
              <a:rPr dirty="0"/>
              <a:t> </a:t>
            </a:r>
            <a:r>
              <a:rPr dirty="0" err="1"/>
              <a:t>অবস্থার</a:t>
            </a:r>
            <a:r>
              <a:rPr dirty="0"/>
              <a:t> </a:t>
            </a:r>
            <a:r>
              <a:rPr dirty="0" err="1"/>
              <a:t>গরু</a:t>
            </a:r>
            <a:r>
              <a:rPr dirty="0"/>
              <a:t> </a:t>
            </a:r>
            <a:r>
              <a:rPr dirty="0" err="1"/>
              <a:t>বেছে</a:t>
            </a:r>
            <a:r>
              <a:rPr dirty="0"/>
              <a:t> </a:t>
            </a:r>
            <a:r>
              <a:rPr dirty="0" err="1"/>
              <a:t>নিন</a:t>
            </a:r>
            <a:r>
              <a:rPr dirty="0"/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9" y="3453491"/>
            <a:ext cx="4444320" cy="2763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20" y="3398420"/>
            <a:ext cx="3276309" cy="283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53030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গোয়ালঘর ও পরিচ্ছন্নতা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554480"/>
            <a:ext cx="6506909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গোয়ালঘর পরিষ্কার ও শুকনো রাখতে হবে।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পর্যাপ্ত বায়ু চলাচল ও আলো নিশ্চিত করুন।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খাদ্য ও পানির জন্য আলাদা ও পরিষ্কার জায়গা রাখতে হবে।</a:t>
            </a:r>
          </a:p>
        </p:txBody>
      </p:sp>
      <p:pic>
        <p:nvPicPr>
          <p:cNvPr id="4" name="Picture 3" descr="goy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51" y="3162844"/>
            <a:ext cx="3931920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9" y="3162844"/>
            <a:ext cx="4527869" cy="248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39966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গরুর খাদ্যের ধরন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554480"/>
            <a:ext cx="6614311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কাঁচা ঘাস ও সিলেজ: কাঁচা ফাইবার সরবরাহ করে।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দানাদার/কান্না খাদ্য: শক্তি সরবরাহ করে (মাছি ভুট্টা ইত্যাদি)।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ভুষি ও খোর: সস্তা কায়িক ভর বৃদ্ধিতে সহায়তা করে।</a:t>
            </a:r>
          </a:p>
        </p:txBody>
      </p:sp>
      <p:pic>
        <p:nvPicPr>
          <p:cNvPr id="4" name="Picture 3" descr="135227816_100506695347202_48071901552639559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" y="3028951"/>
            <a:ext cx="3931920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12" y="3028951"/>
            <a:ext cx="3920445" cy="294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365760"/>
            <a:ext cx="61879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খাদ্যের উপাদান ও সংযোজন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2" y="1554480"/>
            <a:ext cx="4214615" cy="15542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000">
                <a:solidFill>
                  <a:srgbClr val="282828"/>
                </a:solidFill>
              </a:defRPr>
            </a:pPr>
            <a:r>
              <a:rPr dirty="0" err="1"/>
              <a:t>খাদ্য</a:t>
            </a:r>
            <a:r>
              <a:rPr dirty="0"/>
              <a:t> </a:t>
            </a:r>
            <a:r>
              <a:rPr dirty="0" err="1"/>
              <a:t>উপাদান</a:t>
            </a:r>
            <a:r>
              <a:rPr dirty="0"/>
              <a:t> (</a:t>
            </a:r>
            <a:r>
              <a:rPr dirty="0" err="1"/>
              <a:t>উদাহরণ</a:t>
            </a:r>
            <a:r>
              <a:rPr dirty="0"/>
              <a:t>):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ভুট্টা</a:t>
            </a:r>
            <a:r>
              <a:rPr dirty="0"/>
              <a:t> </a:t>
            </a:r>
            <a:r>
              <a:rPr dirty="0" err="1"/>
              <a:t>খোসা</a:t>
            </a:r>
            <a:r>
              <a:rPr dirty="0"/>
              <a:t>, </a:t>
            </a:r>
            <a:r>
              <a:rPr dirty="0" err="1"/>
              <a:t>ভুট্টা</a:t>
            </a:r>
            <a:r>
              <a:rPr dirty="0"/>
              <a:t> </a:t>
            </a:r>
            <a:r>
              <a:rPr dirty="0" err="1"/>
              <a:t>পাউডার</a:t>
            </a:r>
            <a:r>
              <a:rPr dirty="0"/>
              <a:t>/</a:t>
            </a:r>
            <a:r>
              <a:rPr dirty="0" err="1"/>
              <a:t>চিনি</a:t>
            </a:r>
            <a:endParaRPr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গমের</a:t>
            </a:r>
            <a:r>
              <a:rPr dirty="0"/>
              <a:t> </a:t>
            </a:r>
            <a:r>
              <a:rPr dirty="0" err="1"/>
              <a:t>ভুষি</a:t>
            </a:r>
            <a:r>
              <a:rPr dirty="0"/>
              <a:t>, </a:t>
            </a:r>
            <a:r>
              <a:rPr dirty="0" err="1"/>
              <a:t>খেসারী</a:t>
            </a:r>
            <a:r>
              <a:rPr dirty="0"/>
              <a:t>/</a:t>
            </a:r>
            <a:r>
              <a:rPr dirty="0" err="1"/>
              <a:t>সয়ামিল</a:t>
            </a:r>
            <a:endParaRPr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000">
                <a:solidFill>
                  <a:srgbClr val="282828"/>
                </a:solidFill>
              </a:defRPr>
            </a:pPr>
            <a:r>
              <a:rPr dirty="0"/>
              <a:t>• </a:t>
            </a:r>
            <a:r>
              <a:rPr dirty="0" err="1"/>
              <a:t>প্রোটিন</a:t>
            </a:r>
            <a:r>
              <a:rPr dirty="0"/>
              <a:t> </a:t>
            </a:r>
            <a:r>
              <a:rPr dirty="0" err="1"/>
              <a:t>সম্পূরক</a:t>
            </a:r>
            <a:r>
              <a:rPr dirty="0"/>
              <a:t> ও </a:t>
            </a:r>
            <a:r>
              <a:rPr dirty="0" err="1"/>
              <a:t>মিনারেল</a:t>
            </a:r>
            <a:r>
              <a:rPr dirty="0"/>
              <a:t> </a:t>
            </a:r>
            <a:r>
              <a:rPr dirty="0" err="1"/>
              <a:t>মিক্স</a:t>
            </a:r>
            <a:endParaRPr dirty="0"/>
          </a:p>
        </p:txBody>
      </p:sp>
      <p:pic>
        <p:nvPicPr>
          <p:cNvPr id="4" name="Picture 3" descr="135227816_100506695347202_48071901552639559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61" y="3200402"/>
            <a:ext cx="4178481" cy="313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28" y="3207954"/>
            <a:ext cx="3177947" cy="338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51283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ভিটামিন, খনিজ ও ওষুধ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554480"/>
            <a:ext cx="6290505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ভিটামিন A, D, E প্রয়োজনে যোগ করতে হবে।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ক্যালসিয়াম ও ফসফরাস সমসংহত ডোজ মেনে দিন।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প্রয়োজনীয় লিভার টনিক ও মিনারেল ব্লক ব্যবহার করুন।</a:t>
            </a:r>
          </a:p>
        </p:txBody>
      </p:sp>
      <p:pic>
        <p:nvPicPr>
          <p:cNvPr id="4" name="Picture 3" descr="175371528_2775614359416886_41910623156396850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3" y="3146516"/>
            <a:ext cx="3931920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91" y="3202150"/>
            <a:ext cx="3802924" cy="246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365760"/>
            <a:ext cx="4735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114178"/>
                </a:solidFill>
              </a:defRPr>
            </a:pPr>
            <a:r>
              <a:t>স্বাস্থ্যসেবা ও টিকাদান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554480"/>
            <a:ext cx="6736139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নিয়মিত টিকা ও ভেটেরিনারী পরিদর্শন আবশ্যক।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পরজীবী (প্যারা-সাইট) নিয়ন্ত্রণ ও বাচ্চা গরুর স্বাস্থ্য নজরদারি।</a:t>
            </a:r>
          </a:p>
          <a:p>
            <a:pPr>
              <a:spcAft>
                <a:spcPts val="600"/>
              </a:spcAft>
              <a:defRPr sz="2000">
                <a:solidFill>
                  <a:srgbClr val="282828"/>
                </a:solidFill>
              </a:defRPr>
            </a:pPr>
            <a:r>
              <a:t>• রোগের প্রাথমিক লক্ষণ দেখলেই চিকিৎসকের পরামর্শ নিন।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1" y="2734221"/>
            <a:ext cx="5546498" cy="374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68" y="3228295"/>
            <a:ext cx="3304542" cy="214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396</Words>
  <Application>Microsoft Office PowerPoint</Application>
  <PresentationFormat>Custom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Utsho</dc:creator>
  <dc:description>generated using python-pptx</dc:description>
  <cp:lastModifiedBy>HRU_COM</cp:lastModifiedBy>
  <cp:revision>12</cp:revision>
  <dcterms:created xsi:type="dcterms:W3CDTF">2013-01-27T09:14:16Z</dcterms:created>
  <dcterms:modified xsi:type="dcterms:W3CDTF">2025-12-09T17:10:36Z</dcterms:modified>
</cp:coreProperties>
</file>