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8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68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2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5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38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53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2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9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8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9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FE624-1766-4D39-BAC8-A02641BD7E58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1A134-32A6-43CD-96E8-8DBF6C572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6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8" y="185720"/>
            <a:ext cx="11892352" cy="65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67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43840"/>
            <a:ext cx="121920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bn-IN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08192" y="1695203"/>
            <a:ext cx="5047488" cy="20621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আনিছুর রহমান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(ইংরেজি)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মাইপুর নেছারিয়া দাখিল মাদ্রাসা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সাপাহার, নওগাঁ।</a:t>
            </a:r>
            <a:r>
              <a:rPr lang="bn-IN" sz="1600" dirty="0" smtClean="0"/>
              <a:t> 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24" y="1504681"/>
            <a:ext cx="2819400" cy="3152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sp>
        <p:nvSpPr>
          <p:cNvPr id="5" name="TextBox 4"/>
          <p:cNvSpPr txBox="1"/>
          <p:nvPr/>
        </p:nvSpPr>
        <p:spPr>
          <a:xfrm>
            <a:off x="6315456" y="4425696"/>
            <a:ext cx="4681728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শ্রেণি: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9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-10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বিষয়: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English for Today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অধ্যায়: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Unit </a:t>
            </a:r>
            <a:r>
              <a:rPr lang="en-US" sz="3200" dirty="0"/>
              <a:t>11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Lesson </a:t>
            </a:r>
            <a:r>
              <a:rPr lang="en-US" sz="3200" dirty="0"/>
              <a:t>5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7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48" y="279463"/>
            <a:ext cx="11228832" cy="63722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40458" y="624548"/>
            <a:ext cx="519173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Stopping by Woods on a Snowy Evening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Robert 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Frost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5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38912"/>
            <a:ext cx="1219200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 ফল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50848" y="1792224"/>
            <a:ext cx="9851136" cy="1938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শিক্ষার্থীরা—</a:t>
            </a:r>
            <a:b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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কবিতার মূল ভাবনা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বু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ঝ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তে পারবে।</a:t>
            </a:r>
          </a:p>
          <a:p>
            <a:pPr marL="571500" indent="-571500">
              <a:buFont typeface="Wingdings 3" panose="05040102010807070707" pitchFamily="18" charset="2"/>
              <a:buChar char="["/>
            </a:pP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কবি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 সম্পর্কে জানতে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220029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4672" y="877824"/>
            <a:ext cx="10570464" cy="50167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s-IN" sz="3200" dirty="0" smtClean="0">
                <a:sym typeface="Wingdings 2" panose="05020102010507070707" pitchFamily="18" charset="2"/>
              </a:rPr>
              <a:t>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কবি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বনভূমি ও প্রাকৃতিক দৃশ্যের মাধ্যমে শান্তি ও প্রশান্তি অনুভব করেছেন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4000" dirty="0" smtClean="0">
                <a:sym typeface="Wingdings 2" panose="05020102010507070707" pitchFamily="18" charset="2"/>
              </a:rPr>
              <a:t>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রাতের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শান্তি এবং তুষারের নরম আবরণ মানুষের জীবনকে ধ্যানমগ্ন করে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4000" dirty="0">
                <a:sym typeface="Wingdings 2" panose="05020102010507070707" pitchFamily="18" charset="2"/>
              </a:rPr>
              <a:t>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“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Woods”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এবং “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Snow”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প্রতীক হিসেবে প্রকৃতির সৌন্দর্য ও সহজ জীবন প্রকাশ করে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4000" dirty="0" smtClean="0">
                <a:sym typeface="Wingdings 2" panose="05020102010507070707" pitchFamily="18" charset="2"/>
              </a:rPr>
              <a:t>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কবি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জীবন ও 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দা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য়িত্বের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প্রতি সচেতন, তাই তিনি কিছুক্ষণ থেমে প্রকৃতির সৌন্দর্য উপভোগ করার পর ফিরে 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যাও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য়ার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সিদ্ধান্ত নেন</a:t>
            </a:r>
            <a:r>
              <a:rPr lang="as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45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35"/>
          <a:stretch/>
        </p:blipFill>
        <p:spPr>
          <a:xfrm>
            <a:off x="231648" y="670560"/>
            <a:ext cx="4559808" cy="54222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93664" y="36576"/>
            <a:ext cx="6266688" cy="64633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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জন্ম: ২৬ মার্চ, ১৮৭৪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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প্রখ্যাত আমেরিকান কবি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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 বিষয়: প্রকৃতি, সাধারণ জীবন ও মানুষের ভাবনা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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পুরস্কার: ৪ বার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Pulitzer Prize 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জয়ী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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বিখ্যাত কবিতা: </a:t>
            </a:r>
            <a:r>
              <a:rPr lang="en-US" sz="3600" i="1" dirty="0" smtClean="0"/>
              <a:t>The Road Not Taken, Stopping by Woods on a Snowy Evening, Mending Wall</a:t>
            </a:r>
            <a:endParaRPr lang="en-US" sz="3600" dirty="0" smtClean="0"/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</a:t>
            </a:r>
            <a:r>
              <a:rPr lang="en-US" sz="3600" dirty="0" smtClean="0"/>
              <a:t>Fun Fact: 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তিনি প্রা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শই প্রকৃতির দৃশ্য ও শান্তি নি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কবিতা লিখতেন।</a:t>
            </a:r>
            <a:endParaRPr lang="bn-IN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2" panose="05020102010507070707" pitchFamily="18" charset="2"/>
              </a:rPr>
              <a:t>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মৃত্যু</a:t>
            </a: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: ২৯ 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জানু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রি</a:t>
            </a: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, ১৯৬৩</a:t>
            </a:r>
            <a:endParaRPr lang="as-IN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6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" y="182880"/>
            <a:ext cx="11887200" cy="6603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89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178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NikoshBAN</vt:lpstr>
      <vt:lpstr>Vrinda</vt:lpstr>
      <vt:lpstr>Wingdings 2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</cp:revision>
  <dcterms:created xsi:type="dcterms:W3CDTF">2026-01-25T05:12:09Z</dcterms:created>
  <dcterms:modified xsi:type="dcterms:W3CDTF">2026-01-27T06:41:03Z</dcterms:modified>
</cp:coreProperties>
</file>