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13"/>
  </p:notesMasterIdLst>
  <p:sldIdLst>
    <p:sldId id="374" r:id="rId2"/>
    <p:sldId id="373" r:id="rId3"/>
    <p:sldId id="392" r:id="rId4"/>
    <p:sldId id="381" r:id="rId5"/>
    <p:sldId id="386" r:id="rId6"/>
    <p:sldId id="288" r:id="rId7"/>
    <p:sldId id="368" r:id="rId8"/>
    <p:sldId id="388" r:id="rId9"/>
    <p:sldId id="383" r:id="rId10"/>
    <p:sldId id="391" r:id="rId11"/>
    <p:sldId id="371" r:id="rId12"/>
  </p:sldIdLst>
  <p:sldSz cx="9144000" cy="6858000" type="screen4x3"/>
  <p:notesSz cx="7102475" cy="9388475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664" autoAdjust="0"/>
  </p:normalViewPr>
  <p:slideViewPr>
    <p:cSldViewPr>
      <p:cViewPr varScale="1">
        <p:scale>
          <a:sx n="63" d="100"/>
          <a:sy n="63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A164986-5567-4AED-9736-FF3B5170A76E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55AFCBE-79C4-495F-9EE9-9ABFDDC879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79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এই</a:t>
            </a:r>
            <a:r>
              <a:rPr lang="bn-BD" baseline="0" dirty="0" smtClean="0"/>
              <a:t> স্লাইডটিতে </a:t>
            </a:r>
            <a:r>
              <a:rPr lang="bn-BD" dirty="0" smtClean="0"/>
              <a:t>শিক্ষক শিক্ষার্থীদের</a:t>
            </a:r>
            <a:r>
              <a:rPr lang="bn-BD" baseline="0" dirty="0" smtClean="0"/>
              <a:t> 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শ্নো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ত্তরের </a:t>
            </a:r>
            <a:r>
              <a:rPr lang="bn-BD" baseline="0" dirty="0" smtClean="0"/>
              <a:t> মাধ্যমে পাঠঘোষণা করবেন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52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r>
              <a:rPr lang="en-US" b="1" dirty="0" err="1" smtClean="0"/>
              <a:t>বাড়ির</a:t>
            </a:r>
            <a:r>
              <a:rPr lang="en-US" b="1" dirty="0" smtClean="0"/>
              <a:t> </a:t>
            </a:r>
            <a:r>
              <a:rPr lang="en-US" b="1" dirty="0" err="1" smtClean="0"/>
              <a:t>কাজ</a:t>
            </a:r>
            <a:r>
              <a:rPr lang="en-US" b="1" dirty="0" smtClean="0"/>
              <a:t> </a:t>
            </a:r>
            <a:r>
              <a:rPr lang="en-US" b="1" dirty="0" err="1" smtClean="0"/>
              <a:t>হিসাবে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দেয়া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বিষয়টি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বিশ্লেষণ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করে</a:t>
            </a:r>
            <a:r>
              <a:rPr lang="en-US" b="1" baseline="0" dirty="0" smtClean="0"/>
              <a:t>  </a:t>
            </a:r>
            <a:r>
              <a:rPr lang="en-US" b="1" baseline="0" dirty="0" err="1" smtClean="0"/>
              <a:t>শিক্ষার্থীদের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স্পষ্ট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ধারণা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দেয়া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যেতে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পারে</a:t>
            </a:r>
            <a:r>
              <a:rPr lang="en-US" b="1" baseline="0" dirty="0" smtClean="0"/>
              <a:t>- </a:t>
            </a:r>
            <a:r>
              <a:rPr lang="en-US" b="1" baseline="0" dirty="0" err="1" smtClean="0"/>
              <a:t>যা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শিক্ষার্থীদের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সঠিক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উত্তর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লিখতে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সহায়তা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করবে</a:t>
            </a:r>
            <a:r>
              <a:rPr lang="en-US" b="1" baseline="0" dirty="0" smtClean="0"/>
              <a:t> ।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78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92626-37D2-4832-BF7A-BC283494A20D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92886-E571-45D5-8B56-343DC94F8FA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Frame 4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644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/>
          <p:cNvSpPr/>
          <p:nvPr userDrawn="1"/>
        </p:nvSpPr>
        <p:spPr>
          <a:xfrm>
            <a:off x="429490" y="429490"/>
            <a:ext cx="1551710" cy="1551710"/>
          </a:xfrm>
          <a:prstGeom prst="halfFrame">
            <a:avLst>
              <a:gd name="adj1" fmla="val 28869"/>
              <a:gd name="adj2" fmla="val 28869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Half Frame 6"/>
          <p:cNvSpPr/>
          <p:nvPr userDrawn="1"/>
        </p:nvSpPr>
        <p:spPr>
          <a:xfrm rot="16200000">
            <a:off x="429490" y="4869875"/>
            <a:ext cx="1551710" cy="1551710"/>
          </a:xfrm>
          <a:prstGeom prst="halfFrame">
            <a:avLst>
              <a:gd name="adj1" fmla="val 28869"/>
              <a:gd name="adj2" fmla="val 28869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Half Frame 7"/>
          <p:cNvSpPr/>
          <p:nvPr userDrawn="1"/>
        </p:nvSpPr>
        <p:spPr>
          <a:xfrm rot="5400000">
            <a:off x="7190510" y="443345"/>
            <a:ext cx="1551710" cy="1551710"/>
          </a:xfrm>
          <a:prstGeom prst="halfFrame">
            <a:avLst>
              <a:gd name="adj1" fmla="val 28869"/>
              <a:gd name="adj2" fmla="val 28869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Half Frame 8"/>
          <p:cNvSpPr/>
          <p:nvPr userDrawn="1"/>
        </p:nvSpPr>
        <p:spPr>
          <a:xfrm rot="10800000">
            <a:off x="7190510" y="4869875"/>
            <a:ext cx="1551710" cy="1551710"/>
          </a:xfrm>
          <a:prstGeom prst="halfFrame">
            <a:avLst>
              <a:gd name="adj1" fmla="val 28869"/>
              <a:gd name="adj2" fmla="val 28869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623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257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4599275-A4C8-4427-8A4C-E60F3C90C3B1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2F50D31-5C68-47EA-B733-7BEC0D100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G:\Khair\CONTENT%20KHAIR\&#2439;&#2476;&#2494;&#2470;&#2468;%20&#2453;&#2476;&#2497;&#2482;&#2503;&#2480;%20&#2439;&#2454;&#2482;&#2494;&#2488;&#2503;&#2480;.mp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G:\Khair\CONTENT%20KHAIR\10&#2478;,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anglamail24.com/wp-content/uploads/2014/08/3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302" y="1066800"/>
            <a:ext cx="7925698" cy="44624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095949" y="3685968"/>
            <a:ext cx="5105400" cy="54362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bn-BD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শিক্ষার্থীবৃন্দ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81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 txBox="1">
            <a:spLocks/>
          </p:cNvSpPr>
          <p:nvPr/>
        </p:nvSpPr>
        <p:spPr>
          <a:xfrm>
            <a:off x="1344936" y="1586753"/>
            <a:ext cx="3227882" cy="3997644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bn-BD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শিক্ষক পরিচিতি</a:t>
            </a:r>
            <a:endParaRPr lang="en-US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2" name="Content Placeholder 12"/>
          <p:cNvSpPr txBox="1">
            <a:spLocks/>
          </p:cNvSpPr>
          <p:nvPr/>
        </p:nvSpPr>
        <p:spPr>
          <a:xfrm>
            <a:off x="4724400" y="1606293"/>
            <a:ext cx="3070552" cy="3978103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cs typeface="SolaimanLipi" pitchFamily="65" charset="0"/>
              </a:rPr>
              <a:t>পাঠ পরিচিতি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শ্রে</a:t>
            </a:r>
            <a:r>
              <a:rPr kumimoji="0" lang="bn-IN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ণি</a:t>
            </a:r>
            <a:r>
              <a:rPr kumimoji="0" lang="en-US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:</a:t>
            </a:r>
            <a:r>
              <a:rPr lang="bn-BD" sz="28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b="1" dirty="0" err="1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আলিম</a:t>
            </a:r>
            <a:r>
              <a:rPr lang="en-US" sz="28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১ম </a:t>
            </a:r>
            <a:endParaRPr kumimoji="0" lang="bn-BD" sz="28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24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bn-BD" sz="2400" b="1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24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bn-BD" sz="2400" b="1" dirty="0" smtClean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24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0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বিষয়ঃ</a:t>
            </a:r>
            <a:r>
              <a:rPr kumimoji="0" lang="en-US" sz="2000" b="1" i="0" u="none" strike="noStrike" kern="1200" cap="none" spc="0" normalizeH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2000" b="1" i="0" u="none" strike="noStrike" kern="1200" cap="none" spc="0" normalizeH="0" noProof="0" dirty="0" err="1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আরবি</a:t>
            </a:r>
            <a:r>
              <a:rPr kumimoji="0" lang="en-US" sz="2000" b="1" i="0" u="none" strike="noStrike" kern="1200" cap="none" spc="0" normalizeH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১ম </a:t>
            </a:r>
            <a:r>
              <a:rPr kumimoji="0" lang="en-US" sz="2000" b="1" i="0" u="none" strike="noStrike" kern="1200" cap="none" spc="0" normalizeH="0" noProof="0" dirty="0" err="1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পত্র</a:t>
            </a:r>
            <a:endParaRPr kumimoji="0" lang="bn-BD" sz="16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100" b="1" u="sng" dirty="0" smtClean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38200" y="924324"/>
            <a:ext cx="7467600" cy="5095476"/>
            <a:chOff x="-6929" y="51954"/>
            <a:chExt cx="9150929" cy="6830291"/>
          </a:xfrm>
        </p:grpSpPr>
        <p:pic>
          <p:nvPicPr>
            <p:cNvPr id="14" name="Picture 13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8" y="51954"/>
              <a:ext cx="9150928" cy="557645"/>
            </a:xfrm>
            <a:prstGeom prst="rect">
              <a:avLst/>
            </a:prstGeom>
          </p:spPr>
        </p:pic>
        <p:pic>
          <p:nvPicPr>
            <p:cNvPr id="15" name="Picture 14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2946689" y="3277465"/>
              <a:ext cx="6451024" cy="557645"/>
            </a:xfrm>
            <a:prstGeom prst="rect">
              <a:avLst/>
            </a:prstGeom>
          </p:spPr>
        </p:pic>
        <p:pic>
          <p:nvPicPr>
            <p:cNvPr id="16" name="Picture 15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9" y="6324600"/>
              <a:ext cx="8998527" cy="557645"/>
            </a:xfrm>
            <a:prstGeom prst="rect">
              <a:avLst/>
            </a:prstGeom>
          </p:spPr>
        </p:pic>
        <p:pic>
          <p:nvPicPr>
            <p:cNvPr id="17" name="Picture 16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639665" y="3325956"/>
              <a:ext cx="6451024" cy="557645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991418" y="3657600"/>
            <a:ext cx="39346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শাহাদাত</a:t>
            </a:r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হোসেন</a:t>
            </a:r>
            <a:endParaRPr lang="en-US" sz="28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আরবি</a:t>
            </a:r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defRPr/>
            </a:pP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বরুড়া</a:t>
            </a:r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সুন্নিয়া</a:t>
            </a:r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কামিল</a:t>
            </a:r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6937" y="2286000"/>
            <a:ext cx="1295400" cy="1295400"/>
          </a:xfrm>
          <a:prstGeom prst="rect">
            <a:avLst/>
          </a:prstGeom>
          <a:noFill/>
        </p:spPr>
      </p:pic>
      <p:pic>
        <p:nvPicPr>
          <p:cNvPr id="1027" name="Picture 3" descr="C:\Users\MAHDY HASAN\Desktop\NEW PIC\Alim_Al_Lugatul_Arabiyatul_Ittesaliyah_A-Lecture-f8a75-3612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2667000"/>
            <a:ext cx="1600200" cy="20975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0236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2895600" y="838200"/>
            <a:ext cx="4038600" cy="914400"/>
          </a:xfrm>
          <a:prstGeom prst="flowChartDelay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sz="360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505200" y="954088"/>
            <a:ext cx="228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rtl="1" eaLnBrk="1" hangingPunct="1">
              <a:defRPr/>
            </a:pPr>
            <a:r>
              <a:rPr lang="ar-SA" sz="36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عنوان الدرس</a:t>
            </a:r>
            <a:r>
              <a:rPr lang="en-US" sz="36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/>
            </a:r>
            <a:br>
              <a:rPr lang="en-US" sz="36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8700" y="1752600"/>
            <a:ext cx="7239000" cy="41560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الصف : </a:t>
            </a:r>
            <a:r>
              <a:rPr lang="ar-SA" sz="3600" b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العاشر</a:t>
            </a:r>
            <a:endParaRPr lang="ar-MA" sz="36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المادة : اللغة العربية الاتصالية</a:t>
            </a:r>
          </a:p>
          <a:p>
            <a:pPr algn="r" rtl="1" eaLnBrk="1" hangingPunct="1">
              <a:lnSpc>
                <a:spcPct val="150000"/>
              </a:lnSpc>
              <a:defRPr/>
            </a:pP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الوحدة : </a:t>
            </a:r>
            <a:r>
              <a:rPr lang="ar-S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الوحدة الاولى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الدرس : </a:t>
            </a:r>
            <a:r>
              <a:rPr lang="ar-S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الدرس الأول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التاريخ : 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28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/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03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/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2026</a:t>
            </a:r>
            <a:r>
              <a:rPr lang="ar-M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م</a:t>
            </a:r>
            <a:endParaRPr lang="en-US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776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420" y="3317845"/>
            <a:ext cx="34290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ইখলাসের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ইবাদাত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01604" y="3251490"/>
            <a:ext cx="4038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ইখলাসের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ইবাদাত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46106" y="6105908"/>
            <a:ext cx="300133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আবাদতে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ইখলাস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929798" y="4175570"/>
            <a:ext cx="3039165" cy="1992777"/>
            <a:chOff x="5929798" y="4175570"/>
            <a:chExt cx="3039165" cy="1992777"/>
          </a:xfrm>
        </p:grpSpPr>
        <p:sp>
          <p:nvSpPr>
            <p:cNvPr id="8" name="TextBox 7"/>
            <p:cNvSpPr txBox="1"/>
            <p:nvPr/>
          </p:nvSpPr>
          <p:spPr>
            <a:xfrm>
              <a:off x="5929798" y="4229355"/>
              <a:ext cx="303916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ইখলাস</a:t>
              </a:r>
              <a:r>
                <a:rPr lang="en-US" sz="3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ছাড়া</a:t>
              </a:r>
              <a:r>
                <a:rPr lang="en-US" sz="3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কোন</a:t>
              </a:r>
              <a:r>
                <a:rPr lang="en-US" sz="3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ইবাদত</a:t>
              </a:r>
              <a:r>
                <a:rPr lang="en-US" sz="3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আল্লাহর</a:t>
              </a:r>
              <a:r>
                <a:rPr lang="en-US" sz="3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নিকট</a:t>
              </a:r>
              <a:r>
                <a:rPr lang="en-US" sz="3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কবুল</a:t>
              </a:r>
              <a:r>
                <a:rPr lang="en-US" sz="3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হয়না</a:t>
              </a:r>
              <a:r>
                <a:rPr lang="bn-BD" sz="3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3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012898" y="4175570"/>
              <a:ext cx="2872963" cy="19927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6907" y="4175570"/>
            <a:ext cx="2062875" cy="1992777"/>
            <a:chOff x="386907" y="4175570"/>
            <a:chExt cx="2062875" cy="1992777"/>
          </a:xfrm>
        </p:grpSpPr>
        <p:sp>
          <p:nvSpPr>
            <p:cNvPr id="9" name="Rectangle 8"/>
            <p:cNvSpPr/>
            <p:nvPr/>
          </p:nvSpPr>
          <p:spPr>
            <a:xfrm>
              <a:off x="470008" y="4814130"/>
              <a:ext cx="18473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86907" y="4175570"/>
              <a:ext cx="2062875" cy="199277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121" name="Picture 1" descr="C:\Users\MAHDY HASAN\Desktop\quran-202108221501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533400"/>
            <a:ext cx="3124200" cy="2514600"/>
          </a:xfrm>
          <a:prstGeom prst="rect">
            <a:avLst/>
          </a:prstGeom>
          <a:noFill/>
        </p:spPr>
      </p:pic>
      <p:pic>
        <p:nvPicPr>
          <p:cNvPr id="5122" name="Picture 2" descr="C:\Users\MAHDY HASAN\Desktop\sa_17030151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533400"/>
            <a:ext cx="3505200" cy="2438400"/>
          </a:xfrm>
          <a:prstGeom prst="rect">
            <a:avLst/>
          </a:prstGeom>
          <a:noFill/>
        </p:spPr>
      </p:pic>
      <p:pic>
        <p:nvPicPr>
          <p:cNvPr id="5123" name="Picture 3" descr="C:\Users\MAHDY HASAN\Desktop\cover_photo_159816886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4191000"/>
            <a:ext cx="205740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4958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চলো</a:t>
            </a:r>
            <a:r>
              <a:rPr lang="en-US" dirty="0" smtClean="0"/>
              <a:t> </a:t>
            </a:r>
            <a:r>
              <a:rPr lang="en-US" dirty="0" err="1" smtClean="0"/>
              <a:t>একটি</a:t>
            </a:r>
            <a:r>
              <a:rPr lang="en-US" dirty="0" smtClean="0"/>
              <a:t> </a:t>
            </a:r>
            <a:r>
              <a:rPr lang="en-US" dirty="0" err="1" smtClean="0"/>
              <a:t>ভিডিও</a:t>
            </a:r>
            <a:r>
              <a:rPr lang="en-US" dirty="0" smtClean="0"/>
              <a:t> </a:t>
            </a:r>
            <a:r>
              <a:rPr lang="en-US" dirty="0" err="1" smtClean="0"/>
              <a:t>দেখি</a:t>
            </a:r>
            <a:endParaRPr lang="en-US" dirty="0"/>
          </a:p>
        </p:txBody>
      </p:sp>
      <p:pic>
        <p:nvPicPr>
          <p:cNvPr id="6" name="ইবাদত কবুলের ইখলাসের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28663" y="2249488"/>
            <a:ext cx="7686675" cy="43243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7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32867" y="685800"/>
            <a:ext cx="2590773" cy="1015663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0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48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ঠের বিষয়</a:t>
            </a:r>
            <a:endParaRPr lang="en-US" sz="4800" u="sng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3657600"/>
            <a:ext cx="7010400" cy="212365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ইবাদাতুল্লাহিল</a:t>
            </a:r>
            <a:r>
              <a:rPr lang="en-U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ইখলাস</a:t>
            </a:r>
            <a:endParaRPr lang="bn-BD" sz="6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3" name="Picture 1" descr="C:\Users\MAHDY HASAN\Desktop\neek-am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905000"/>
            <a:ext cx="4572000" cy="167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4637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00400" y="457200"/>
            <a:ext cx="20249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endParaRPr lang="en-US" sz="48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33600" y="1649973"/>
            <a:ext cx="49744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শেষে </a:t>
            </a:r>
            <a:r>
              <a:rPr lang="bn-BD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bn-IN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র্থী</a:t>
            </a:r>
            <a:r>
              <a:rPr lang="bn-BD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bn-IN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</a:t>
            </a:r>
            <a:endParaRPr lang="en-US" sz="5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29559" y="2853306"/>
            <a:ext cx="6938041" cy="713953"/>
            <a:chOff x="591116" y="2717534"/>
            <a:chExt cx="6209526" cy="1213054"/>
          </a:xfrm>
        </p:grpSpPr>
        <p:sp>
          <p:nvSpPr>
            <p:cNvPr id="11" name="TextBox 10"/>
            <p:cNvSpPr txBox="1"/>
            <p:nvPr/>
          </p:nvSpPr>
          <p:spPr>
            <a:xfrm>
              <a:off x="1685734" y="2727842"/>
              <a:ext cx="5114908" cy="1202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kern="11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  <a:sym typeface="Wingdings"/>
                </a:rPr>
                <a:t>উদ্দিপকের</a:t>
              </a:r>
              <a:r>
                <a:rPr lang="en-US" sz="4000" kern="11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  <a:sym typeface="Wingdings"/>
                </a:rPr>
                <a:t> </a:t>
              </a:r>
              <a:r>
                <a:rPr lang="en-US" sz="4000" kern="11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  <a:sym typeface="Wingdings"/>
                </a:rPr>
                <a:t>অনুবাদ</a:t>
              </a:r>
              <a:r>
                <a:rPr lang="en-US" sz="4000" kern="11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  <a:sym typeface="Wingdings"/>
                </a:rPr>
                <a:t> </a:t>
              </a:r>
              <a:r>
                <a:rPr lang="en-US" sz="4000" kern="11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  <a:sym typeface="Wingdings"/>
                </a:rPr>
                <a:t>কেরতে</a:t>
              </a:r>
              <a:r>
                <a:rPr lang="en-US" sz="4000" kern="11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  <a:sym typeface="Wingdings"/>
                </a:rPr>
                <a:t> </a:t>
              </a:r>
              <a:r>
                <a:rPr lang="en-US" sz="4000" kern="11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  <a:sym typeface="Wingdings"/>
                </a:rPr>
                <a:t>পারবে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91116" y="2717534"/>
              <a:ext cx="683197" cy="12027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kern="11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◊</a:t>
              </a:r>
              <a:r>
                <a:rPr lang="bn-BD" sz="4000" kern="11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 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51432" y="3524743"/>
            <a:ext cx="8635344" cy="763769"/>
            <a:chOff x="785983" y="3415905"/>
            <a:chExt cx="8635344" cy="763769"/>
          </a:xfrm>
        </p:grpSpPr>
        <p:sp>
          <p:nvSpPr>
            <p:cNvPr id="15" name="TextBox 14"/>
            <p:cNvSpPr txBox="1"/>
            <p:nvPr/>
          </p:nvSpPr>
          <p:spPr>
            <a:xfrm>
              <a:off x="1987151" y="3471788"/>
              <a:ext cx="74341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উদ্দিপকের</a:t>
              </a:r>
              <a:r>
                <a:rPr lang="en-US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প্রশ্নে</a:t>
              </a:r>
              <a:r>
                <a:rPr lang="en-US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উত্তর</a:t>
              </a:r>
              <a:r>
                <a:rPr lang="en-US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দিতে</a:t>
              </a:r>
              <a:r>
                <a:rPr lang="en-US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।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5983" y="3415905"/>
              <a:ext cx="63831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 kern="1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◊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13335" y="4648200"/>
            <a:ext cx="7978099" cy="727320"/>
            <a:chOff x="485786" y="4010388"/>
            <a:chExt cx="8201015" cy="1169428"/>
          </a:xfrm>
        </p:grpSpPr>
        <p:sp>
          <p:nvSpPr>
            <p:cNvPr id="16" name="TextBox 15"/>
            <p:cNvSpPr txBox="1"/>
            <p:nvPr/>
          </p:nvSpPr>
          <p:spPr>
            <a:xfrm>
              <a:off x="942487" y="4041635"/>
              <a:ext cx="7744314" cy="113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5786" y="4010388"/>
              <a:ext cx="189893" cy="1138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8476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53536"/>
            <a:ext cx="7467600" cy="1143000"/>
          </a:xfrm>
        </p:spPr>
        <p:txBody>
          <a:bodyPr/>
          <a:lstStyle/>
          <a:p>
            <a:pPr algn="l"/>
            <a:r>
              <a:rPr lang="en-US" dirty="0" err="1" smtClean="0">
                <a:solidFill>
                  <a:schemeClr val="bg1"/>
                </a:solidFill>
              </a:rPr>
              <a:t>শিখণ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শিখানো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কার্যাবলী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10ম,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28663" y="2249488"/>
            <a:ext cx="7686675" cy="43243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990600"/>
            <a:ext cx="7239000" cy="759954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32857" y="5181600"/>
            <a:ext cx="5867400" cy="1143000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ভিডিওটিতে কী দেখলাম তা বর্ণনা কর।  </a:t>
            </a:r>
          </a:p>
        </p:txBody>
      </p:sp>
      <p:pic>
        <p:nvPicPr>
          <p:cNvPr id="4" name="Picture 3" descr="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1905000"/>
            <a:ext cx="3553239" cy="2971800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704112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শিখন</a:t>
            </a:r>
            <a:r>
              <a:rPr lang="en-US" dirty="0" smtClean="0"/>
              <a:t> </a:t>
            </a:r>
            <a:r>
              <a:rPr lang="en-US" dirty="0" err="1" smtClean="0"/>
              <a:t>ফল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আরবি</a:t>
            </a:r>
            <a:r>
              <a:rPr lang="en-US" dirty="0" smtClean="0"/>
              <a:t> </a:t>
            </a:r>
            <a:r>
              <a:rPr lang="en-US" dirty="0" err="1" smtClean="0"/>
              <a:t>ইবারত</a:t>
            </a:r>
            <a:r>
              <a:rPr lang="en-US" dirty="0" smtClean="0"/>
              <a:t> </a:t>
            </a:r>
            <a:r>
              <a:rPr lang="en-US" dirty="0" err="1" smtClean="0"/>
              <a:t>পড়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আবারতের</a:t>
            </a:r>
            <a:r>
              <a:rPr lang="en-US" dirty="0" smtClean="0"/>
              <a:t> </a:t>
            </a:r>
            <a:r>
              <a:rPr lang="en-US" dirty="0" err="1" smtClean="0"/>
              <a:t>অর্থ</a:t>
            </a:r>
            <a:r>
              <a:rPr lang="en-US" dirty="0" smtClean="0"/>
              <a:t> </a:t>
            </a:r>
            <a:r>
              <a:rPr lang="en-US" dirty="0" err="1" smtClean="0"/>
              <a:t>বল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ইখলাস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449707" y="1981200"/>
            <a:ext cx="8237093" cy="76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724400" y="1062380"/>
            <a:ext cx="2943434" cy="83099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800" b="1" kern="11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981200" y="533400"/>
            <a:ext cx="2362200" cy="2179320"/>
            <a:chOff x="3352800" y="762000"/>
            <a:chExt cx="3581400" cy="3017520"/>
          </a:xfrm>
        </p:grpSpPr>
        <p:pic>
          <p:nvPicPr>
            <p:cNvPr id="5" name="Picture 4" descr="home-icon.jpg"/>
            <p:cNvPicPr>
              <a:picLocks noChangeAspect="1"/>
            </p:cNvPicPr>
            <p:nvPr/>
          </p:nvPicPr>
          <p:blipFill>
            <a:blip r:embed="rId3" cstate="print">
              <a:lum bright="40000" contrast="-4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2800" y="762000"/>
              <a:ext cx="3581400" cy="2865120"/>
            </a:xfrm>
            <a:prstGeom prst="ellipse">
              <a:avLst/>
            </a:prstGeom>
            <a:ln w="34925">
              <a:solidFill>
                <a:schemeClr val="tx1"/>
              </a:solidFill>
            </a:ln>
            <a:effectLst>
              <a:softEdge rad="112500"/>
            </a:effectLst>
          </p:spPr>
        </p:pic>
        <p:sp>
          <p:nvSpPr>
            <p:cNvPr id="6" name="Oval 5"/>
            <p:cNvSpPr/>
            <p:nvPr/>
          </p:nvSpPr>
          <p:spPr>
            <a:xfrm>
              <a:off x="3581400" y="762000"/>
              <a:ext cx="3352800" cy="3017520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812798" y="3764281"/>
            <a:ext cx="684193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◊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উদ্দিপক</a:t>
            </a:r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থেকে</a:t>
            </a:r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১০টি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মাজির</a:t>
            </a:r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সিগা</a:t>
            </a:r>
            <a:endParaRPr lang="en-US" sz="4800" kern="11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itchFamily="2" charset="0"/>
              <a:sym typeface="Wingdings"/>
            </a:endParaRPr>
          </a:p>
          <a:p>
            <a:pPr algn="ctr"/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বের</a:t>
            </a:r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করে</a:t>
            </a:r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ফেলে</a:t>
            </a:r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মুজারেতে</a:t>
            </a:r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রুপান্তর</a:t>
            </a:r>
            <a:endParaRPr lang="en-US" sz="4800" kern="11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itchFamily="2" charset="0"/>
              <a:sym typeface="Wingdings"/>
            </a:endParaRPr>
          </a:p>
          <a:p>
            <a:pPr algn="ctr"/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করে</a:t>
            </a:r>
            <a:r>
              <a:rPr lang="en-US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800" kern="11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  <a:sym typeface="Wingdings"/>
              </a:rPr>
              <a:t>আনবে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713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b48db5550dee2df1c90aae8047209bdef7b5e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3095</TotalTime>
  <Words>176</Words>
  <Application>Microsoft Office PowerPoint</Application>
  <PresentationFormat>On-screen Show (4:3)</PresentationFormat>
  <Paragraphs>48</Paragraphs>
  <Slides>11</Slides>
  <Notes>2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Urban</vt:lpstr>
      <vt:lpstr>PowerPoint Presentation</vt:lpstr>
      <vt:lpstr>PowerPoint Presentation</vt:lpstr>
      <vt:lpstr>PowerPoint Presentation</vt:lpstr>
      <vt:lpstr>PowerPoint Presentation</vt:lpstr>
      <vt:lpstr>চলো একটি ভিডিও দেখি</vt:lpstr>
      <vt:lpstr>PowerPoint Presentation</vt:lpstr>
      <vt:lpstr>PowerPoint Presentation</vt:lpstr>
      <vt:lpstr>শিখণ শিখানো কার্যাবলী</vt:lpstr>
      <vt:lpstr>PowerPoint Presentation</vt:lpstr>
      <vt:lpstr>শিখন ফল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king</cp:lastModifiedBy>
  <cp:revision>425</cp:revision>
  <dcterms:created xsi:type="dcterms:W3CDTF">2013-12-31T09:34:21Z</dcterms:created>
  <dcterms:modified xsi:type="dcterms:W3CDTF">2026-06-30T19:07:43Z</dcterms:modified>
</cp:coreProperties>
</file>