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57" r:id="rId3"/>
    <p:sldId id="259" r:id="rId4"/>
    <p:sldId id="263" r:id="rId5"/>
    <p:sldId id="260" r:id="rId6"/>
    <p:sldId id="261" r:id="rId7"/>
    <p:sldId id="258" r:id="rId8"/>
    <p:sldId id="264" r:id="rId9"/>
    <p:sldId id="265" r:id="rId10"/>
    <p:sldId id="262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8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2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28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8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9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3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81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0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9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3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2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69861C0-E0B3-4AA2-87A6-3E8D5A75C24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91F0F64F-C7C7-47C6-95A2-5B158C922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0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60175" y="602632"/>
            <a:ext cx="2855026" cy="73928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8" descr="Free photo: plumbago auriculata, &lt;strong&gt;blue&lt;/strong&gt; plumbago, nature, garden, &lt;strong&gt;blue&lt;/strong&gt;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64" y="777300"/>
            <a:ext cx="7192819" cy="47739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005779" y="2394857"/>
            <a:ext cx="30493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স্বাগতম</a:t>
            </a:r>
          </a:p>
        </p:txBody>
      </p:sp>
    </p:spTree>
    <p:extLst>
      <p:ext uri="{BB962C8B-B14F-4D97-AF65-F5344CB8AC3E}">
        <p14:creationId xmlns:p14="http://schemas.microsoft.com/office/powerpoint/2010/main" val="20356123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>
            <a:off x="203200" y="166007"/>
            <a:ext cx="6146800" cy="3683000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dirty="0" smtClean="0">
                <a:solidFill>
                  <a:schemeClr val="tx1"/>
                </a:solidFill>
              </a:rPr>
              <a:t>।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3200" y="41287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sz="2800" b="1" dirty="0"/>
              <a:t>ব্যবহার:</a:t>
            </a:r>
            <a:r>
              <a:rPr lang="as-IN" sz="2800" dirty="0"/>
              <a:t> এলসিডি এবং এলইডি দ্বারা </a:t>
            </a:r>
            <a:endParaRPr lang="en-US" sz="2800" dirty="0" smtClean="0"/>
          </a:p>
          <a:p>
            <a:r>
              <a:rPr lang="as-IN" sz="2800" dirty="0" smtClean="0"/>
              <a:t>প্রতিস্থাপিত </a:t>
            </a:r>
            <a:r>
              <a:rPr lang="as-IN" sz="2800" dirty="0"/>
              <a:t>হওয়ার আগে কয়েক দশক </a:t>
            </a:r>
            <a:endParaRPr lang="en-US" sz="2800" dirty="0" smtClean="0"/>
          </a:p>
          <a:p>
            <a:r>
              <a:rPr lang="as-IN" sz="2800" dirty="0" smtClean="0"/>
              <a:t>ধরে </a:t>
            </a:r>
            <a:r>
              <a:rPr lang="as-IN" sz="2800" dirty="0"/>
              <a:t>এটিই ছিল টেলিভিশন ও </a:t>
            </a:r>
            <a:endParaRPr lang="en-US" sz="2800" dirty="0" smtClean="0"/>
          </a:p>
          <a:p>
            <a:r>
              <a:rPr lang="as-IN" sz="2800" dirty="0" smtClean="0"/>
              <a:t>কম্পিউটার </a:t>
            </a:r>
            <a:r>
              <a:rPr lang="as-IN" sz="2800" dirty="0"/>
              <a:t>মনিটরের প্রধান ডিসপ্লে </a:t>
            </a:r>
            <a:endParaRPr lang="en-US" sz="2800" dirty="0" smtClean="0"/>
          </a:p>
          <a:p>
            <a:r>
              <a:rPr lang="as-IN" sz="2800" dirty="0" smtClean="0"/>
              <a:t>প্রযুক্তি</a:t>
            </a:r>
            <a:r>
              <a:rPr lang="en-US" sz="2800" dirty="0" smtClean="0"/>
              <a:t>.</a:t>
            </a:r>
            <a:r>
              <a:rPr lang="en-US" sz="2800" dirty="0"/>
              <a:t>.</a:t>
            </a:r>
            <a:endParaRPr lang="en-US" sz="28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244" y="2334184"/>
            <a:ext cx="7022412" cy="416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9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Practice CKT diagram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42384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1698752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/>
              <a:t>ক্লাসে</a:t>
            </a:r>
            <a:r>
              <a:rPr lang="en-US" sz="4400" dirty="0" smtClean="0"/>
              <a:t> </a:t>
            </a:r>
            <a:r>
              <a:rPr lang="en-US" sz="4400" dirty="0" err="1" smtClean="0"/>
              <a:t>উপস্থিত</a:t>
            </a:r>
            <a:r>
              <a:rPr lang="en-US" sz="4400" dirty="0" smtClean="0"/>
              <a:t> </a:t>
            </a:r>
            <a:r>
              <a:rPr lang="en-US" sz="4400" dirty="0" err="1" smtClean="0"/>
              <a:t>থাকার</a:t>
            </a:r>
            <a:r>
              <a:rPr lang="en-US" sz="4400" dirty="0" smtClean="0"/>
              <a:t> </a:t>
            </a:r>
            <a:r>
              <a:rPr lang="en-US" sz="4400" dirty="0" err="1" smtClean="0"/>
              <a:t>জন্য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 err="1" smtClean="0"/>
              <a:t>ধন্যবাদ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624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938058" y="1361948"/>
            <a:ext cx="3779738" cy="1020209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শিক্ষক</a:t>
            </a:r>
            <a:r>
              <a:rPr lang="en-US" sz="4000" dirty="0" smtClean="0"/>
              <a:t> </a:t>
            </a:r>
            <a:r>
              <a:rPr lang="en-US" sz="4000" dirty="0" err="1" smtClean="0"/>
              <a:t>পরিচিতি</a:t>
            </a:r>
            <a:endParaRPr lang="en-US" sz="4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41106" y="2943046"/>
            <a:ext cx="7315200" cy="1908354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জান্নাতিন</a:t>
            </a:r>
            <a:r>
              <a:rPr lang="en-US" sz="3600" dirty="0" smtClean="0"/>
              <a:t> </a:t>
            </a:r>
            <a:r>
              <a:rPr lang="en-US" sz="3600" dirty="0" err="1" smtClean="0"/>
              <a:t>নাঈম</a:t>
            </a:r>
            <a:endParaRPr lang="en-US" sz="3600" dirty="0" smtClean="0"/>
          </a:p>
          <a:p>
            <a:r>
              <a:rPr lang="en-US" sz="2800" dirty="0" err="1" smtClean="0"/>
              <a:t>ট্রেড</a:t>
            </a:r>
            <a:r>
              <a:rPr lang="en-US" sz="2800" dirty="0" smtClean="0"/>
              <a:t> </a:t>
            </a:r>
            <a:r>
              <a:rPr lang="en-US" sz="2800" dirty="0" err="1" smtClean="0"/>
              <a:t>ইন্সট্রাক্টর</a:t>
            </a:r>
            <a:r>
              <a:rPr lang="en-US" sz="2800" dirty="0" smtClean="0"/>
              <a:t> </a:t>
            </a:r>
            <a:r>
              <a:rPr lang="en-US" sz="3600" dirty="0" smtClean="0"/>
              <a:t>(</a:t>
            </a:r>
            <a:r>
              <a:rPr lang="en-US" sz="2400" dirty="0" err="1" smtClean="0"/>
              <a:t>জেনারেল</a:t>
            </a:r>
            <a:r>
              <a:rPr lang="en-US" sz="2400" dirty="0" smtClean="0"/>
              <a:t> </a:t>
            </a:r>
            <a:r>
              <a:rPr lang="en-US" sz="2400" dirty="0" err="1" smtClean="0"/>
              <a:t>ইলেকট্রনিক্স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smtClean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দাউদকান্দি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আদর্শ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পাইলট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উচ্চ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বিদ্যালয়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, </a:t>
            </a:r>
          </a:p>
          <a:p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দাউদকান্দি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কুমিল্লা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3600" dirty="0"/>
          </a:p>
        </p:txBody>
      </p:sp>
      <p:sp>
        <p:nvSpPr>
          <p:cNvPr id="4" name="Sun 3"/>
          <p:cNvSpPr/>
          <p:nvPr/>
        </p:nvSpPr>
        <p:spPr>
          <a:xfrm>
            <a:off x="9756158" y="4231574"/>
            <a:ext cx="1448789" cy="1508166"/>
          </a:xfrm>
          <a:prstGeom prst="su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Callout 1"/>
          <p:cNvSpPr/>
          <p:nvPr/>
        </p:nvSpPr>
        <p:spPr>
          <a:xfrm>
            <a:off x="6711043" y="1052423"/>
            <a:ext cx="5087257" cy="3220357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ysClr val="windowText" lastClr="000000"/>
                </a:solidFill>
              </a:rPr>
              <a:t>শ্রেণী:১০ম  (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ভোক</a:t>
            </a:r>
            <a:r>
              <a:rPr lang="en-US" sz="2400" dirty="0" smtClean="0">
                <a:solidFill>
                  <a:sysClr val="windowText" lastClr="000000"/>
                </a:solidFill>
              </a:rPr>
              <a:t>)</a:t>
            </a:r>
          </a:p>
          <a:p>
            <a:pPr algn="ctr"/>
            <a:endParaRPr lang="en-US" sz="24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sz="2400" dirty="0" err="1" smtClean="0">
                <a:solidFill>
                  <a:sysClr val="windowText" lastClr="000000"/>
                </a:solidFill>
              </a:rPr>
              <a:t>বিষয়</a:t>
            </a:r>
            <a:r>
              <a:rPr lang="en-US" sz="2400" dirty="0" smtClean="0">
                <a:solidFill>
                  <a:sysClr val="windowText" lastClr="000000"/>
                </a:solidFill>
              </a:rPr>
              <a:t>: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জেনারেল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ইলেকট্রনিক্স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-৩</a:t>
            </a:r>
          </a:p>
          <a:p>
            <a:pPr algn="ctr"/>
            <a:endParaRPr lang="en-US" sz="24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sz="2400" dirty="0" err="1" smtClean="0">
                <a:solidFill>
                  <a:sysClr val="windowText" lastClr="000000"/>
                </a:solidFill>
              </a:rPr>
              <a:t>শিক্ষাথী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সংখ্যা:৩০জন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27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1877512"/>
            <a:ext cx="6057900" cy="4980488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444500" y="2336800"/>
            <a:ext cx="2413000" cy="129540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</a:rPr>
              <a:t>CRT Display</a:t>
            </a:r>
            <a:endParaRPr lang="en-US" sz="3200" dirty="0">
              <a:solidFill>
                <a:sysClr val="windowText" lastClr="000000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342900" y="304800"/>
            <a:ext cx="7315200" cy="10668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ysClr val="windowText" lastClr="000000"/>
                </a:solidFill>
              </a:rPr>
              <a:t>TODAY’S TOPIC IS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51136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/>
          <p:cNvSpPr txBox="1">
            <a:spLocks/>
          </p:cNvSpPr>
          <p:nvPr/>
        </p:nvSpPr>
        <p:spPr>
          <a:xfrm>
            <a:off x="2437318" y="895237"/>
            <a:ext cx="7303581" cy="46011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tx1"/>
                </a:solidFill>
              </a:rPr>
              <a:t>ক্লাসের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শিখন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ফল</a:t>
            </a:r>
            <a:r>
              <a:rPr lang="en-US" dirty="0" smtClean="0">
                <a:solidFill>
                  <a:schemeClr val="tx1"/>
                </a:solidFill>
              </a:rPr>
              <a:t> :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সিআরটি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এর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পরিচিতি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এবং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ব্যবহার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জানা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02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225800" y="990600"/>
            <a:ext cx="4876800" cy="121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ysClr val="windowText" lastClr="000000"/>
                </a:solidFill>
              </a:rPr>
              <a:t>     C  R  </a:t>
            </a:r>
            <a:r>
              <a:rPr lang="en-US" sz="4000" b="1" dirty="0">
                <a:solidFill>
                  <a:sysClr val="windowText" lastClr="000000"/>
                </a:solidFill>
              </a:rPr>
              <a:t>T</a:t>
            </a:r>
          </a:p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746500" y="635000"/>
            <a:ext cx="4635500" cy="1346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ysClr val="windowText" lastClr="000000"/>
              </a:solidFill>
            </a:endParaRPr>
          </a:p>
        </p:txBody>
      </p:sp>
      <p:sp>
        <p:nvSpPr>
          <p:cNvPr id="32" name="Flowchart: Process 31"/>
          <p:cNvSpPr/>
          <p:nvPr/>
        </p:nvSpPr>
        <p:spPr>
          <a:xfrm>
            <a:off x="863600" y="2552700"/>
            <a:ext cx="9309100" cy="38735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592138" y="2761734"/>
            <a:ext cx="7954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</a:t>
            </a:r>
            <a:endParaRPr lang="en-US" sz="4000" dirty="0"/>
          </a:p>
        </p:txBody>
      </p:sp>
      <p:sp>
        <p:nvSpPr>
          <p:cNvPr id="34" name="Right Arrow 33"/>
          <p:cNvSpPr/>
          <p:nvPr/>
        </p:nvSpPr>
        <p:spPr>
          <a:xfrm>
            <a:off x="2214436" y="2997200"/>
            <a:ext cx="1620963" cy="177800"/>
          </a:xfrm>
          <a:prstGeom prst="rightArrow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890338" y="2850634"/>
            <a:ext cx="1744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CATHODE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41339" y="3612634"/>
            <a:ext cx="673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</a:p>
        </p:txBody>
      </p:sp>
      <p:sp>
        <p:nvSpPr>
          <p:cNvPr id="37" name="Right Arrow 36"/>
          <p:cNvSpPr/>
          <p:nvPr/>
        </p:nvSpPr>
        <p:spPr>
          <a:xfrm>
            <a:off x="2214435" y="3787120"/>
            <a:ext cx="1620963" cy="254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174838" y="3716754"/>
            <a:ext cx="11210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58044" y="4374634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3600" dirty="0"/>
          </a:p>
        </p:txBody>
      </p:sp>
      <p:sp>
        <p:nvSpPr>
          <p:cNvPr id="41" name="Right Arrow 40"/>
          <p:cNvSpPr/>
          <p:nvPr/>
        </p:nvSpPr>
        <p:spPr>
          <a:xfrm>
            <a:off x="2214435" y="4557989"/>
            <a:ext cx="1620963" cy="21092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835398" y="4436823"/>
            <a:ext cx="18830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TUBE</a:t>
            </a: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13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4" grpId="0" animBg="1"/>
      <p:bldP spid="35" grpId="0"/>
      <p:bldP spid="37" grpId="0" animBg="1"/>
      <p:bldP spid="41" grpId="0" animBg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68312" y="808037"/>
            <a:ext cx="10226901" cy="54621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62466" y="864312"/>
            <a:ext cx="6286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dirty="0"/>
              <a:t>ক্যাথোড </a:t>
            </a:r>
            <a:r>
              <a:rPr lang="as-IN" sz="2400" b="1" dirty="0">
                <a:latin typeface="Arial" panose="020B0604020202020204" pitchFamily="34" charset="0"/>
              </a:rPr>
              <a:t>-রে টিউব</a:t>
            </a:r>
            <a:r>
              <a:rPr lang="as-IN" sz="2400" dirty="0"/>
              <a:t> হলো একটি ভ্যাকুয়াম টিউব, যার মধ্যে একটি ইলেকট্রন গান থাকে যা একটি ফসফোরেসেন্ট স্ক্রিনের উপর ইলেকট্রনের রশ্মি নির্গত করে চিত্র তৈরি করে</a:t>
            </a:r>
            <a:r>
              <a:rPr lang="as-IN" dirty="0"/>
              <a:t>।</a:t>
            </a:r>
            <a:endParaRPr lang="en-US" dirty="0"/>
          </a:p>
        </p:txBody>
      </p:sp>
      <p:pic>
        <p:nvPicPr>
          <p:cNvPr id="10" name="Picture 9" descr="File:&lt;strong&gt;CRT&lt;/strong&gt; color enhanced.pn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4" y="2490248"/>
            <a:ext cx="6535623" cy="3779924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</p:spPr>
        <p:txBody>
          <a:bodyPr/>
          <a:lstStyle/>
          <a:p>
            <a:r>
              <a:rPr lang="en-US" dirty="0" smtClean="0"/>
              <a:t>CRT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60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64046"/>
            <a:ext cx="11087100" cy="5138807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8750" y="5048937"/>
            <a:ext cx="5511800" cy="145168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24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Vrinda"/>
              </a:rPr>
              <a:t>ইলেকট্রন গান: সিআরটি (CRT)-এর পেছনের দিকে একটি ইলেকট্রন গান থাকে, যা ইলেকট্রনের একটি ঘনীভূত রশ্মি নিক্ষেপ করে</a:t>
            </a:r>
            <a:r>
              <a:rPr kumimoji="0" lang="bn-IN" altLang="en-US" sz="21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Vrinda"/>
              </a:rPr>
              <a:t>।</a:t>
            </a:r>
            <a:r>
              <a:rPr kumimoji="0" lang="bn-I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Vrinda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1193800" y="2933700"/>
            <a:ext cx="584200" cy="2108200"/>
          </a:xfrm>
          <a:prstGeom prst="downArrow">
            <a:avLst/>
          </a:prstGeom>
          <a:solidFill>
            <a:srgbClr val="FFFF0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08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7753"/>
            <a:ext cx="8547100" cy="45984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444053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sz="2000" dirty="0"/>
              <a:t>ক্যাথোড রে টিউব (সিআরটি)-তে </a:t>
            </a:r>
            <a:r>
              <a:rPr lang="as-IN" sz="2000" b="1" dirty="0" smtClean="0">
                <a:latin typeface="Arial" panose="020B0604020202020204" pitchFamily="34" charset="0"/>
              </a:rPr>
              <a:t>অ্যানোডের</a:t>
            </a:r>
            <a:r>
              <a:rPr lang="en-US" sz="2000" b="1" dirty="0" smtClean="0">
                <a:latin typeface="Arial" panose="020B0604020202020204" pitchFamily="34" charset="0"/>
              </a:rPr>
              <a:t> </a:t>
            </a:r>
            <a:r>
              <a:rPr lang="as-IN" sz="2000" dirty="0" smtClean="0"/>
              <a:t>প্রধান </a:t>
            </a:r>
            <a:r>
              <a:rPr lang="as-IN" sz="2000" dirty="0"/>
              <a:t>কাজ হলো ক্যাথোড থেকে নির্গত </a:t>
            </a:r>
            <a:r>
              <a:rPr lang="as-IN" sz="2000" dirty="0" smtClean="0"/>
              <a:t>ইলেকট্রনগুলোকে</a:t>
            </a:r>
            <a:r>
              <a:rPr lang="en-US" sz="2000" dirty="0" smtClean="0"/>
              <a:t> </a:t>
            </a:r>
            <a:r>
              <a:rPr lang="as-IN" sz="2000" b="1" dirty="0" smtClean="0">
                <a:latin typeface="Arial" panose="020B0604020202020204" pitchFamily="34" charset="0"/>
              </a:rPr>
              <a:t>ত্বরান্বিত করা</a:t>
            </a:r>
            <a:r>
              <a:rPr lang="en-US" sz="2000" b="1" dirty="0" smtClean="0">
                <a:latin typeface="Arial" panose="020B0604020202020204" pitchFamily="34" charset="0"/>
              </a:rPr>
              <a:t> </a:t>
            </a:r>
            <a:r>
              <a:rPr lang="as-IN" sz="2000" dirty="0" smtClean="0"/>
              <a:t>এবং </a:t>
            </a:r>
            <a:r>
              <a:rPr lang="as-IN" sz="2000" b="1" dirty="0">
                <a:latin typeface="Arial" panose="020B0604020202020204" pitchFamily="34" charset="0"/>
              </a:rPr>
              <a:t>কেন্দ্রীভূত </a:t>
            </a:r>
            <a:r>
              <a:rPr lang="as-IN" sz="2000" dirty="0"/>
              <a:t>করা।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81000" y="576957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এ</a:t>
            </a:r>
            <a:r>
              <a:rPr lang="as-IN" sz="2000" dirty="0" smtClean="0"/>
              <a:t>টি </a:t>
            </a:r>
            <a:r>
              <a:rPr lang="as-IN" sz="2000" dirty="0"/>
              <a:t>ইলেকট্রনগুলোকে উচ্চ গতিতে সামনের দিকে টেনে নিয়ে যায়, যাতে সেগুলো ফসফর স্ক্রিনে আঘাত করে একটি উজ্জ্বল ও স্পষ্ট প্রতিবিম্ব তৈরি করতে পারে</a:t>
            </a:r>
            <a:r>
              <a:rPr lang="as-IN" dirty="0"/>
              <a:t>।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1993900" y="3136901"/>
            <a:ext cx="355600" cy="11938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9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0"/>
            <a:ext cx="6769100" cy="44983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95550" y="524510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s-IN" sz="2400" dirty="0"/>
              <a:t>ক্যাথোড রে টিউব (সিআরটি)-এর ফসফর-আবৃত পর্দার প্রধান কাজ হলো ইলেকট্রন রশ্মি থেকে প্রাপ্ত গতিশক্তিকে দৃশ্যমান আলোতে রূপান্তরিত করা</a:t>
            </a:r>
            <a:r>
              <a:rPr lang="as-IN" sz="2400" b="1" dirty="0">
                <a:latin typeface="Arial" panose="020B0604020202020204" pitchFamily="34" charset="0"/>
              </a:rPr>
              <a:t>। </a:t>
            </a:r>
            <a:endParaRPr lang="en-US" sz="2400" dirty="0"/>
          </a:p>
        </p:txBody>
      </p:sp>
      <p:sp>
        <p:nvSpPr>
          <p:cNvPr id="5" name="Down Arrow 4"/>
          <p:cNvSpPr/>
          <p:nvPr/>
        </p:nvSpPr>
        <p:spPr>
          <a:xfrm>
            <a:off x="5649686" y="4140200"/>
            <a:ext cx="228600" cy="1104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198</TotalTime>
  <Words>212</Words>
  <Application>Microsoft Office PowerPoint</Application>
  <PresentationFormat>Widescreen</PresentationFormat>
  <Paragraphs>39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Corbel</vt:lpstr>
      <vt:lpstr>inherit</vt:lpstr>
      <vt:lpstr>Nikosh</vt:lpstr>
      <vt:lpstr>Vrinda</vt:lpstr>
      <vt:lpstr>Wingdings 2</vt:lpstr>
      <vt:lpstr>Frame</vt:lpstr>
      <vt:lpstr> </vt:lpstr>
      <vt:lpstr>শিক্ষক পরিচিতি</vt:lpstr>
      <vt:lpstr>PowerPoint Presentation</vt:lpstr>
      <vt:lpstr>PowerPoint Presentation</vt:lpstr>
      <vt:lpstr>PowerPoint Presentation</vt:lpstr>
      <vt:lpstr>CRT</vt:lpstr>
      <vt:lpstr>PowerPoint Presentation</vt:lpstr>
      <vt:lpstr>PowerPoint Presentation</vt:lpstr>
      <vt:lpstr>PowerPoint Presentation</vt:lpstr>
      <vt:lpstr>PowerPoint Presentation</vt:lpstr>
      <vt:lpstr>HOME WORK</vt:lpstr>
      <vt:lpstr>ক্লাসে উপস্থিত থাকার জন্য   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 </dc:title>
  <dc:creator>PC</dc:creator>
  <cp:lastModifiedBy>PC</cp:lastModifiedBy>
  <cp:revision>22</cp:revision>
  <dcterms:created xsi:type="dcterms:W3CDTF">2026-06-30T08:03:51Z</dcterms:created>
  <dcterms:modified xsi:type="dcterms:W3CDTF">2026-06-30T11:34:50Z</dcterms:modified>
</cp:coreProperties>
</file>