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58" r:id="rId6"/>
    <p:sldId id="259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81" d="100"/>
          <a:sy n="81" d="100"/>
        </p:scale>
        <p:origin x="96" y="5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45830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9805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8407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8140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55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566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10333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4079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948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1284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28066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DD8734-7176-4CC2-BBAA-BD784F1301E5}" type="datetimeFigureOut">
              <a:rPr lang="en-US" smtClean="0"/>
              <a:t>6/30/2026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45BFC-D1D0-4678-8D09-00456BA70BD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07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be 1"/>
          <p:cNvSpPr/>
          <p:nvPr/>
        </p:nvSpPr>
        <p:spPr>
          <a:xfrm>
            <a:off x="344384" y="380010"/>
            <a:ext cx="985652" cy="1246909"/>
          </a:xfrm>
          <a:prstGeom prst="cub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ube 2"/>
          <p:cNvSpPr/>
          <p:nvPr/>
        </p:nvSpPr>
        <p:spPr>
          <a:xfrm>
            <a:off x="10792692" y="380009"/>
            <a:ext cx="985652" cy="1246909"/>
          </a:xfrm>
          <a:prstGeom prst="cub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ube 3"/>
          <p:cNvSpPr/>
          <p:nvPr/>
        </p:nvSpPr>
        <p:spPr>
          <a:xfrm>
            <a:off x="344384" y="4795652"/>
            <a:ext cx="985652" cy="1246909"/>
          </a:xfrm>
          <a:prstGeom prst="cube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ube 4"/>
          <p:cNvSpPr/>
          <p:nvPr/>
        </p:nvSpPr>
        <p:spPr>
          <a:xfrm>
            <a:off x="10792692" y="4795652"/>
            <a:ext cx="985652" cy="1246909"/>
          </a:xfrm>
          <a:prstGeom prst="cube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6257" y="380009"/>
            <a:ext cx="7856517" cy="6075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037611" y="2149433"/>
            <a:ext cx="3930732" cy="1107996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6600" i="1" dirty="0" smtClean="0"/>
              <a:t>WELCOME</a:t>
            </a:r>
            <a:r>
              <a:rPr lang="en-US" sz="6600" dirty="0" smtClean="0"/>
              <a:t>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192801695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6000">
        <p15:prstTrans prst="curtains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64821" y="623892"/>
            <a:ext cx="981297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IN" sz="2400" b="1" u="sng" dirty="0"/>
              <a:t>গভীর ভিত্তি</a:t>
            </a:r>
            <a:r>
              <a:rPr lang="bn-IN" sz="2400" b="1" dirty="0"/>
              <a:t>: </a:t>
            </a:r>
            <a:r>
              <a:rPr lang="bn-IN" sz="2400" dirty="0"/>
              <a:t>যে সকল ভিত্তির গভীরতা মাটির স্তর থেকে  ৩ মিটারের </a:t>
            </a:r>
            <a:r>
              <a:rPr lang="bn-IN" sz="2400" dirty="0" smtClean="0"/>
              <a:t>কম </a:t>
            </a:r>
            <a:r>
              <a:rPr lang="bn-IN" sz="2400" dirty="0"/>
              <a:t>তাদেরকে গভীর ভিত্তি বলে।</a:t>
            </a:r>
            <a:endParaRPr lang="en-US" sz="2400" dirty="0"/>
          </a:p>
        </p:txBody>
      </p:sp>
      <p:sp>
        <p:nvSpPr>
          <p:cNvPr id="3" name="Rectangle 2"/>
          <p:cNvSpPr/>
          <p:nvPr/>
        </p:nvSpPr>
        <p:spPr>
          <a:xfrm>
            <a:off x="4049486" y="5058888"/>
            <a:ext cx="3740727" cy="8550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" name="Straight Connector 3"/>
          <p:cNvCxnSpPr/>
          <p:nvPr/>
        </p:nvCxnSpPr>
        <p:spPr>
          <a:xfrm>
            <a:off x="2198419" y="4090451"/>
            <a:ext cx="74102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9700657" y="3905785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G.L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526971" y="4090451"/>
            <a:ext cx="0" cy="5646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/>
          <p:nvPr/>
        </p:nvCxnSpPr>
        <p:spPr>
          <a:xfrm>
            <a:off x="3526971" y="5213268"/>
            <a:ext cx="0" cy="6964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2470068" y="5909734"/>
            <a:ext cx="15794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206337" y="4747426"/>
            <a:ext cx="1104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১.৫</a:t>
            </a:r>
            <a:r>
              <a:rPr lang="en-US" sz="2400" dirty="0" smtClean="0"/>
              <a:t> </a:t>
            </a:r>
            <a:r>
              <a:rPr lang="en-US" sz="2400" dirty="0" err="1" smtClean="0"/>
              <a:t>মিটার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4797631" y="6072409"/>
            <a:ext cx="249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চিত্র :১: অগভীর ভিত্তি</a:t>
            </a:r>
            <a:endParaRPr lang="en-US" sz="2400" dirty="0"/>
          </a:p>
        </p:txBody>
      </p:sp>
      <p:sp>
        <p:nvSpPr>
          <p:cNvPr id="11" name="Rectangle 10"/>
          <p:cNvSpPr/>
          <p:nvPr/>
        </p:nvSpPr>
        <p:spPr>
          <a:xfrm>
            <a:off x="5652655" y="2018805"/>
            <a:ext cx="593766" cy="3040083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1692234" y="3905785"/>
            <a:ext cx="771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G.L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35078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prism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18113" y="1318161"/>
            <a:ext cx="72795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u="sng" dirty="0" err="1" smtClean="0"/>
              <a:t>বাড়ির</a:t>
            </a:r>
            <a:r>
              <a:rPr lang="en-US" sz="3200" b="1" i="1" u="sng" dirty="0" smtClean="0"/>
              <a:t> </a:t>
            </a:r>
            <a:r>
              <a:rPr lang="en-US" sz="3200" b="1" i="1" u="sng" dirty="0" err="1" smtClean="0"/>
              <a:t>কাজ</a:t>
            </a:r>
            <a:r>
              <a:rPr lang="en-US" sz="3200" b="1" i="1" u="sng" dirty="0" smtClean="0"/>
              <a:t>:</a:t>
            </a:r>
            <a:endParaRPr lang="bn-IN" sz="3200" b="1" i="1" u="sng" dirty="0" smtClean="0"/>
          </a:p>
          <a:p>
            <a:r>
              <a:rPr lang="bn-IN" sz="3200" dirty="0" smtClean="0"/>
              <a:t>     ভিত্তি কাকে বলে?</a:t>
            </a:r>
          </a:p>
          <a:p>
            <a:r>
              <a:rPr lang="bn-IN" sz="3200" dirty="0" smtClean="0"/>
              <a:t>     ভিত্তি </a:t>
            </a:r>
            <a:r>
              <a:rPr lang="bn-IN" sz="3200" dirty="0"/>
              <a:t>কত </a:t>
            </a:r>
            <a:r>
              <a:rPr lang="bn-IN" sz="3200" dirty="0" smtClean="0"/>
              <a:t>প্রকার ও কি কি?</a:t>
            </a:r>
            <a:endParaRPr lang="en-US" sz="3200" dirty="0"/>
          </a:p>
        </p:txBody>
      </p:sp>
      <p:sp>
        <p:nvSpPr>
          <p:cNvPr id="3" name="Isosceles Triangle 2"/>
          <p:cNvSpPr/>
          <p:nvPr/>
        </p:nvSpPr>
        <p:spPr>
          <a:xfrm>
            <a:off x="2850078" y="1959429"/>
            <a:ext cx="356260" cy="285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Isosceles Triangle 3"/>
          <p:cNvSpPr/>
          <p:nvPr/>
        </p:nvSpPr>
        <p:spPr>
          <a:xfrm>
            <a:off x="2850078" y="2423625"/>
            <a:ext cx="356260" cy="285007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6322984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ame 1"/>
          <p:cNvSpPr/>
          <p:nvPr/>
        </p:nvSpPr>
        <p:spPr>
          <a:xfrm>
            <a:off x="3504705" y="1484417"/>
            <a:ext cx="5106390" cy="2980706"/>
          </a:xfrm>
          <a:prstGeom prst="frame">
            <a:avLst/>
          </a:prstGeom>
          <a:solidFill>
            <a:schemeClr val="accent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Thank You </a:t>
            </a:r>
            <a:r>
              <a:rPr lang="en-US" sz="3200" b="1" smtClean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For Watching</a:t>
            </a:r>
            <a:endParaRPr lang="en-US" sz="3200" b="1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908368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82587" y="1888177"/>
            <a:ext cx="679268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 err="1" smtClean="0"/>
              <a:t>মো</a:t>
            </a:r>
            <a:r>
              <a:rPr lang="en-US" sz="4000" b="1" i="1" dirty="0" smtClean="0"/>
              <a:t>: </a:t>
            </a:r>
            <a:r>
              <a:rPr lang="en-US" sz="4000" b="1" i="1" dirty="0" err="1" smtClean="0"/>
              <a:t>মেহেদী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হাসান</a:t>
            </a:r>
            <a:endParaRPr lang="en-US" sz="4000" b="1" i="1" dirty="0" smtClean="0"/>
          </a:p>
          <a:p>
            <a:r>
              <a:rPr lang="en-US" sz="4000" b="1" i="1" dirty="0" err="1" smtClean="0"/>
              <a:t>ট্রেড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ইন্সট্রাক্টর</a:t>
            </a:r>
            <a:endParaRPr lang="en-US" sz="4000" b="1" i="1" dirty="0" smtClean="0"/>
          </a:p>
          <a:p>
            <a:r>
              <a:rPr lang="en-US" sz="4000" b="1" i="1" dirty="0" err="1" smtClean="0"/>
              <a:t>সিভিল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কন্সট্রাকশন</a:t>
            </a:r>
            <a:r>
              <a:rPr lang="en-US" sz="4000" b="1" i="1" dirty="0" smtClean="0"/>
              <a:t> &amp; </a:t>
            </a:r>
            <a:r>
              <a:rPr lang="en-US" sz="4000" b="1" i="1" dirty="0" err="1" smtClean="0"/>
              <a:t>সেফটি</a:t>
            </a:r>
            <a:endParaRPr lang="en-US" sz="4000" b="1" i="1" dirty="0" smtClean="0"/>
          </a:p>
          <a:p>
            <a:r>
              <a:rPr lang="en-US" sz="4000" b="1" i="1" dirty="0" err="1" smtClean="0"/>
              <a:t>গৌরিপুর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সুবল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আফতাব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উচ্চ</a:t>
            </a:r>
            <a:r>
              <a:rPr lang="en-US" sz="4000" b="1" i="1" dirty="0" smtClean="0"/>
              <a:t> </a:t>
            </a:r>
            <a:r>
              <a:rPr lang="en-US" sz="4000" b="1" i="1" dirty="0" err="1" smtClean="0"/>
              <a:t>বিদ্যালয়</a:t>
            </a:r>
            <a:endParaRPr lang="en-US" sz="4000" b="1" i="1" dirty="0"/>
          </a:p>
        </p:txBody>
      </p:sp>
    </p:spTree>
    <p:extLst>
      <p:ext uri="{BB962C8B-B14F-4D97-AF65-F5344CB8AC3E}">
        <p14:creationId xmlns:p14="http://schemas.microsoft.com/office/powerpoint/2010/main" val="3555790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0083" y="1294410"/>
            <a:ext cx="62226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err="1" smtClean="0"/>
              <a:t>দশম</a:t>
            </a:r>
            <a:r>
              <a:rPr lang="en-US" sz="4000" dirty="0" smtClean="0"/>
              <a:t> </a:t>
            </a:r>
            <a:r>
              <a:rPr lang="en-US" sz="4000" dirty="0" err="1" smtClean="0"/>
              <a:t>শ্রেণী</a:t>
            </a:r>
            <a:endParaRPr lang="en-US" sz="4000" dirty="0" smtClean="0"/>
          </a:p>
          <a:p>
            <a:r>
              <a:rPr lang="en-US" sz="4000" dirty="0" err="1" smtClean="0"/>
              <a:t>বিষয়</a:t>
            </a:r>
            <a:r>
              <a:rPr lang="en-US" sz="4000" dirty="0" smtClean="0"/>
              <a:t>: </a:t>
            </a:r>
            <a:r>
              <a:rPr lang="en-US" sz="4000" dirty="0" err="1"/>
              <a:t>সিভিল</a:t>
            </a:r>
            <a:r>
              <a:rPr lang="en-US" sz="4000" dirty="0"/>
              <a:t> </a:t>
            </a:r>
            <a:r>
              <a:rPr lang="en-US" sz="4000" dirty="0" err="1"/>
              <a:t>কন্সট্রাকশন</a:t>
            </a:r>
            <a:r>
              <a:rPr lang="en-US" sz="4000" dirty="0"/>
              <a:t> &amp; </a:t>
            </a:r>
            <a:r>
              <a:rPr lang="en-US" sz="4000" dirty="0" err="1" smtClean="0"/>
              <a:t>সেফটি</a:t>
            </a:r>
            <a:r>
              <a:rPr lang="bn-IN" sz="4000" dirty="0" smtClean="0"/>
              <a:t>-২</a:t>
            </a:r>
          </a:p>
          <a:p>
            <a:r>
              <a:rPr lang="bn-IN" sz="4000" dirty="0" smtClean="0"/>
              <a:t>বিষয় কোড:৫৮৭১৩</a:t>
            </a:r>
          </a:p>
          <a:p>
            <a:r>
              <a:rPr lang="bn-IN" sz="4000" dirty="0" smtClean="0"/>
              <a:t>সময় :৪০ মিনিট</a:t>
            </a:r>
            <a:endParaRPr lang="en-US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62919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2145" y="1185842"/>
            <a:ext cx="7647710" cy="41461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92604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859481" y="736270"/>
            <a:ext cx="3835729" cy="8075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IN" sz="4000" dirty="0" smtClean="0">
                <a:solidFill>
                  <a:schemeClr val="tx1"/>
                </a:solidFill>
              </a:rPr>
              <a:t>আজকের আলোচ্য বিষয়</a:t>
            </a:r>
            <a:endParaRPr lang="en-US" sz="4000" dirty="0">
              <a:solidFill>
                <a:schemeClr val="tx1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3752602" y="2582883"/>
            <a:ext cx="3942608" cy="2774360"/>
            <a:chOff x="4215739" y="2832265"/>
            <a:chExt cx="3942608" cy="2774360"/>
          </a:xfrm>
        </p:grpSpPr>
        <p:grpSp>
          <p:nvGrpSpPr>
            <p:cNvPr id="6" name="Group 5"/>
            <p:cNvGrpSpPr/>
            <p:nvPr/>
          </p:nvGrpSpPr>
          <p:grpSpPr>
            <a:xfrm>
              <a:off x="4215739" y="4015332"/>
              <a:ext cx="3942608" cy="1591293"/>
              <a:chOff x="4215739" y="3985644"/>
              <a:chExt cx="3942608" cy="1591293"/>
            </a:xfrm>
          </p:grpSpPr>
          <p:sp>
            <p:nvSpPr>
              <p:cNvPr id="3" name="Rectangle 2"/>
              <p:cNvSpPr/>
              <p:nvPr/>
            </p:nvSpPr>
            <p:spPr>
              <a:xfrm>
                <a:off x="4215739" y="3985644"/>
                <a:ext cx="3942608" cy="1591293"/>
              </a:xfrm>
              <a:prstGeom prst="rect">
                <a:avLst/>
              </a:prstGeom>
              <a:solidFill>
                <a:schemeClr val="bg2">
                  <a:lumMod val="5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4750130" y="4239491"/>
                <a:ext cx="308758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bn-IN" sz="54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ভিত্তি</a:t>
                </a:r>
                <a:r>
                  <a:rPr lang="en-US" sz="5400" dirty="0" smtClean="0">
                    <a:solidFill>
                      <a:schemeClr val="accent2">
                        <a:lumMod val="60000"/>
                        <a:lumOff val="40000"/>
                      </a:schemeClr>
                    </a:solidFill>
                  </a:rPr>
                  <a:t>(Base)</a:t>
                </a:r>
                <a:r>
                  <a:rPr lang="bn-IN" dirty="0" smtClean="0"/>
                  <a:t> </a:t>
                </a:r>
                <a:endParaRPr lang="en-US" dirty="0"/>
              </a:p>
            </p:txBody>
          </p:sp>
        </p:grpSp>
        <p:sp>
          <p:nvSpPr>
            <p:cNvPr id="5" name="Rectangle 4"/>
            <p:cNvSpPr/>
            <p:nvPr/>
          </p:nvSpPr>
          <p:spPr>
            <a:xfrm>
              <a:off x="5723906" y="2832265"/>
              <a:ext cx="926275" cy="1163782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Down Arrow 8"/>
          <p:cNvSpPr/>
          <p:nvPr/>
        </p:nvSpPr>
        <p:spPr>
          <a:xfrm>
            <a:off x="5367647" y="1674421"/>
            <a:ext cx="728353" cy="534389"/>
          </a:xfrm>
          <a:prstGeom prst="downArrow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47262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09402" y="730854"/>
            <a:ext cx="10937173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5400" u="sng" dirty="0" smtClean="0"/>
              <a:t>শিখনফল</a:t>
            </a:r>
            <a:r>
              <a:rPr lang="bn-IN" sz="5400" dirty="0" smtClean="0"/>
              <a:t> :</a:t>
            </a:r>
          </a:p>
          <a:p>
            <a:endParaRPr lang="bn-IN" sz="2800" dirty="0"/>
          </a:p>
          <a:p>
            <a:r>
              <a:rPr lang="bn-IN" sz="2800" dirty="0" smtClean="0"/>
              <a:t>    ভিত্তি সম্পর্কে জানতে পারব।</a:t>
            </a:r>
          </a:p>
          <a:p>
            <a:r>
              <a:rPr lang="bn-IN" sz="2800" dirty="0" smtClean="0"/>
              <a:t>    ভিত্তি কত প্রকার তা জানতে পারব।</a:t>
            </a:r>
          </a:p>
          <a:p>
            <a:r>
              <a:rPr lang="bn-IN" sz="2800" dirty="0" smtClean="0"/>
              <a:t>    গভীর ভিত্তি ও অগভীর সম্পর্কে জানতে পারব।</a:t>
            </a:r>
          </a:p>
          <a:p>
            <a:endParaRPr lang="en-US" sz="2800" dirty="0"/>
          </a:p>
        </p:txBody>
      </p:sp>
      <p:sp>
        <p:nvSpPr>
          <p:cNvPr id="4" name="Oval 3"/>
          <p:cNvSpPr/>
          <p:nvPr/>
        </p:nvSpPr>
        <p:spPr>
          <a:xfrm>
            <a:off x="1163782" y="2602196"/>
            <a:ext cx="261257" cy="213756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1163781" y="2994001"/>
            <a:ext cx="261257" cy="225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163781" y="2118701"/>
            <a:ext cx="261257" cy="22563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2058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400">
        <p14:honeycomb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35678" y="403761"/>
            <a:ext cx="928650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u="sng" dirty="0" smtClean="0"/>
              <a:t>ভিত্তি </a:t>
            </a:r>
            <a:r>
              <a:rPr lang="en-US" sz="2800" b="1" u="sng" dirty="0" smtClean="0"/>
              <a:t>or Base:</a:t>
            </a:r>
            <a:r>
              <a:rPr lang="bn-IN" sz="2800" b="1" u="sng" dirty="0" smtClean="0"/>
              <a:t> </a:t>
            </a:r>
            <a:r>
              <a:rPr lang="bn-IN" sz="2800" dirty="0" smtClean="0"/>
              <a:t>নির্মাণ বা কাঠামোর (</a:t>
            </a:r>
            <a:r>
              <a:rPr lang="en-US" sz="2800" dirty="0" smtClean="0"/>
              <a:t>Structure) </a:t>
            </a:r>
            <a:r>
              <a:rPr lang="bn-IN" sz="2800" dirty="0" smtClean="0"/>
              <a:t>বেস বা ভিত্তি হলো ভবনের একেবারে নিচের অংশ যা মাটির গভীরে থাকে এবং পুরো কাঠামোর ওজন নিরাপদে মাটির গভীরে ছড়িয়ে দেয় । </a:t>
            </a:r>
            <a:endParaRPr lang="en-US" sz="28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556" y="2152650"/>
            <a:ext cx="8787739" cy="4705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14337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130140" y="795647"/>
            <a:ext cx="21969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/>
              <a:t>ভিত্তি </a:t>
            </a:r>
            <a:r>
              <a:rPr lang="en-US" sz="2400" b="1" dirty="0"/>
              <a:t>or Base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2101932" y="1733797"/>
            <a:ext cx="7125195" cy="23751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6057900" y="1257312"/>
            <a:ext cx="0" cy="47648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2101932" y="1745673"/>
            <a:ext cx="0" cy="35625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9227127" y="1757548"/>
            <a:ext cx="0" cy="34438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1282535" y="2196934"/>
            <a:ext cx="2125683" cy="961901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গভীর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ভিত্তি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8265226" y="2303813"/>
            <a:ext cx="2018805" cy="85502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solidFill>
                  <a:schemeClr val="tx1"/>
                </a:solidFill>
              </a:rPr>
              <a:t>অগভীর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>
                <a:solidFill>
                  <a:schemeClr val="tx1"/>
                </a:solidFill>
              </a:rPr>
              <a:t>ভিত্তি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21" name="Down Arrow 20"/>
          <p:cNvSpPr/>
          <p:nvPr/>
        </p:nvSpPr>
        <p:spPr>
          <a:xfrm>
            <a:off x="2101932" y="3188524"/>
            <a:ext cx="285008" cy="4572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Down Arrow 21"/>
          <p:cNvSpPr/>
          <p:nvPr/>
        </p:nvSpPr>
        <p:spPr>
          <a:xfrm>
            <a:off x="9108374" y="3188524"/>
            <a:ext cx="320633" cy="457201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1282535" y="3859482"/>
            <a:ext cx="1710048" cy="136566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smtClean="0">
                <a:solidFill>
                  <a:schemeClr val="tx1"/>
                </a:solidFill>
              </a:rPr>
              <a:t>১.পাইল </a:t>
            </a:r>
            <a:r>
              <a:rPr lang="en-US" dirty="0" err="1" smtClean="0">
                <a:solidFill>
                  <a:schemeClr val="tx1"/>
                </a:solidFill>
              </a:rPr>
              <a:t>ভিত্তি</a:t>
            </a:r>
            <a:endParaRPr lang="en-US" dirty="0" smtClean="0">
              <a:solidFill>
                <a:schemeClr val="tx1"/>
              </a:solidFill>
            </a:endParaRPr>
          </a:p>
          <a:p>
            <a:r>
              <a:rPr lang="en-US" dirty="0" smtClean="0">
                <a:solidFill>
                  <a:schemeClr val="tx1"/>
                </a:solidFill>
              </a:rPr>
              <a:t>২.কেইসন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৩.কফারড্যাম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8514608" y="3859482"/>
            <a:ext cx="1591293" cy="1733796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১.স্প্রেড 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২.স্ট্রাপ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৩.কম্বাইন্ড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</a:rPr>
              <a:t>৪.ম্যাট </a:t>
            </a:r>
            <a:r>
              <a:rPr lang="en-US" dirty="0" err="1" smtClean="0">
                <a:solidFill>
                  <a:schemeClr val="tx1"/>
                </a:solidFill>
              </a:rPr>
              <a:t>বা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রাফট</a:t>
            </a: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5675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50">
        <p14:flip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  <p:bldP spid="22" grpId="0" animBg="1"/>
      <p:bldP spid="23" grpId="0" animBg="1"/>
      <p:bldP spid="2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94411" y="760021"/>
            <a:ext cx="8882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b="1" dirty="0" smtClean="0"/>
              <a:t>গভীর ভিত্তি: </a:t>
            </a:r>
            <a:r>
              <a:rPr lang="bn-IN" sz="2400" dirty="0" smtClean="0"/>
              <a:t>যে সকল ভিত্তির গভীরতা মাটির স্তর থেকে  ৩ মিটারের বেশি তাদেরকে গভীর ভিত্তি বলে।</a:t>
            </a:r>
            <a:endParaRPr lang="en-US" sz="2400" dirty="0"/>
          </a:p>
        </p:txBody>
      </p:sp>
      <p:sp>
        <p:nvSpPr>
          <p:cNvPr id="4" name="Rectangle 3"/>
          <p:cNvSpPr/>
          <p:nvPr/>
        </p:nvSpPr>
        <p:spPr>
          <a:xfrm>
            <a:off x="4049486" y="5058888"/>
            <a:ext cx="3740727" cy="855024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5700156" y="1591019"/>
            <a:ext cx="588570" cy="3467870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2352799" y="3096491"/>
            <a:ext cx="7410202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9811986" y="2911825"/>
            <a:ext cx="8193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G.L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3526971" y="3096494"/>
            <a:ext cx="0" cy="9529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3526971" y="4500748"/>
            <a:ext cx="0" cy="140898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2470068" y="5909734"/>
            <a:ext cx="1579418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3094263" y="4090451"/>
            <a:ext cx="11044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৬ </a:t>
            </a:r>
            <a:r>
              <a:rPr lang="en-US" sz="2400" dirty="0" err="1" smtClean="0"/>
              <a:t>মিটার</a:t>
            </a:r>
            <a:r>
              <a:rPr lang="en-US" sz="2400" dirty="0" smtClean="0"/>
              <a:t> </a:t>
            </a:r>
            <a:endParaRPr lang="en-US" sz="2400" dirty="0"/>
          </a:p>
        </p:txBody>
      </p:sp>
      <p:sp>
        <p:nvSpPr>
          <p:cNvPr id="24" name="TextBox 23"/>
          <p:cNvSpPr txBox="1"/>
          <p:nvPr/>
        </p:nvSpPr>
        <p:spPr>
          <a:xfrm>
            <a:off x="4797631" y="6072409"/>
            <a:ext cx="24938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400" dirty="0" smtClean="0"/>
              <a:t>চিত্র :১: গভীর ভিত্তি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1355831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186</Words>
  <Application>Microsoft Office PowerPoint</Application>
  <PresentationFormat>Widescreen</PresentationFormat>
  <Paragraphs>40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Vrinda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PC</dc:creator>
  <cp:lastModifiedBy>PC</cp:lastModifiedBy>
  <cp:revision>24</cp:revision>
  <dcterms:created xsi:type="dcterms:W3CDTF">2026-06-30T08:17:18Z</dcterms:created>
  <dcterms:modified xsi:type="dcterms:W3CDTF">2026-06-30T10:02:18Z</dcterms:modified>
</cp:coreProperties>
</file>