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7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AD7CBCE-F3A5-4751-9222-791CAF0E006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82A3D8A-3F1F-4151-A7C2-2D59BC3AD4B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763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CBCE-F3A5-4751-9222-791CAF0E006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A3D8A-3F1F-4151-A7C2-2D59BC3AD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702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CBCE-F3A5-4751-9222-791CAF0E006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A3D8A-3F1F-4151-A7C2-2D59BC3AD4B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41437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CBCE-F3A5-4751-9222-791CAF0E006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A3D8A-3F1F-4151-A7C2-2D59BC3AD4B0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8192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CBCE-F3A5-4751-9222-791CAF0E006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A3D8A-3F1F-4151-A7C2-2D59BC3AD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42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CBCE-F3A5-4751-9222-791CAF0E006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A3D8A-3F1F-4151-A7C2-2D59BC3AD4B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04435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CBCE-F3A5-4751-9222-791CAF0E006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A3D8A-3F1F-4151-A7C2-2D59BC3AD4B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12264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CBCE-F3A5-4751-9222-791CAF0E006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A3D8A-3F1F-4151-A7C2-2D59BC3AD4B0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02575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CBCE-F3A5-4751-9222-791CAF0E006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A3D8A-3F1F-4151-A7C2-2D59BC3AD4B0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8786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CBCE-F3A5-4751-9222-791CAF0E006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A3D8A-3F1F-4151-A7C2-2D59BC3AD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077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CBCE-F3A5-4751-9222-791CAF0E006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A3D8A-3F1F-4151-A7C2-2D59BC3AD4B0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7403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CBCE-F3A5-4751-9222-791CAF0E006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A3D8A-3F1F-4151-A7C2-2D59BC3AD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059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CBCE-F3A5-4751-9222-791CAF0E006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A3D8A-3F1F-4151-A7C2-2D59BC3AD4B0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9466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CBCE-F3A5-4751-9222-791CAF0E006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A3D8A-3F1F-4151-A7C2-2D59BC3AD4B0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9571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CBCE-F3A5-4751-9222-791CAF0E006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A3D8A-3F1F-4151-A7C2-2D59BC3AD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807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CBCE-F3A5-4751-9222-791CAF0E006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A3D8A-3F1F-4151-A7C2-2D59BC3AD4B0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1136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CBCE-F3A5-4751-9222-791CAF0E006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A3D8A-3F1F-4151-A7C2-2D59BC3AD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388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AD7CBCE-F3A5-4751-9222-791CAF0E006C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82A3D8A-3F1F-4151-A7C2-2D59BC3AD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30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n 1">
            <a:extLst>
              <a:ext uri="{FF2B5EF4-FFF2-40B4-BE49-F238E27FC236}">
                <a16:creationId xmlns:a16="http://schemas.microsoft.com/office/drawing/2014/main" id="{249589D6-6E6C-49B2-92F7-8666C96AFCC9}"/>
              </a:ext>
            </a:extLst>
          </p:cNvPr>
          <p:cNvSpPr/>
          <p:nvPr/>
        </p:nvSpPr>
        <p:spPr>
          <a:xfrm>
            <a:off x="282102" y="256110"/>
            <a:ext cx="1371600" cy="1371600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n 2">
            <a:extLst>
              <a:ext uri="{FF2B5EF4-FFF2-40B4-BE49-F238E27FC236}">
                <a16:creationId xmlns:a16="http://schemas.microsoft.com/office/drawing/2014/main" id="{EE96160E-FF0C-4FF9-A6DB-FD7075C77B3A}"/>
              </a:ext>
            </a:extLst>
          </p:cNvPr>
          <p:cNvSpPr/>
          <p:nvPr/>
        </p:nvSpPr>
        <p:spPr>
          <a:xfrm>
            <a:off x="10515600" y="321013"/>
            <a:ext cx="1371600" cy="1371600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un 3">
            <a:extLst>
              <a:ext uri="{FF2B5EF4-FFF2-40B4-BE49-F238E27FC236}">
                <a16:creationId xmlns:a16="http://schemas.microsoft.com/office/drawing/2014/main" id="{F24D81D9-7D92-4CDB-A0E5-37EE0AE0B3F1}"/>
              </a:ext>
            </a:extLst>
          </p:cNvPr>
          <p:cNvSpPr/>
          <p:nvPr/>
        </p:nvSpPr>
        <p:spPr>
          <a:xfrm>
            <a:off x="282102" y="5330757"/>
            <a:ext cx="1371600" cy="1371600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n 4">
            <a:extLst>
              <a:ext uri="{FF2B5EF4-FFF2-40B4-BE49-F238E27FC236}">
                <a16:creationId xmlns:a16="http://schemas.microsoft.com/office/drawing/2014/main" id="{F9BF495D-DA04-4365-A687-35A188C3059C}"/>
              </a:ext>
            </a:extLst>
          </p:cNvPr>
          <p:cNvSpPr/>
          <p:nvPr/>
        </p:nvSpPr>
        <p:spPr>
          <a:xfrm>
            <a:off x="10587459" y="5330757"/>
            <a:ext cx="1371600" cy="1371600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558F82-C1D9-43E5-B054-3C39D2B63D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618" y="2831690"/>
            <a:ext cx="7964129" cy="34511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A9A58E-C333-45E7-B1B1-54075F1AE40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"/>
                    </a14:imgEffect>
                    <a14:imgEffect>
                      <a14:colorTemperature colorTemp="6525"/>
                    </a14:imgEffect>
                    <a14:imgEffect>
                      <a14:saturation sat="11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515" y="256110"/>
            <a:ext cx="4250346" cy="13716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958904D-B4A3-4365-9A1D-92D7C16AC20A}"/>
              </a:ext>
            </a:extLst>
          </p:cNvPr>
          <p:cNvSpPr/>
          <p:nvPr/>
        </p:nvSpPr>
        <p:spPr>
          <a:xfrm>
            <a:off x="4291905" y="1627710"/>
            <a:ext cx="27699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welcome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652897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3D07952-B2EF-4D53-BD59-614BB934C310}"/>
              </a:ext>
            </a:extLst>
          </p:cNvPr>
          <p:cNvSpPr/>
          <p:nvPr/>
        </p:nvSpPr>
        <p:spPr>
          <a:xfrm>
            <a:off x="552450" y="552450"/>
            <a:ext cx="11087100" cy="577215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821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989FC65-94A2-4941-A570-BAAC28FE91C2}"/>
              </a:ext>
            </a:extLst>
          </p:cNvPr>
          <p:cNvSpPr/>
          <p:nvPr/>
        </p:nvSpPr>
        <p:spPr>
          <a:xfrm>
            <a:off x="561975" y="561975"/>
            <a:ext cx="11068050" cy="5715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15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99EE3F1-9FEB-4B1C-BCFC-1D329ABD2E92}"/>
              </a:ext>
            </a:extLst>
          </p:cNvPr>
          <p:cNvSpPr/>
          <p:nvPr/>
        </p:nvSpPr>
        <p:spPr>
          <a:xfrm>
            <a:off x="542925" y="571500"/>
            <a:ext cx="11096625" cy="5715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187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2F78D-0E5A-41CB-A055-0C53287A1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451" y="1552575"/>
            <a:ext cx="5389562" cy="1600200"/>
          </a:xfrm>
        </p:spPr>
        <p:txBody>
          <a:bodyPr>
            <a:normAutofit/>
          </a:bodyPr>
          <a:lstStyle/>
          <a:p>
            <a:r>
              <a:rPr lang="en-US" sz="4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মোঃ</a:t>
            </a:r>
            <a:r>
              <a:rPr lang="en-US" sz="4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4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শরিফুর</a:t>
            </a:r>
            <a:r>
              <a:rPr lang="en-US" sz="4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4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রহমান</a:t>
            </a:r>
            <a:endParaRPr lang="en-US" sz="4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3CAD23C4-2B23-409E-B06C-1022332B87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121" y="982662"/>
            <a:ext cx="4862159" cy="48926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97B2CE-780F-4E8F-8414-6B92B263AF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7451" y="3047205"/>
            <a:ext cx="5846762" cy="1844591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sz="6200" dirty="0"/>
          </a:p>
          <a:p>
            <a:endParaRPr lang="en-US" sz="6200" dirty="0"/>
          </a:p>
          <a:p>
            <a:r>
              <a:rPr lang="en-US" sz="6200" dirty="0" err="1"/>
              <a:t>সহকারী</a:t>
            </a:r>
            <a:r>
              <a:rPr lang="en-US" sz="6200" dirty="0"/>
              <a:t> </a:t>
            </a:r>
            <a:r>
              <a:rPr lang="en-US" sz="6200" dirty="0" err="1"/>
              <a:t>শিক্ষক</a:t>
            </a:r>
            <a:r>
              <a:rPr lang="en-US" sz="6200" dirty="0"/>
              <a:t>(</a:t>
            </a:r>
            <a:r>
              <a:rPr lang="en-US" sz="6200" dirty="0" err="1"/>
              <a:t>রসায়ন</a:t>
            </a:r>
            <a:r>
              <a:rPr lang="en-US" sz="6200" dirty="0"/>
              <a:t>),</a:t>
            </a:r>
          </a:p>
          <a:p>
            <a:r>
              <a:rPr lang="en-US" sz="6200" dirty="0" err="1"/>
              <a:t>গৌরীপুর</a:t>
            </a:r>
            <a:r>
              <a:rPr lang="en-US" sz="6200" dirty="0"/>
              <a:t> </a:t>
            </a:r>
            <a:r>
              <a:rPr lang="en-US" sz="6200" dirty="0" err="1"/>
              <a:t>সুবল</a:t>
            </a:r>
            <a:r>
              <a:rPr lang="en-US" sz="6200" dirty="0"/>
              <a:t> </a:t>
            </a:r>
            <a:r>
              <a:rPr lang="en-US" sz="6200" dirty="0" err="1"/>
              <a:t>আফতাব</a:t>
            </a:r>
            <a:r>
              <a:rPr lang="en-US" sz="6200" dirty="0"/>
              <a:t> </a:t>
            </a:r>
            <a:r>
              <a:rPr lang="en-US" sz="6200" dirty="0" err="1"/>
              <a:t>উচ্চ</a:t>
            </a:r>
            <a:r>
              <a:rPr lang="en-US" sz="6200" dirty="0"/>
              <a:t> </a:t>
            </a:r>
            <a:r>
              <a:rPr lang="en-US" sz="6200" dirty="0" err="1"/>
              <a:t>বিদ্যালয়</a:t>
            </a:r>
            <a:r>
              <a:rPr lang="en-US" sz="6200" dirty="0"/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884681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5C88F13-9C50-4509-ACA1-2637EC847A0B}"/>
              </a:ext>
            </a:extLst>
          </p:cNvPr>
          <p:cNvSpPr/>
          <p:nvPr/>
        </p:nvSpPr>
        <p:spPr>
          <a:xfrm>
            <a:off x="1462359" y="2136338"/>
            <a:ext cx="9267282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s-IN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রাসায়নিক বিক্রিয়ার</a:t>
            </a:r>
            <a:r>
              <a:rPr 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0" cap="none" spc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rinda" panose="020B0502040204020203" pitchFamily="34" charset="0"/>
                <a:cs typeface="Vrinda" panose="020B0502040204020203" pitchFamily="34" charset="0"/>
              </a:rPr>
              <a:t>শ্রেণি</a:t>
            </a:r>
            <a:r>
              <a:rPr 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rinda" panose="020B0502040204020203" pitchFamily="34" charset="0"/>
                <a:cs typeface="Vrinda" panose="020B0502040204020203" pitchFamily="34" charset="0"/>
              </a:rPr>
              <a:t> </a:t>
            </a:r>
            <a:r>
              <a:rPr lang="en-US" sz="5400" b="0" cap="none" spc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rinda" panose="020B0502040204020203" pitchFamily="34" charset="0"/>
                <a:cs typeface="Vrinda" panose="020B0502040204020203" pitchFamily="34" charset="0"/>
              </a:rPr>
              <a:t>বিভাগঃ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Vrinda" panose="020B0502040204020203" pitchFamily="34" charset="0"/>
              <a:cs typeface="Vrinda" panose="020B0502040204020203" pitchFamily="34" charset="0"/>
            </a:endParaRPr>
          </a:p>
          <a:p>
            <a:pPr algn="ctr"/>
            <a:r>
              <a:rPr 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rinda" panose="020B0502040204020203" pitchFamily="34" charset="0"/>
                <a:cs typeface="Vrinda" panose="020B0502040204020203" pitchFamily="34" charset="0"/>
              </a:rPr>
              <a:t>১। </a:t>
            </a:r>
            <a:r>
              <a:rPr lang="en-US" sz="540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rinda" panose="020B0502040204020203" pitchFamily="34" charset="0"/>
                <a:cs typeface="Vrinda" panose="020B0502040204020203" pitchFamily="34" charset="0"/>
              </a:rPr>
              <a:t>একমুখী</a:t>
            </a:r>
            <a:r>
              <a:rPr lang="en-US" sz="5400" b="0" cap="none" spc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rinda" panose="020B0502040204020203" pitchFamily="34" charset="0"/>
                <a:cs typeface="Vrinda" panose="020B0502040204020203" pitchFamily="34" charset="0"/>
              </a:rPr>
              <a:t> </a:t>
            </a:r>
            <a:r>
              <a:rPr lang="en-US" sz="5400" b="0" cap="none" spc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rinda" panose="020B0502040204020203" pitchFamily="34" charset="0"/>
                <a:cs typeface="Vrinda" panose="020B0502040204020203" pitchFamily="34" charset="0"/>
              </a:rPr>
              <a:t>বিক্রিয়া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Vrinda" panose="020B0502040204020203" pitchFamily="34" charset="0"/>
              <a:cs typeface="Vrinda" panose="020B0502040204020203" pitchFamily="34" charset="0"/>
            </a:endParaRPr>
          </a:p>
          <a:p>
            <a:pPr algn="ctr"/>
            <a:r>
              <a:rPr 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rinda" panose="020B0502040204020203" pitchFamily="34" charset="0"/>
                <a:cs typeface="Vrinda" panose="020B0502040204020203" pitchFamily="34" charset="0"/>
              </a:rPr>
              <a:t>২। </a:t>
            </a:r>
            <a:r>
              <a:rPr lang="en-US" sz="5400" b="0" cap="none" spc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rinda" panose="020B0502040204020203" pitchFamily="34" charset="0"/>
                <a:cs typeface="Vrinda" panose="020B0502040204020203" pitchFamily="34" charset="0"/>
              </a:rPr>
              <a:t>উভমুখি</a:t>
            </a:r>
            <a:r>
              <a:rPr 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rinda" panose="020B0502040204020203" pitchFamily="34" charset="0"/>
                <a:cs typeface="Vrinda" panose="020B0502040204020203" pitchFamily="34" charset="0"/>
              </a:rPr>
              <a:t> </a:t>
            </a:r>
            <a:r>
              <a:rPr lang="en-US" sz="5400" b="0" cap="none" spc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rinda" panose="020B0502040204020203" pitchFamily="34" charset="0"/>
                <a:cs typeface="Vrinda" panose="020B0502040204020203" pitchFamily="34" charset="0"/>
              </a:rPr>
              <a:t>বিক্রিয়া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13764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0E998B8-6941-4209-8AA7-1B29EAD2AD31}"/>
              </a:ext>
            </a:extLst>
          </p:cNvPr>
          <p:cNvSpPr/>
          <p:nvPr/>
        </p:nvSpPr>
        <p:spPr>
          <a:xfrm>
            <a:off x="628650" y="600075"/>
            <a:ext cx="10982325" cy="561022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229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DFE077-918C-44C4-8766-36816D23B3F2}"/>
              </a:ext>
            </a:extLst>
          </p:cNvPr>
          <p:cNvSpPr/>
          <p:nvPr/>
        </p:nvSpPr>
        <p:spPr>
          <a:xfrm>
            <a:off x="581025" y="609600"/>
            <a:ext cx="11049000" cy="568642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5482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1D664C-9559-4FAF-86CB-C093F3868797}"/>
              </a:ext>
            </a:extLst>
          </p:cNvPr>
          <p:cNvSpPr/>
          <p:nvPr/>
        </p:nvSpPr>
        <p:spPr>
          <a:xfrm>
            <a:off x="1427594" y="1221938"/>
            <a:ext cx="9070111" cy="42473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/>
                <a:solidFill>
                  <a:schemeClr val="accent3"/>
                </a:solidFill>
                <a:effectLst/>
              </a:rPr>
              <a:t>তাপের</a:t>
            </a:r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en-US" sz="5400" b="1" cap="none" spc="0" dirty="0" err="1">
                <a:ln/>
                <a:solidFill>
                  <a:schemeClr val="accent3"/>
                </a:solidFill>
                <a:effectLst/>
              </a:rPr>
              <a:t>প্রবাহের</a:t>
            </a:r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en-US" sz="5400" b="1" cap="none" spc="0" dirty="0" err="1">
                <a:ln/>
                <a:solidFill>
                  <a:schemeClr val="accent3"/>
                </a:solidFill>
                <a:effectLst/>
              </a:rPr>
              <a:t>উপর</a:t>
            </a:r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en-US" sz="5400" b="1" cap="none" spc="0" dirty="0" err="1">
                <a:ln/>
                <a:solidFill>
                  <a:schemeClr val="accent3"/>
                </a:solidFill>
                <a:effectLst/>
              </a:rPr>
              <a:t>নির্ভর</a:t>
            </a:r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 </a:t>
            </a:r>
          </a:p>
          <a:p>
            <a:pPr algn="ctr"/>
            <a:r>
              <a:rPr lang="en-US" sz="5400" b="1" cap="none" spc="0" dirty="0" err="1">
                <a:ln/>
                <a:solidFill>
                  <a:schemeClr val="accent3"/>
                </a:solidFill>
                <a:effectLst/>
              </a:rPr>
              <a:t>করে</a:t>
            </a:r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en-US" sz="5400" b="1" cap="none" spc="0" dirty="0" err="1">
                <a:ln/>
                <a:solidFill>
                  <a:schemeClr val="accent3"/>
                </a:solidFill>
                <a:effectLst/>
              </a:rPr>
              <a:t>রাসায়নিক</a:t>
            </a:r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 </a:t>
            </a:r>
          </a:p>
          <a:p>
            <a:pPr algn="ctr"/>
            <a:r>
              <a:rPr lang="en-US" sz="5400" b="1" cap="none" spc="0" dirty="0" err="1">
                <a:ln/>
                <a:solidFill>
                  <a:schemeClr val="accent3"/>
                </a:solidFill>
                <a:effectLst/>
              </a:rPr>
              <a:t>বিক্রিয়া</a:t>
            </a:r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en-US" sz="5400" b="1" cap="none" spc="0" dirty="0" err="1">
                <a:ln/>
                <a:solidFill>
                  <a:schemeClr val="accent3"/>
                </a:solidFill>
                <a:effectLst/>
              </a:rPr>
              <a:t>আবার</a:t>
            </a:r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en-US" sz="5400" b="1" cap="none" spc="0" dirty="0" err="1">
                <a:ln/>
                <a:solidFill>
                  <a:schemeClr val="accent3"/>
                </a:solidFill>
                <a:effectLst/>
              </a:rPr>
              <a:t>দুই</a:t>
            </a:r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en-US" sz="5400" b="1" cap="none" spc="0" dirty="0" err="1">
                <a:ln/>
                <a:solidFill>
                  <a:schemeClr val="accent3"/>
                </a:solidFill>
                <a:effectLst/>
              </a:rPr>
              <a:t>প্রকারঃ</a:t>
            </a:r>
            <a:endParaRPr lang="en-US" sz="5400" b="1" cap="none" spc="0" dirty="0">
              <a:ln/>
              <a:solidFill>
                <a:schemeClr val="accent3"/>
              </a:solidFill>
              <a:effectLst/>
            </a:endParaRPr>
          </a:p>
          <a:p>
            <a:pPr algn="ctr"/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১। </a:t>
            </a:r>
            <a:r>
              <a:rPr lang="en-US" sz="5400" b="1" cap="none" spc="0" dirty="0" err="1">
                <a:ln/>
                <a:solidFill>
                  <a:schemeClr val="accent3"/>
                </a:solidFill>
                <a:effectLst/>
              </a:rPr>
              <a:t>তাপ</a:t>
            </a:r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en-US" sz="5400" b="1" cap="none" spc="0" dirty="0" err="1">
                <a:ln/>
                <a:solidFill>
                  <a:schemeClr val="accent3"/>
                </a:solidFill>
                <a:effectLst/>
              </a:rPr>
              <a:t>উৎপাদী</a:t>
            </a:r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en-US" sz="5400" b="1" cap="none" spc="0" dirty="0" err="1">
                <a:ln/>
                <a:solidFill>
                  <a:schemeClr val="accent3"/>
                </a:solidFill>
                <a:effectLst/>
              </a:rPr>
              <a:t>বিক্রিয়া</a:t>
            </a:r>
            <a:endParaRPr lang="en-US" sz="5400" b="1" cap="none" spc="0" dirty="0">
              <a:ln/>
              <a:solidFill>
                <a:schemeClr val="accent3"/>
              </a:solidFill>
              <a:effectLst/>
            </a:endParaRPr>
          </a:p>
          <a:p>
            <a:pPr algn="ctr"/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২। </a:t>
            </a:r>
            <a:r>
              <a:rPr lang="en-US" sz="5400" b="1" cap="none" spc="0" dirty="0" err="1">
                <a:ln/>
                <a:solidFill>
                  <a:schemeClr val="accent3"/>
                </a:solidFill>
                <a:effectLst/>
              </a:rPr>
              <a:t>তাপহারী</a:t>
            </a:r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en-US" sz="5400" b="1" cap="none" spc="0" dirty="0" err="1">
                <a:ln/>
                <a:solidFill>
                  <a:schemeClr val="accent3"/>
                </a:solidFill>
                <a:effectLst/>
              </a:rPr>
              <a:t>বিক্রিয়া</a:t>
            </a:r>
            <a:endParaRPr 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4596014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A99D9F0-9C59-4883-AB69-BFD4836E9867}"/>
              </a:ext>
            </a:extLst>
          </p:cNvPr>
          <p:cNvSpPr/>
          <p:nvPr/>
        </p:nvSpPr>
        <p:spPr>
          <a:xfrm>
            <a:off x="561975" y="552450"/>
            <a:ext cx="11068050" cy="573405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31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A3B8B96-639B-4E67-8529-AC9EEDE0227D}"/>
              </a:ext>
            </a:extLst>
          </p:cNvPr>
          <p:cNvSpPr/>
          <p:nvPr/>
        </p:nvSpPr>
        <p:spPr>
          <a:xfrm>
            <a:off x="552450" y="581025"/>
            <a:ext cx="11049000" cy="572452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151275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B820113-E8CC-4738-9C5A-49491A199B28}"/>
              </a:ext>
            </a:extLst>
          </p:cNvPr>
          <p:cNvSpPr/>
          <p:nvPr/>
        </p:nvSpPr>
        <p:spPr>
          <a:xfrm>
            <a:off x="817567" y="1720840"/>
            <a:ext cx="10309232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/>
                <a:solidFill>
                  <a:schemeClr val="accent3"/>
                </a:solidFill>
                <a:effectLst/>
              </a:rPr>
              <a:t>ইলেকট্রন</a:t>
            </a:r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en-US" sz="5400" b="1" cap="none" spc="0" dirty="0" err="1">
                <a:ln/>
                <a:solidFill>
                  <a:schemeClr val="accent3"/>
                </a:solidFill>
                <a:effectLst/>
              </a:rPr>
              <a:t>গ্রহন</a:t>
            </a:r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en-US" sz="5400" b="1" cap="none" spc="0" dirty="0" err="1">
                <a:ln/>
                <a:solidFill>
                  <a:schemeClr val="accent3"/>
                </a:solidFill>
                <a:effectLst/>
              </a:rPr>
              <a:t>বা</a:t>
            </a:r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en-US" sz="5400" b="1" cap="none" spc="0" dirty="0" err="1">
                <a:ln/>
                <a:solidFill>
                  <a:schemeClr val="accent3"/>
                </a:solidFill>
                <a:effectLst/>
              </a:rPr>
              <a:t>বর্জনের</a:t>
            </a:r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en-US" sz="5400" b="1" cap="none" spc="0" dirty="0" err="1">
                <a:ln/>
                <a:solidFill>
                  <a:schemeClr val="accent3"/>
                </a:solidFill>
                <a:effectLst/>
              </a:rPr>
              <a:t>উপর</a:t>
            </a:r>
            <a:endParaRPr lang="en-US" sz="5400" b="1" cap="none" spc="0" dirty="0">
              <a:ln/>
              <a:solidFill>
                <a:schemeClr val="accent3"/>
              </a:solidFill>
              <a:effectLst/>
            </a:endParaRPr>
          </a:p>
          <a:p>
            <a:pPr algn="ctr"/>
            <a:r>
              <a:rPr lang="en-US" sz="5400" b="1" dirty="0" err="1">
                <a:ln/>
                <a:solidFill>
                  <a:schemeClr val="accent3"/>
                </a:solidFill>
              </a:rPr>
              <a:t>ভিত্তি</a:t>
            </a:r>
            <a:r>
              <a:rPr lang="en-US" sz="5400" b="1" dirty="0">
                <a:ln/>
                <a:solidFill>
                  <a:schemeClr val="accent3"/>
                </a:solidFill>
              </a:rPr>
              <a:t> </a:t>
            </a:r>
            <a:r>
              <a:rPr lang="en-US" sz="5400" b="1" dirty="0" err="1">
                <a:ln/>
                <a:solidFill>
                  <a:schemeClr val="accent3"/>
                </a:solidFill>
              </a:rPr>
              <a:t>করে</a:t>
            </a:r>
            <a:r>
              <a:rPr lang="en-US" sz="5400" b="1" dirty="0">
                <a:ln/>
                <a:solidFill>
                  <a:schemeClr val="accent3"/>
                </a:solidFill>
              </a:rPr>
              <a:t> </a:t>
            </a:r>
            <a:r>
              <a:rPr lang="en-US" sz="5400" b="1" dirty="0" err="1">
                <a:ln/>
                <a:solidFill>
                  <a:schemeClr val="accent3"/>
                </a:solidFill>
              </a:rPr>
              <a:t>বিক্রিয়া</a:t>
            </a:r>
            <a:r>
              <a:rPr lang="en-US" sz="5400" b="1" dirty="0">
                <a:ln/>
                <a:solidFill>
                  <a:schemeClr val="accent3"/>
                </a:solidFill>
              </a:rPr>
              <a:t> </a:t>
            </a:r>
            <a:r>
              <a:rPr lang="en-US" sz="5400" b="1" dirty="0" err="1">
                <a:ln/>
                <a:solidFill>
                  <a:schemeClr val="accent3"/>
                </a:solidFill>
              </a:rPr>
              <a:t>দুই</a:t>
            </a:r>
            <a:r>
              <a:rPr lang="en-US" sz="5400" b="1" dirty="0">
                <a:ln/>
                <a:solidFill>
                  <a:schemeClr val="accent3"/>
                </a:solidFill>
              </a:rPr>
              <a:t> </a:t>
            </a:r>
            <a:r>
              <a:rPr lang="en-US" sz="5400" b="1" dirty="0" err="1">
                <a:ln/>
                <a:solidFill>
                  <a:schemeClr val="accent3"/>
                </a:solidFill>
              </a:rPr>
              <a:t>প্রকারঃ</a:t>
            </a:r>
            <a:endParaRPr lang="en-US" sz="5400" b="1" dirty="0">
              <a:ln/>
              <a:solidFill>
                <a:schemeClr val="accent3"/>
              </a:solidFill>
            </a:endParaRPr>
          </a:p>
          <a:p>
            <a:pPr algn="ctr"/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১। </a:t>
            </a:r>
            <a:r>
              <a:rPr lang="en-US" sz="5400" b="1" cap="none" spc="0" dirty="0" err="1">
                <a:ln/>
                <a:solidFill>
                  <a:schemeClr val="accent3"/>
                </a:solidFill>
                <a:effectLst/>
              </a:rPr>
              <a:t>জারন</a:t>
            </a:r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en-US" sz="5400" b="1" cap="none" spc="0" dirty="0" err="1">
                <a:ln/>
                <a:solidFill>
                  <a:schemeClr val="accent3"/>
                </a:solidFill>
                <a:effectLst/>
              </a:rPr>
              <a:t>বিক্রিয়া</a:t>
            </a:r>
            <a:endParaRPr lang="en-US" sz="5400" b="1" cap="none" spc="0" dirty="0">
              <a:ln/>
              <a:solidFill>
                <a:schemeClr val="accent3"/>
              </a:solidFill>
              <a:effectLst/>
            </a:endParaRPr>
          </a:p>
          <a:p>
            <a:pPr algn="ctr"/>
            <a:r>
              <a:rPr lang="en-US" sz="5400" b="1" dirty="0">
                <a:ln/>
                <a:solidFill>
                  <a:schemeClr val="accent3"/>
                </a:solidFill>
              </a:rPr>
              <a:t>২। </a:t>
            </a:r>
            <a:r>
              <a:rPr lang="en-US" sz="5400" b="1" dirty="0" err="1">
                <a:ln/>
                <a:solidFill>
                  <a:schemeClr val="accent3"/>
                </a:solidFill>
              </a:rPr>
              <a:t>বিজারন</a:t>
            </a:r>
            <a:r>
              <a:rPr lang="en-US" sz="5400" b="1" dirty="0">
                <a:ln/>
                <a:solidFill>
                  <a:schemeClr val="accent3"/>
                </a:solidFill>
              </a:rPr>
              <a:t> </a:t>
            </a:r>
            <a:r>
              <a:rPr lang="en-US" sz="5400" b="1" dirty="0" err="1">
                <a:ln/>
                <a:solidFill>
                  <a:schemeClr val="accent3"/>
                </a:solidFill>
              </a:rPr>
              <a:t>বিক্রিয়া</a:t>
            </a:r>
            <a:endParaRPr 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9938793"/>
      </p:ext>
    </p:extLst>
  </p:cSld>
  <p:clrMapOvr>
    <a:masterClrMapping/>
  </p:clrMapOvr>
  <p:transition spd="slow">
    <p:randomBar dir="vert"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53</TotalTime>
  <Words>64</Words>
  <Application>Microsoft Office PowerPoint</Application>
  <PresentationFormat>Widescreen</PresentationFormat>
  <Paragraphs>22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Garamond</vt:lpstr>
      <vt:lpstr>Vrinda</vt:lpstr>
      <vt:lpstr>Organic</vt:lpstr>
      <vt:lpstr>PowerPoint Presentation</vt:lpstr>
      <vt:lpstr>মোঃ শরিফুর রহমান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Pc</cp:lastModifiedBy>
  <cp:revision>3</cp:revision>
  <dcterms:created xsi:type="dcterms:W3CDTF">2026-07-01T09:35:20Z</dcterms:created>
  <dcterms:modified xsi:type="dcterms:W3CDTF">2026-07-01T10:29:12Z</dcterms:modified>
</cp:coreProperties>
</file>