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8" r:id="rId1"/>
  </p:sldMasterIdLst>
  <p:notesMasterIdLst>
    <p:notesMasterId r:id="rId20"/>
  </p:notesMasterIdLst>
  <p:sldIdLst>
    <p:sldId id="316" r:id="rId2"/>
    <p:sldId id="317" r:id="rId3"/>
    <p:sldId id="318" r:id="rId4"/>
    <p:sldId id="277" r:id="rId5"/>
    <p:sldId id="278" r:id="rId6"/>
    <p:sldId id="276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81" r:id="rId16"/>
    <p:sldId id="280" r:id="rId17"/>
    <p:sldId id="282" r:id="rId18"/>
    <p:sldId id="29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DEDEDE"/>
    <a:srgbClr val="00FFFF"/>
    <a:srgbClr val="000066"/>
    <a:srgbClr val="006600"/>
    <a:srgbClr val="FF4A4A"/>
    <a:srgbClr val="707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48" y="40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8D189-A197-40E7-B52C-999C99372258}" type="datetimeFigureOut">
              <a:rPr lang="en-US" smtClean="0"/>
              <a:t>7/11/2026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08582-1AC2-4CFD-A375-FB2C59E123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99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48BA1-8D25-4E90-AF68-720820B10D4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57931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9000">
              <a:schemeClr val="bg1"/>
            </a:gs>
            <a:gs pos="87000">
              <a:schemeClr val="bg1"/>
            </a:gs>
            <a:gs pos="100000">
              <a:schemeClr val="accent5">
                <a:lumMod val="20000"/>
                <a:lumOff val="8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87555C2-A14F-E53E-3F85-9E79E96DE273}"/>
              </a:ext>
            </a:extLst>
          </p:cNvPr>
          <p:cNvSpPr txBox="1"/>
          <p:nvPr userDrawn="1"/>
        </p:nvSpPr>
        <p:spPr>
          <a:xfrm>
            <a:off x="10757648" y="89645"/>
            <a:ext cx="12192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 No: </a:t>
            </a:r>
            <a:fld id="{A1323535-0664-4863-901E-579913B7B30E}" type="slidenum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/18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2A7872-4502-BEDF-FA39-EAD674279C89}"/>
              </a:ext>
            </a:extLst>
          </p:cNvPr>
          <p:cNvSpPr txBox="1"/>
          <p:nvPr userDrawn="1"/>
        </p:nvSpPr>
        <p:spPr>
          <a:xfrm>
            <a:off x="10753165" y="6500313"/>
            <a:ext cx="12192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</a:t>
            </a:r>
            <a:fld id="{6DB08017-E1D7-4F7E-BF44-E8C16665439A}" type="datetime12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11:26 AM</a:t>
            </a:fld>
            <a:endParaRPr lang="en-US" sz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CDDC94-5344-4461-BB94-C19BD38443EE}"/>
              </a:ext>
            </a:extLst>
          </p:cNvPr>
          <p:cNvSpPr txBox="1"/>
          <p:nvPr userDrawn="1"/>
        </p:nvSpPr>
        <p:spPr>
          <a:xfrm>
            <a:off x="5066740" y="6465048"/>
            <a:ext cx="203835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ইঞ্জিন</a:t>
            </a:r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টপ</a:t>
            </a:r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ওভারহলিং</a:t>
            </a:r>
            <a:endParaRPr lang="bn-BD" sz="1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3C19EA-DABE-C3FA-146F-13DF1FFF8DB7}"/>
              </a:ext>
            </a:extLst>
          </p:cNvPr>
          <p:cNvSpPr txBox="1"/>
          <p:nvPr userDrawn="1"/>
        </p:nvSpPr>
        <p:spPr>
          <a:xfrm>
            <a:off x="165847" y="6504801"/>
            <a:ext cx="125281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  <a:fld id="{B580E933-8AC6-4164-85CE-63982A0683FB}" type="datetime1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7/11/2026</a:t>
            </a:fld>
            <a:endParaRPr lang="en-US" sz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95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hyperlink" Target="https://www.youtube.com/channel/UCrBcGBV0XSrKQOur0Kv5Mzw" TargetMode="External"/><Relationship Id="rId7" Type="http://schemas.openxmlformats.org/officeDocument/2006/relationships/image" Target="../media/image8.png"/><Relationship Id="rId12" Type="http://schemas.openxmlformats.org/officeDocument/2006/relationships/hyperlink" Target="http://123.49.3.254/MembersArea/MembershipNoSearch.aspx" TargetMode="External"/><Relationship Id="rId2" Type="http://schemas.openxmlformats.org/officeDocument/2006/relationships/hyperlink" Target="http://tscmeherpur.gov.bd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hyperlink" Target="https://www.facebook.com/shofiuddintscm/" TargetMode="External"/><Relationship Id="rId1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hyperlink" Target="https://www.linkedin.com/in/shofiuddintscm/" TargetMode="External"/><Relationship Id="rId9" Type="http://schemas.openxmlformats.org/officeDocument/2006/relationships/image" Target="../media/image10.png"/><Relationship Id="rId1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66694C5-3CBB-43D2-8878-0AEBAB1EF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18" y="457200"/>
            <a:ext cx="310032" cy="58854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8D7060-6A36-4AAE-8F80-F7CDECB92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753849" y="492177"/>
            <a:ext cx="232502" cy="5885409"/>
          </a:xfrm>
          <a:prstGeom prst="rect">
            <a:avLst/>
          </a:prstGeom>
        </p:spPr>
      </p:pic>
      <p:sp>
        <p:nvSpPr>
          <p:cNvPr id="2" name="16-Point Star 1"/>
          <p:cNvSpPr/>
          <p:nvPr/>
        </p:nvSpPr>
        <p:spPr>
          <a:xfrm>
            <a:off x="3848100" y="457200"/>
            <a:ext cx="4495800" cy="1676400"/>
          </a:xfrm>
          <a:prstGeom prst="star16">
            <a:avLst>
              <a:gd name="adj" fmla="val 4022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নির্দেশনা স্লাইড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667000" y="1524000"/>
            <a:ext cx="6934200" cy="4114800"/>
          </a:xfrm>
          <a:prstGeom prst="foldedCorne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57300" y="2362200"/>
            <a:ext cx="9677400" cy="2985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পাঠটি শ্রেণি কক্ষে উপস্থাপনের সময় প্রয়োজনীয় নির্দেশনা প্রতিটি স্লাইডের নিচে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Slide Note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সংযোজন করা হয়েছে । আশা করি সম্মানিত শিক্ষকগণ পাঠটি উপস্থাপনের পূর্বে উল্লেখিত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Note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দেখে নিবেন। এছাড়াও শিক্ষক প্রয়োজনবোধে তাঁর নিজস্ব কৌশল প্রয়োগ করতে পারবেন।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44C57C-A5FC-400B-8D02-A0E0AA919C71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85983" y="6197312"/>
            <a:ext cx="1600200" cy="279400"/>
          </a:xfrm>
          <a:prstGeom prst="rect">
            <a:avLst/>
          </a:prstGeom>
        </p:spPr>
        <p:txBody>
          <a:bodyPr/>
          <a:lstStyle/>
          <a:p>
            <a:fld id="{D478B922-D687-47D2-9724-7AB10D39020A}" type="datetime1">
              <a:rPr lang="en-US" smtClean="0"/>
              <a:t>7/11/2026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78E72-2468-4102-A708-FF2E314FEFD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13077" y="6197312"/>
            <a:ext cx="542697" cy="2794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9703BE-32AA-4308-88AF-4BFB75F05E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444" b="100000" l="0" r="98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618" y="-77391"/>
            <a:ext cx="7317582" cy="731758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962C3631-F78D-4D17-845C-C3685517F86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85983" y="6197312"/>
            <a:ext cx="1600200" cy="279400"/>
          </a:xfrm>
          <a:prstGeom prst="rect">
            <a:avLst/>
          </a:prstGeom>
        </p:spPr>
        <p:txBody>
          <a:bodyPr/>
          <a:lstStyle/>
          <a:p>
            <a:fld id="{C591AA4D-9BF6-4299-9418-2A12BD2B36C2}" type="datetime1">
              <a:rPr lang="en-US" smtClean="0"/>
              <a:t>7/11/2026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7522D50-D6EB-4EB8-BB08-9D060B0F13C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13077" y="6197312"/>
            <a:ext cx="542697" cy="2794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1AB17D-68F1-4F4C-933B-8760FF3F45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90600"/>
            <a:ext cx="10515600" cy="4876800"/>
          </a:xfrm>
          <a:prstGeom prst="ellipse">
            <a:avLst/>
          </a:prstGeom>
        </p:spPr>
      </p:pic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879881-FE35-424E-A2AD-4EB438E770EA}"/>
              </a:ext>
            </a:extLst>
          </p:cNvPr>
          <p:cNvSpPr/>
          <p:nvPr/>
        </p:nvSpPr>
        <p:spPr>
          <a:xfrm>
            <a:off x="611448" y="689197"/>
            <a:ext cx="10969104" cy="5479606"/>
          </a:xfrm>
          <a:custGeom>
            <a:avLst/>
            <a:gdLst>
              <a:gd name="connsiteX0" fmla="*/ 2600776 w 10134600"/>
              <a:gd name="connsiteY0" fmla="*/ 2081569 h 3923360"/>
              <a:gd name="connsiteX1" fmla="*/ 2599255 w 10134600"/>
              <a:gd name="connsiteY1" fmla="*/ 2903694 h 3923360"/>
              <a:gd name="connsiteX2" fmla="*/ 2470963 w 10134600"/>
              <a:gd name="connsiteY2" fmla="*/ 2709014 h 3923360"/>
              <a:gd name="connsiteX3" fmla="*/ 2321369 w 10134600"/>
              <a:gd name="connsiteY3" fmla="*/ 2674499 h 3923360"/>
              <a:gd name="connsiteX4" fmla="*/ 2326415 w 10134600"/>
              <a:gd name="connsiteY4" fmla="*/ 2674499 h 3923360"/>
              <a:gd name="connsiteX5" fmla="*/ 2257944 w 10134600"/>
              <a:gd name="connsiteY5" fmla="*/ 2561983 h 3923360"/>
              <a:gd name="connsiteX6" fmla="*/ 2232554 w 10134600"/>
              <a:gd name="connsiteY6" fmla="*/ 2616662 h 3923360"/>
              <a:gd name="connsiteX7" fmla="*/ 1961159 w 10134600"/>
              <a:gd name="connsiteY7" fmla="*/ 2430808 h 3923360"/>
              <a:gd name="connsiteX8" fmla="*/ 2600776 w 10134600"/>
              <a:gd name="connsiteY8" fmla="*/ 2081569 h 3923360"/>
              <a:gd name="connsiteX9" fmla="*/ 1839594 w 10134600"/>
              <a:gd name="connsiteY9" fmla="*/ 979637 h 3923360"/>
              <a:gd name="connsiteX10" fmla="*/ 2565332 w 10134600"/>
              <a:gd name="connsiteY10" fmla="*/ 979637 h 3923360"/>
              <a:gd name="connsiteX11" fmla="*/ 2588191 w 10134600"/>
              <a:gd name="connsiteY11" fmla="*/ 1006937 h 3923360"/>
              <a:gd name="connsiteX12" fmla="*/ 2653591 w 10134600"/>
              <a:gd name="connsiteY12" fmla="*/ 1093313 h 3923360"/>
              <a:gd name="connsiteX13" fmla="*/ 2681019 w 10134600"/>
              <a:gd name="connsiteY13" fmla="*/ 1221005 h 3923360"/>
              <a:gd name="connsiteX14" fmla="*/ 2681019 w 10134600"/>
              <a:gd name="connsiteY14" fmla="*/ 1266331 h 3923360"/>
              <a:gd name="connsiteX15" fmla="*/ 2651748 w 10134600"/>
              <a:gd name="connsiteY15" fmla="*/ 1372440 h 3923360"/>
              <a:gd name="connsiteX16" fmla="*/ 2577633 w 10134600"/>
              <a:gd name="connsiteY16" fmla="*/ 1450961 h 3923360"/>
              <a:gd name="connsiteX17" fmla="*/ 2479051 w 10134600"/>
              <a:gd name="connsiteY17" fmla="*/ 1500492 h 3923360"/>
              <a:gd name="connsiteX18" fmla="*/ 2376225 w 10134600"/>
              <a:gd name="connsiteY18" fmla="*/ 1517790 h 3923360"/>
              <a:gd name="connsiteX19" fmla="*/ 2210295 w 10134600"/>
              <a:gd name="connsiteY19" fmla="*/ 1468499 h 3923360"/>
              <a:gd name="connsiteX20" fmla="*/ 2038558 w 10134600"/>
              <a:gd name="connsiteY20" fmla="*/ 1338405 h 3923360"/>
              <a:gd name="connsiteX21" fmla="*/ 1905862 w 10134600"/>
              <a:gd name="connsiteY21" fmla="*/ 1170713 h 3923360"/>
              <a:gd name="connsiteX22" fmla="*/ 1855850 w 10134600"/>
              <a:gd name="connsiteY22" fmla="*/ 1009107 h 3923360"/>
              <a:gd name="connsiteX23" fmla="*/ 1856932 w 10134600"/>
              <a:gd name="connsiteY23" fmla="*/ 983681 h 3923360"/>
              <a:gd name="connsiteX24" fmla="*/ 1839594 w 10134600"/>
              <a:gd name="connsiteY24" fmla="*/ 979637 h 3923360"/>
              <a:gd name="connsiteX25" fmla="*/ 6126539 w 10134600"/>
              <a:gd name="connsiteY25" fmla="*/ 149343 h 3923360"/>
              <a:gd name="connsiteX26" fmla="*/ 6126539 w 10134600"/>
              <a:gd name="connsiteY26" fmla="*/ 1242434 h 3923360"/>
              <a:gd name="connsiteX27" fmla="*/ 6119310 w 10134600"/>
              <a:gd name="connsiteY27" fmla="*/ 1218752 h 3923360"/>
              <a:gd name="connsiteX28" fmla="*/ 6070842 w 10134600"/>
              <a:gd name="connsiteY28" fmla="*/ 1127749 h 3923360"/>
              <a:gd name="connsiteX29" fmla="*/ 5879285 w 10134600"/>
              <a:gd name="connsiteY29" fmla="*/ 905040 h 3923360"/>
              <a:gd name="connsiteX30" fmla="*/ 5644443 w 10134600"/>
              <a:gd name="connsiteY30" fmla="*/ 743314 h 3923360"/>
              <a:gd name="connsiteX31" fmla="*/ 5403715 w 10134600"/>
              <a:gd name="connsiteY31" fmla="*/ 723373 h 3923360"/>
              <a:gd name="connsiteX32" fmla="*/ 5403715 w 10134600"/>
              <a:gd name="connsiteY32" fmla="*/ 672120 h 3923360"/>
              <a:gd name="connsiteX33" fmla="*/ 5317147 w 10134600"/>
              <a:gd name="connsiteY33" fmla="*/ 672120 h 3923360"/>
              <a:gd name="connsiteX34" fmla="*/ 5192699 w 10134600"/>
              <a:gd name="connsiteY34" fmla="*/ 682811 h 3923360"/>
              <a:gd name="connsiteX35" fmla="*/ 5006147 w 10134600"/>
              <a:gd name="connsiteY35" fmla="*/ 727978 h 3923360"/>
              <a:gd name="connsiteX36" fmla="*/ 4789484 w 10134600"/>
              <a:gd name="connsiteY36" fmla="*/ 835048 h 3923360"/>
              <a:gd name="connsiteX37" fmla="*/ 4571340 w 10134600"/>
              <a:gd name="connsiteY37" fmla="*/ 1089429 h 3923360"/>
              <a:gd name="connsiteX38" fmla="*/ 4480807 w 10134600"/>
              <a:gd name="connsiteY38" fmla="*/ 1220124 h 3923360"/>
              <a:gd name="connsiteX39" fmla="*/ 4450576 w 10134600"/>
              <a:gd name="connsiteY39" fmla="*/ 1396545 h 3923360"/>
              <a:gd name="connsiteX40" fmla="*/ 4464590 w 10134600"/>
              <a:gd name="connsiteY40" fmla="*/ 1523436 h 3923360"/>
              <a:gd name="connsiteX41" fmla="*/ 4519607 w 10134600"/>
              <a:gd name="connsiteY41" fmla="*/ 1655251 h 3923360"/>
              <a:gd name="connsiteX42" fmla="*/ 4631322 w 10134600"/>
              <a:gd name="connsiteY42" fmla="*/ 1758237 h 3923360"/>
              <a:gd name="connsiteX43" fmla="*/ 4817753 w 10134600"/>
              <a:gd name="connsiteY43" fmla="*/ 1799600 h 3923360"/>
              <a:gd name="connsiteX44" fmla="*/ 4955775 w 10134600"/>
              <a:gd name="connsiteY44" fmla="*/ 1761601 h 3923360"/>
              <a:gd name="connsiteX45" fmla="*/ 5110454 w 10134600"/>
              <a:gd name="connsiteY45" fmla="*/ 1685082 h 3923360"/>
              <a:gd name="connsiteX46" fmla="*/ 5239587 w 10134600"/>
              <a:gd name="connsiteY46" fmla="*/ 1628464 h 3923360"/>
              <a:gd name="connsiteX47" fmla="*/ 5284153 w 10134600"/>
              <a:gd name="connsiteY47" fmla="*/ 1608603 h 3923360"/>
              <a:gd name="connsiteX48" fmla="*/ 5338208 w 10134600"/>
              <a:gd name="connsiteY48" fmla="*/ 1637753 h 3923360"/>
              <a:gd name="connsiteX49" fmla="*/ 5293242 w 10134600"/>
              <a:gd name="connsiteY49" fmla="*/ 1743142 h 3923360"/>
              <a:gd name="connsiteX50" fmla="*/ 5183329 w 10134600"/>
              <a:gd name="connsiteY50" fmla="*/ 1923167 h 3923360"/>
              <a:gd name="connsiteX51" fmla="*/ 4987808 w 10134600"/>
              <a:gd name="connsiteY51" fmla="*/ 2081529 h 3923360"/>
              <a:gd name="connsiteX52" fmla="*/ 4876774 w 10134600"/>
              <a:gd name="connsiteY52" fmla="*/ 2169820 h 3923360"/>
              <a:gd name="connsiteX53" fmla="*/ 4821677 w 10134600"/>
              <a:gd name="connsiteY53" fmla="*/ 2218110 h 3923360"/>
              <a:gd name="connsiteX54" fmla="*/ 5189175 w 10134600"/>
              <a:gd name="connsiteY54" fmla="*/ 2643827 h 3923360"/>
              <a:gd name="connsiteX55" fmla="*/ 5602360 w 10134600"/>
              <a:gd name="connsiteY55" fmla="*/ 2108757 h 3923360"/>
              <a:gd name="connsiteX56" fmla="*/ 5721643 w 10134600"/>
              <a:gd name="connsiteY56" fmla="*/ 1748347 h 3923360"/>
              <a:gd name="connsiteX57" fmla="*/ 5581538 w 10134600"/>
              <a:gd name="connsiteY57" fmla="*/ 1406035 h 3923360"/>
              <a:gd name="connsiteX58" fmla="*/ 5118703 w 10134600"/>
              <a:gd name="connsiteY58" fmla="*/ 1279945 h 3923360"/>
              <a:gd name="connsiteX59" fmla="*/ 4984485 w 10134600"/>
              <a:gd name="connsiteY59" fmla="*/ 1305091 h 3923360"/>
              <a:gd name="connsiteX60" fmla="*/ 5152617 w 10134600"/>
              <a:gd name="connsiteY60" fmla="*/ 1168230 h 3923360"/>
              <a:gd name="connsiteX61" fmla="*/ 5386658 w 10134600"/>
              <a:gd name="connsiteY61" fmla="*/ 1106086 h 3923360"/>
              <a:gd name="connsiteX62" fmla="*/ 5550146 w 10134600"/>
              <a:gd name="connsiteY62" fmla="*/ 1141042 h 3923360"/>
              <a:gd name="connsiteX63" fmla="*/ 5719320 w 10134600"/>
              <a:gd name="connsiteY63" fmla="*/ 1232577 h 3923360"/>
              <a:gd name="connsiteX64" fmla="*/ 5860865 w 10134600"/>
              <a:gd name="connsiteY64" fmla="*/ 1352460 h 3923360"/>
              <a:gd name="connsiteX65" fmla="*/ 5945793 w 10134600"/>
              <a:gd name="connsiteY65" fmla="*/ 1472624 h 3923360"/>
              <a:gd name="connsiteX66" fmla="*/ 6086297 w 10134600"/>
              <a:gd name="connsiteY66" fmla="*/ 1708666 h 3923360"/>
              <a:gd name="connsiteX67" fmla="*/ 6126539 w 10134600"/>
              <a:gd name="connsiteY67" fmla="*/ 1863906 h 3923360"/>
              <a:gd name="connsiteX68" fmla="*/ 6126539 w 10134600"/>
              <a:gd name="connsiteY68" fmla="*/ 3324287 h 3923360"/>
              <a:gd name="connsiteX69" fmla="*/ 6500683 w 10134600"/>
              <a:gd name="connsiteY69" fmla="*/ 3593524 h 3923360"/>
              <a:gd name="connsiteX70" fmla="*/ 6500683 w 10134600"/>
              <a:gd name="connsiteY70" fmla="*/ 979637 h 3923360"/>
              <a:gd name="connsiteX71" fmla="*/ 6829404 w 10134600"/>
              <a:gd name="connsiteY71" fmla="*/ 979637 h 3923360"/>
              <a:gd name="connsiteX72" fmla="*/ 6880117 w 10134600"/>
              <a:gd name="connsiteY72" fmla="*/ 979637 h 3923360"/>
              <a:gd name="connsiteX73" fmla="*/ 6905145 w 10134600"/>
              <a:gd name="connsiteY73" fmla="*/ 1095352 h 3923360"/>
              <a:gd name="connsiteX74" fmla="*/ 7142887 w 10134600"/>
              <a:gd name="connsiteY74" fmla="*/ 1875998 h 3923360"/>
              <a:gd name="connsiteX75" fmla="*/ 7460092 w 10134600"/>
              <a:gd name="connsiteY75" fmla="*/ 2471570 h 3923360"/>
              <a:gd name="connsiteX76" fmla="*/ 7797600 w 10134600"/>
              <a:gd name="connsiteY76" fmla="*/ 2854244 h 3923360"/>
              <a:gd name="connsiteX77" fmla="*/ 8123854 w 10134600"/>
              <a:gd name="connsiteY77" fmla="*/ 3069305 h 3923360"/>
              <a:gd name="connsiteX78" fmla="*/ 8405104 w 10134600"/>
              <a:gd name="connsiteY78" fmla="*/ 3163081 h 3923360"/>
              <a:gd name="connsiteX79" fmla="*/ 8615080 w 10134600"/>
              <a:gd name="connsiteY79" fmla="*/ 3183502 h 3923360"/>
              <a:gd name="connsiteX80" fmla="*/ 9030987 w 10134600"/>
              <a:gd name="connsiteY80" fmla="*/ 3092168 h 3923360"/>
              <a:gd name="connsiteX81" fmla="*/ 9323128 w 10134600"/>
              <a:gd name="connsiteY81" fmla="*/ 2854684 h 3923360"/>
              <a:gd name="connsiteX82" fmla="*/ 9495344 w 10134600"/>
              <a:gd name="connsiteY82" fmla="*/ 2530230 h 3923360"/>
              <a:gd name="connsiteX83" fmla="*/ 9550441 w 10134600"/>
              <a:gd name="connsiteY83" fmla="*/ 2169820 h 3923360"/>
              <a:gd name="connsiteX84" fmla="*/ 9421709 w 10134600"/>
              <a:gd name="connsiteY84" fmla="*/ 1601436 h 3923360"/>
              <a:gd name="connsiteX85" fmla="*/ 9118037 w 10134600"/>
              <a:gd name="connsiteY85" fmla="*/ 1253798 h 3923360"/>
              <a:gd name="connsiteX86" fmla="*/ 8762151 w 10134600"/>
              <a:gd name="connsiteY86" fmla="*/ 1078778 h 3923360"/>
              <a:gd name="connsiteX87" fmla="*/ 8480862 w 10134600"/>
              <a:gd name="connsiteY87" fmla="*/ 1030889 h 3923360"/>
              <a:gd name="connsiteX88" fmla="*/ 8187080 w 10134600"/>
              <a:gd name="connsiteY88" fmla="*/ 1090831 h 3923360"/>
              <a:gd name="connsiteX89" fmla="*/ 7971778 w 10134600"/>
              <a:gd name="connsiteY89" fmla="*/ 1241145 h 3923360"/>
              <a:gd name="connsiteX90" fmla="*/ 7840964 w 10134600"/>
              <a:gd name="connsiteY90" fmla="*/ 1434744 h 3923360"/>
              <a:gd name="connsiteX91" fmla="*/ 7797600 w 10134600"/>
              <a:gd name="connsiteY91" fmla="*/ 1635030 h 3923360"/>
              <a:gd name="connsiteX92" fmla="*/ 7944790 w 10134600"/>
              <a:gd name="connsiteY92" fmla="*/ 2015181 h 3923360"/>
              <a:gd name="connsiteX93" fmla="*/ 8345442 w 10134600"/>
              <a:gd name="connsiteY93" fmla="*/ 2173824 h 3923360"/>
              <a:gd name="connsiteX94" fmla="*/ 8508530 w 10134600"/>
              <a:gd name="connsiteY94" fmla="*/ 2148879 h 3923360"/>
              <a:gd name="connsiteX95" fmla="*/ 8671778 w 10134600"/>
              <a:gd name="connsiteY95" fmla="*/ 2069237 h 3923360"/>
              <a:gd name="connsiteX96" fmla="*/ 8797387 w 10134600"/>
              <a:gd name="connsiteY96" fmla="*/ 1926650 h 3923360"/>
              <a:gd name="connsiteX97" fmla="*/ 8848279 w 10134600"/>
              <a:gd name="connsiteY97" fmla="*/ 1715433 h 3923360"/>
              <a:gd name="connsiteX98" fmla="*/ 8820080 w 10134600"/>
              <a:gd name="connsiteY98" fmla="*/ 1567081 h 3923360"/>
              <a:gd name="connsiteX99" fmla="*/ 8804567 w 10134600"/>
              <a:gd name="connsiteY99" fmla="*/ 1533350 h 3923360"/>
              <a:gd name="connsiteX100" fmla="*/ 8843574 w 10134600"/>
              <a:gd name="connsiteY100" fmla="*/ 1536051 h 3923360"/>
              <a:gd name="connsiteX101" fmla="*/ 8959193 w 10134600"/>
              <a:gd name="connsiteY101" fmla="*/ 1579333 h 3923360"/>
              <a:gd name="connsiteX102" fmla="*/ 9086164 w 10134600"/>
              <a:gd name="connsiteY102" fmla="*/ 1700618 h 3923360"/>
              <a:gd name="connsiteX103" fmla="*/ 9173894 w 10134600"/>
              <a:gd name="connsiteY103" fmla="*/ 1865788 h 3923360"/>
              <a:gd name="connsiteX104" fmla="*/ 9207048 w 10134600"/>
              <a:gd name="connsiteY104" fmla="*/ 2029356 h 3923360"/>
              <a:gd name="connsiteX105" fmla="*/ 9169410 w 10134600"/>
              <a:gd name="connsiteY105" fmla="*/ 2237209 h 3923360"/>
              <a:gd name="connsiteX106" fmla="*/ 9054932 w 10134600"/>
              <a:gd name="connsiteY106" fmla="*/ 2452471 h 3923360"/>
              <a:gd name="connsiteX107" fmla="*/ 8858049 w 10134600"/>
              <a:gd name="connsiteY107" fmla="*/ 2619442 h 3923360"/>
              <a:gd name="connsiteX108" fmla="*/ 8564788 w 10134600"/>
              <a:gd name="connsiteY108" fmla="*/ 2686351 h 3923360"/>
              <a:gd name="connsiteX109" fmla="*/ 8191204 w 10134600"/>
              <a:gd name="connsiteY109" fmla="*/ 2615558 h 3923360"/>
              <a:gd name="connsiteX110" fmla="*/ 7826148 w 10134600"/>
              <a:gd name="connsiteY110" fmla="*/ 2363860 h 3923360"/>
              <a:gd name="connsiteX111" fmla="*/ 7479352 w 10134600"/>
              <a:gd name="connsiteY111" fmla="*/ 1873596 h 3923360"/>
              <a:gd name="connsiteX112" fmla="*/ 7165510 w 10134600"/>
              <a:gd name="connsiteY112" fmla="*/ 1070530 h 3923360"/>
              <a:gd name="connsiteX113" fmla="*/ 6931793 w 10134600"/>
              <a:gd name="connsiteY113" fmla="*/ 979637 h 3923360"/>
              <a:gd name="connsiteX114" fmla="*/ 9838017 w 10134600"/>
              <a:gd name="connsiteY114" fmla="*/ 979637 h 3923360"/>
              <a:gd name="connsiteX115" fmla="*/ 9634928 w 10134600"/>
              <a:gd name="connsiteY115" fmla="*/ 636244 h 3923360"/>
              <a:gd name="connsiteX116" fmla="*/ 6703612 w 10134600"/>
              <a:gd name="connsiteY116" fmla="*/ 636244 h 3923360"/>
              <a:gd name="connsiteX117" fmla="*/ 6639929 w 10134600"/>
              <a:gd name="connsiteY117" fmla="*/ 636244 h 3923360"/>
              <a:gd name="connsiteX118" fmla="*/ 6484934 w 10134600"/>
              <a:gd name="connsiteY118" fmla="*/ 636244 h 3923360"/>
              <a:gd name="connsiteX119" fmla="*/ 6484872 w 10134600"/>
              <a:gd name="connsiteY119" fmla="*/ 635598 h 3923360"/>
              <a:gd name="connsiteX120" fmla="*/ 6473536 w 10134600"/>
              <a:gd name="connsiteY120" fmla="*/ 599726 h 3923360"/>
              <a:gd name="connsiteX121" fmla="*/ 6396176 w 10134600"/>
              <a:gd name="connsiteY121" fmla="*/ 358318 h 3923360"/>
              <a:gd name="connsiteX122" fmla="*/ 6126539 w 10134600"/>
              <a:gd name="connsiteY122" fmla="*/ 149343 h 3923360"/>
              <a:gd name="connsiteX123" fmla="*/ 3593865 w 10134600"/>
              <a:gd name="connsiteY123" fmla="*/ 144218 h 3923360"/>
              <a:gd name="connsiteX124" fmla="*/ 3593865 w 10134600"/>
              <a:gd name="connsiteY124" fmla="*/ 747740 h 3923360"/>
              <a:gd name="connsiteX125" fmla="*/ 3584603 w 10134600"/>
              <a:gd name="connsiteY125" fmla="*/ 740188 h 3923360"/>
              <a:gd name="connsiteX126" fmla="*/ 3447475 w 10134600"/>
              <a:gd name="connsiteY126" fmla="*/ 636244 h 3923360"/>
              <a:gd name="connsiteX127" fmla="*/ 3130841 w 10134600"/>
              <a:gd name="connsiteY127" fmla="*/ 636244 h 3923360"/>
              <a:gd name="connsiteX128" fmla="*/ 2925578 w 10134600"/>
              <a:gd name="connsiteY128" fmla="*/ 636244 h 3923360"/>
              <a:gd name="connsiteX129" fmla="*/ 199588 w 10134600"/>
              <a:gd name="connsiteY129" fmla="*/ 636244 h 3923360"/>
              <a:gd name="connsiteX130" fmla="*/ 389063 w 10134600"/>
              <a:gd name="connsiteY130" fmla="*/ 979637 h 3923360"/>
              <a:gd name="connsiteX131" fmla="*/ 1350291 w 10134600"/>
              <a:gd name="connsiteY131" fmla="*/ 979637 h 3923360"/>
              <a:gd name="connsiteX132" fmla="*/ 1206263 w 10134600"/>
              <a:gd name="connsiteY132" fmla="*/ 1102523 h 3923360"/>
              <a:gd name="connsiteX133" fmla="*/ 1093066 w 10134600"/>
              <a:gd name="connsiteY133" fmla="*/ 1290356 h 3923360"/>
              <a:gd name="connsiteX134" fmla="*/ 998529 w 10134600"/>
              <a:gd name="connsiteY134" fmla="*/ 1447758 h 3923360"/>
              <a:gd name="connsiteX135" fmla="*/ 914163 w 10134600"/>
              <a:gd name="connsiteY135" fmla="*/ 1507539 h 3923360"/>
              <a:gd name="connsiteX136" fmla="*/ 851658 w 10134600"/>
              <a:gd name="connsiteY136" fmla="*/ 1447678 h 3923360"/>
              <a:gd name="connsiteX137" fmla="*/ 747351 w 10134600"/>
              <a:gd name="connsiteY137" fmla="*/ 1281387 h 3923360"/>
              <a:gd name="connsiteX138" fmla="*/ 480997 w 10134600"/>
              <a:gd name="connsiteY138" fmla="*/ 1394703 h 3923360"/>
              <a:gd name="connsiteX139" fmla="*/ 815461 w 10134600"/>
              <a:gd name="connsiteY139" fmla="*/ 1854816 h 3923360"/>
              <a:gd name="connsiteX140" fmla="*/ 1079933 w 10134600"/>
              <a:gd name="connsiteY140" fmla="*/ 1968814 h 3923360"/>
              <a:gd name="connsiteX141" fmla="*/ 1251829 w 10134600"/>
              <a:gd name="connsiteY141" fmla="*/ 1880403 h 3923360"/>
              <a:gd name="connsiteX142" fmla="*/ 1299737 w 10134600"/>
              <a:gd name="connsiteY142" fmla="*/ 1709497 h 3923360"/>
              <a:gd name="connsiteX143" fmla="*/ 1295801 w 10134600"/>
              <a:gd name="connsiteY143" fmla="*/ 1686851 h 3923360"/>
              <a:gd name="connsiteX144" fmla="*/ 1329824 w 10134600"/>
              <a:gd name="connsiteY144" fmla="*/ 1662327 h 3923360"/>
              <a:gd name="connsiteX145" fmla="*/ 1504650 w 10134600"/>
              <a:gd name="connsiteY145" fmla="*/ 1479390 h 3923360"/>
              <a:gd name="connsiteX146" fmla="*/ 1592861 w 10134600"/>
              <a:gd name="connsiteY146" fmla="*/ 1275381 h 3923360"/>
              <a:gd name="connsiteX147" fmla="*/ 1663213 w 10134600"/>
              <a:gd name="connsiteY147" fmla="*/ 1458529 h 3923360"/>
              <a:gd name="connsiteX148" fmla="*/ 1820535 w 10134600"/>
              <a:gd name="connsiteY148" fmla="*/ 1670787 h 3923360"/>
              <a:gd name="connsiteX149" fmla="*/ 2014133 w 10134600"/>
              <a:gd name="connsiteY149" fmla="*/ 1851533 h 3923360"/>
              <a:gd name="connsiteX150" fmla="*/ 2199564 w 10134600"/>
              <a:gd name="connsiteY150" fmla="*/ 1937501 h 3923360"/>
              <a:gd name="connsiteX151" fmla="*/ 1385527 w 10134600"/>
              <a:gd name="connsiteY151" fmla="*/ 2389886 h 3923360"/>
              <a:gd name="connsiteX152" fmla="*/ 1710581 w 10134600"/>
              <a:gd name="connsiteY152" fmla="*/ 2795904 h 3923360"/>
              <a:gd name="connsiteX153" fmla="*/ 1746490 w 10134600"/>
              <a:gd name="connsiteY153" fmla="*/ 2781789 h 3923360"/>
              <a:gd name="connsiteX154" fmla="*/ 1745913 w 10134600"/>
              <a:gd name="connsiteY154" fmla="*/ 2780931 h 3923360"/>
              <a:gd name="connsiteX155" fmla="*/ 1765385 w 10134600"/>
              <a:gd name="connsiteY155" fmla="*/ 2782898 h 3923360"/>
              <a:gd name="connsiteX156" fmla="*/ 1809283 w 10134600"/>
              <a:gd name="connsiteY156" fmla="*/ 2783371 h 3923360"/>
              <a:gd name="connsiteX157" fmla="*/ 1869946 w 10134600"/>
              <a:gd name="connsiteY157" fmla="*/ 2785012 h 3923360"/>
              <a:gd name="connsiteX158" fmla="*/ 1932569 w 10134600"/>
              <a:gd name="connsiteY158" fmla="*/ 2796624 h 3923360"/>
              <a:gd name="connsiteX159" fmla="*/ 1991150 w 10134600"/>
              <a:gd name="connsiteY159" fmla="*/ 2815764 h 3923360"/>
              <a:gd name="connsiteX160" fmla="*/ 2071713 w 10134600"/>
              <a:gd name="connsiteY160" fmla="*/ 2848157 h 3923360"/>
              <a:gd name="connsiteX161" fmla="*/ 2179063 w 10134600"/>
              <a:gd name="connsiteY161" fmla="*/ 2894725 h 3923360"/>
              <a:gd name="connsiteX162" fmla="*/ 2279006 w 10134600"/>
              <a:gd name="connsiteY162" fmla="*/ 2958230 h 3923360"/>
              <a:gd name="connsiteX163" fmla="*/ 2308716 w 10134600"/>
              <a:gd name="connsiteY163" fmla="*/ 2976649 h 3923360"/>
              <a:gd name="connsiteX164" fmla="*/ 2387277 w 10134600"/>
              <a:gd name="connsiteY164" fmla="*/ 3040555 h 3923360"/>
              <a:gd name="connsiteX165" fmla="*/ 2401852 w 10134600"/>
              <a:gd name="connsiteY165" fmla="*/ 3064820 h 3923360"/>
              <a:gd name="connsiteX166" fmla="*/ 2439811 w 10134600"/>
              <a:gd name="connsiteY166" fmla="*/ 3091648 h 3923360"/>
              <a:gd name="connsiteX167" fmla="*/ 2725936 w 10134600"/>
              <a:gd name="connsiteY167" fmla="*/ 3295955 h 3923360"/>
              <a:gd name="connsiteX168" fmla="*/ 2707686 w 10134600"/>
              <a:gd name="connsiteY168" fmla="*/ 3386110 h 3923360"/>
              <a:gd name="connsiteX169" fmla="*/ 2715614 w 10134600"/>
              <a:gd name="connsiteY169" fmla="*/ 3394038 h 3923360"/>
              <a:gd name="connsiteX170" fmla="*/ 2717616 w 10134600"/>
              <a:gd name="connsiteY170" fmla="*/ 3398523 h 3923360"/>
              <a:gd name="connsiteX171" fmla="*/ 2743403 w 10134600"/>
              <a:gd name="connsiteY171" fmla="*/ 3469956 h 3923360"/>
              <a:gd name="connsiteX172" fmla="*/ 2967794 w 10134600"/>
              <a:gd name="connsiteY172" fmla="*/ 3567897 h 3923360"/>
              <a:gd name="connsiteX173" fmla="*/ 2973159 w 10134600"/>
              <a:gd name="connsiteY173" fmla="*/ 1657934 h 3923360"/>
              <a:gd name="connsiteX174" fmla="*/ 2973159 w 10134600"/>
              <a:gd name="connsiteY174" fmla="*/ 1698295 h 3923360"/>
              <a:gd name="connsiteX175" fmla="*/ 2978284 w 10134600"/>
              <a:gd name="connsiteY175" fmla="*/ 1661538 h 3923360"/>
              <a:gd name="connsiteX176" fmla="*/ 2991178 w 10134600"/>
              <a:gd name="connsiteY176" fmla="*/ 1627503 h 3923360"/>
              <a:gd name="connsiteX177" fmla="*/ 3034662 w 10134600"/>
              <a:gd name="connsiteY177" fmla="*/ 1510182 h 3923360"/>
              <a:gd name="connsiteX178" fmla="*/ 2989896 w 10134600"/>
              <a:gd name="connsiteY178" fmla="*/ 1486638 h 3923360"/>
              <a:gd name="connsiteX179" fmla="*/ 3039787 w 10134600"/>
              <a:gd name="connsiteY179" fmla="*/ 1440030 h 3923360"/>
              <a:gd name="connsiteX180" fmla="*/ 3054442 w 10134600"/>
              <a:gd name="connsiteY180" fmla="*/ 1416806 h 3923360"/>
              <a:gd name="connsiteX181" fmla="*/ 3060289 w 10134600"/>
              <a:gd name="connsiteY181" fmla="*/ 1330477 h 3923360"/>
              <a:gd name="connsiteX182" fmla="*/ 3022530 w 10134600"/>
              <a:gd name="connsiteY182" fmla="*/ 1109570 h 3923360"/>
              <a:gd name="connsiteX183" fmla="*/ 2934559 w 10134600"/>
              <a:gd name="connsiteY183" fmla="*/ 979637 h 3923360"/>
              <a:gd name="connsiteX184" fmla="*/ 3142121 w 10134600"/>
              <a:gd name="connsiteY184" fmla="*/ 979637 h 3923360"/>
              <a:gd name="connsiteX185" fmla="*/ 3366683 w 10134600"/>
              <a:gd name="connsiteY185" fmla="*/ 979637 h 3923360"/>
              <a:gd name="connsiteX186" fmla="*/ 3377483 w 10134600"/>
              <a:gd name="connsiteY186" fmla="*/ 979637 h 3923360"/>
              <a:gd name="connsiteX187" fmla="*/ 3429456 w 10134600"/>
              <a:gd name="connsiteY187" fmla="*/ 1029648 h 3923360"/>
              <a:gd name="connsiteX188" fmla="*/ 3505414 w 10134600"/>
              <a:gd name="connsiteY188" fmla="*/ 1131633 h 3923360"/>
              <a:gd name="connsiteX189" fmla="*/ 3569079 w 10134600"/>
              <a:gd name="connsiteY189" fmla="*/ 1244109 h 3923360"/>
              <a:gd name="connsiteX190" fmla="*/ 3593865 w 10134600"/>
              <a:gd name="connsiteY190" fmla="*/ 1320467 h 3923360"/>
              <a:gd name="connsiteX191" fmla="*/ 3593865 w 10134600"/>
              <a:gd name="connsiteY191" fmla="*/ 3324607 h 3923360"/>
              <a:gd name="connsiteX192" fmla="*/ 3962884 w 10134600"/>
              <a:gd name="connsiteY192" fmla="*/ 3593524 h 3923360"/>
              <a:gd name="connsiteX193" fmla="*/ 3962884 w 10134600"/>
              <a:gd name="connsiteY193" fmla="*/ 979637 h 3923360"/>
              <a:gd name="connsiteX194" fmla="*/ 4525703 w 10134600"/>
              <a:gd name="connsiteY194" fmla="*/ 979637 h 3923360"/>
              <a:gd name="connsiteX195" fmla="*/ 4306598 w 10134600"/>
              <a:gd name="connsiteY195" fmla="*/ 636244 h 3923360"/>
              <a:gd name="connsiteX196" fmla="*/ 3943905 w 10134600"/>
              <a:gd name="connsiteY196" fmla="*/ 636244 h 3923360"/>
              <a:gd name="connsiteX197" fmla="*/ 3930451 w 10134600"/>
              <a:gd name="connsiteY197" fmla="*/ 593239 h 3923360"/>
              <a:gd name="connsiteX198" fmla="*/ 3848727 w 10134600"/>
              <a:gd name="connsiteY198" fmla="*/ 360120 h 3923360"/>
              <a:gd name="connsiteX199" fmla="*/ 3593865 w 10134600"/>
              <a:gd name="connsiteY199" fmla="*/ 144218 h 3923360"/>
              <a:gd name="connsiteX200" fmla="*/ 13482 w 10134600"/>
              <a:gd name="connsiteY200" fmla="*/ 59513 h 3923360"/>
              <a:gd name="connsiteX201" fmla="*/ 10134600 w 10134600"/>
              <a:gd name="connsiteY201" fmla="*/ 0 h 3923360"/>
              <a:gd name="connsiteX202" fmla="*/ 10134600 w 10134600"/>
              <a:gd name="connsiteY202" fmla="*/ 3923360 h 3923360"/>
              <a:gd name="connsiteX203" fmla="*/ 0 w 10134600"/>
              <a:gd name="connsiteY203" fmla="*/ 3923360 h 3923360"/>
              <a:gd name="connsiteX204" fmla="*/ 13482 w 10134600"/>
              <a:gd name="connsiteY204" fmla="*/ 59513 h 3923360"/>
              <a:gd name="connsiteX0" fmla="*/ 2621197 w 10155021"/>
              <a:gd name="connsiteY0" fmla="*/ 2081569 h 3923360"/>
              <a:gd name="connsiteX1" fmla="*/ 2619676 w 10155021"/>
              <a:gd name="connsiteY1" fmla="*/ 2903694 h 3923360"/>
              <a:gd name="connsiteX2" fmla="*/ 2491384 w 10155021"/>
              <a:gd name="connsiteY2" fmla="*/ 2709014 h 3923360"/>
              <a:gd name="connsiteX3" fmla="*/ 2341790 w 10155021"/>
              <a:gd name="connsiteY3" fmla="*/ 2674499 h 3923360"/>
              <a:gd name="connsiteX4" fmla="*/ 2346836 w 10155021"/>
              <a:gd name="connsiteY4" fmla="*/ 2674499 h 3923360"/>
              <a:gd name="connsiteX5" fmla="*/ 2278365 w 10155021"/>
              <a:gd name="connsiteY5" fmla="*/ 2561983 h 3923360"/>
              <a:gd name="connsiteX6" fmla="*/ 2252975 w 10155021"/>
              <a:gd name="connsiteY6" fmla="*/ 2616662 h 3923360"/>
              <a:gd name="connsiteX7" fmla="*/ 1981580 w 10155021"/>
              <a:gd name="connsiteY7" fmla="*/ 2430808 h 3923360"/>
              <a:gd name="connsiteX8" fmla="*/ 2621197 w 10155021"/>
              <a:gd name="connsiteY8" fmla="*/ 2081569 h 3923360"/>
              <a:gd name="connsiteX9" fmla="*/ 1860015 w 10155021"/>
              <a:gd name="connsiteY9" fmla="*/ 979637 h 3923360"/>
              <a:gd name="connsiteX10" fmla="*/ 2585753 w 10155021"/>
              <a:gd name="connsiteY10" fmla="*/ 979637 h 3923360"/>
              <a:gd name="connsiteX11" fmla="*/ 2608612 w 10155021"/>
              <a:gd name="connsiteY11" fmla="*/ 1006937 h 3923360"/>
              <a:gd name="connsiteX12" fmla="*/ 2674012 w 10155021"/>
              <a:gd name="connsiteY12" fmla="*/ 1093313 h 3923360"/>
              <a:gd name="connsiteX13" fmla="*/ 2701440 w 10155021"/>
              <a:gd name="connsiteY13" fmla="*/ 1221005 h 3923360"/>
              <a:gd name="connsiteX14" fmla="*/ 2701440 w 10155021"/>
              <a:gd name="connsiteY14" fmla="*/ 1266331 h 3923360"/>
              <a:gd name="connsiteX15" fmla="*/ 2672169 w 10155021"/>
              <a:gd name="connsiteY15" fmla="*/ 1372440 h 3923360"/>
              <a:gd name="connsiteX16" fmla="*/ 2598054 w 10155021"/>
              <a:gd name="connsiteY16" fmla="*/ 1450961 h 3923360"/>
              <a:gd name="connsiteX17" fmla="*/ 2499472 w 10155021"/>
              <a:gd name="connsiteY17" fmla="*/ 1500492 h 3923360"/>
              <a:gd name="connsiteX18" fmla="*/ 2396646 w 10155021"/>
              <a:gd name="connsiteY18" fmla="*/ 1517790 h 3923360"/>
              <a:gd name="connsiteX19" fmla="*/ 2230716 w 10155021"/>
              <a:gd name="connsiteY19" fmla="*/ 1468499 h 3923360"/>
              <a:gd name="connsiteX20" fmla="*/ 2058979 w 10155021"/>
              <a:gd name="connsiteY20" fmla="*/ 1338405 h 3923360"/>
              <a:gd name="connsiteX21" fmla="*/ 1926283 w 10155021"/>
              <a:gd name="connsiteY21" fmla="*/ 1170713 h 3923360"/>
              <a:gd name="connsiteX22" fmla="*/ 1876271 w 10155021"/>
              <a:gd name="connsiteY22" fmla="*/ 1009107 h 3923360"/>
              <a:gd name="connsiteX23" fmla="*/ 1877353 w 10155021"/>
              <a:gd name="connsiteY23" fmla="*/ 983681 h 3923360"/>
              <a:gd name="connsiteX24" fmla="*/ 1860015 w 10155021"/>
              <a:gd name="connsiteY24" fmla="*/ 979637 h 3923360"/>
              <a:gd name="connsiteX25" fmla="*/ 6146960 w 10155021"/>
              <a:gd name="connsiteY25" fmla="*/ 149343 h 3923360"/>
              <a:gd name="connsiteX26" fmla="*/ 6146960 w 10155021"/>
              <a:gd name="connsiteY26" fmla="*/ 1242434 h 3923360"/>
              <a:gd name="connsiteX27" fmla="*/ 6139731 w 10155021"/>
              <a:gd name="connsiteY27" fmla="*/ 1218752 h 3923360"/>
              <a:gd name="connsiteX28" fmla="*/ 6091263 w 10155021"/>
              <a:gd name="connsiteY28" fmla="*/ 1127749 h 3923360"/>
              <a:gd name="connsiteX29" fmla="*/ 5899706 w 10155021"/>
              <a:gd name="connsiteY29" fmla="*/ 905040 h 3923360"/>
              <a:gd name="connsiteX30" fmla="*/ 5664864 w 10155021"/>
              <a:gd name="connsiteY30" fmla="*/ 743314 h 3923360"/>
              <a:gd name="connsiteX31" fmla="*/ 5424136 w 10155021"/>
              <a:gd name="connsiteY31" fmla="*/ 723373 h 3923360"/>
              <a:gd name="connsiteX32" fmla="*/ 5424136 w 10155021"/>
              <a:gd name="connsiteY32" fmla="*/ 672120 h 3923360"/>
              <a:gd name="connsiteX33" fmla="*/ 5337568 w 10155021"/>
              <a:gd name="connsiteY33" fmla="*/ 672120 h 3923360"/>
              <a:gd name="connsiteX34" fmla="*/ 5213120 w 10155021"/>
              <a:gd name="connsiteY34" fmla="*/ 682811 h 3923360"/>
              <a:gd name="connsiteX35" fmla="*/ 5026568 w 10155021"/>
              <a:gd name="connsiteY35" fmla="*/ 727978 h 3923360"/>
              <a:gd name="connsiteX36" fmla="*/ 4809905 w 10155021"/>
              <a:gd name="connsiteY36" fmla="*/ 835048 h 3923360"/>
              <a:gd name="connsiteX37" fmla="*/ 4591761 w 10155021"/>
              <a:gd name="connsiteY37" fmla="*/ 1089429 h 3923360"/>
              <a:gd name="connsiteX38" fmla="*/ 4501228 w 10155021"/>
              <a:gd name="connsiteY38" fmla="*/ 1220124 h 3923360"/>
              <a:gd name="connsiteX39" fmla="*/ 4470997 w 10155021"/>
              <a:gd name="connsiteY39" fmla="*/ 1396545 h 3923360"/>
              <a:gd name="connsiteX40" fmla="*/ 4485011 w 10155021"/>
              <a:gd name="connsiteY40" fmla="*/ 1523436 h 3923360"/>
              <a:gd name="connsiteX41" fmla="*/ 4540028 w 10155021"/>
              <a:gd name="connsiteY41" fmla="*/ 1655251 h 3923360"/>
              <a:gd name="connsiteX42" fmla="*/ 4651743 w 10155021"/>
              <a:gd name="connsiteY42" fmla="*/ 1758237 h 3923360"/>
              <a:gd name="connsiteX43" fmla="*/ 4838174 w 10155021"/>
              <a:gd name="connsiteY43" fmla="*/ 1799600 h 3923360"/>
              <a:gd name="connsiteX44" fmla="*/ 4976196 w 10155021"/>
              <a:gd name="connsiteY44" fmla="*/ 1761601 h 3923360"/>
              <a:gd name="connsiteX45" fmla="*/ 5130875 w 10155021"/>
              <a:gd name="connsiteY45" fmla="*/ 1685082 h 3923360"/>
              <a:gd name="connsiteX46" fmla="*/ 5260008 w 10155021"/>
              <a:gd name="connsiteY46" fmla="*/ 1628464 h 3923360"/>
              <a:gd name="connsiteX47" fmla="*/ 5304574 w 10155021"/>
              <a:gd name="connsiteY47" fmla="*/ 1608603 h 3923360"/>
              <a:gd name="connsiteX48" fmla="*/ 5358629 w 10155021"/>
              <a:gd name="connsiteY48" fmla="*/ 1637753 h 3923360"/>
              <a:gd name="connsiteX49" fmla="*/ 5313663 w 10155021"/>
              <a:gd name="connsiteY49" fmla="*/ 1743142 h 3923360"/>
              <a:gd name="connsiteX50" fmla="*/ 5203750 w 10155021"/>
              <a:gd name="connsiteY50" fmla="*/ 1923167 h 3923360"/>
              <a:gd name="connsiteX51" fmla="*/ 5008229 w 10155021"/>
              <a:gd name="connsiteY51" fmla="*/ 2081529 h 3923360"/>
              <a:gd name="connsiteX52" fmla="*/ 4897195 w 10155021"/>
              <a:gd name="connsiteY52" fmla="*/ 2169820 h 3923360"/>
              <a:gd name="connsiteX53" fmla="*/ 4842098 w 10155021"/>
              <a:gd name="connsiteY53" fmla="*/ 2218110 h 3923360"/>
              <a:gd name="connsiteX54" fmla="*/ 5209596 w 10155021"/>
              <a:gd name="connsiteY54" fmla="*/ 2643827 h 3923360"/>
              <a:gd name="connsiteX55" fmla="*/ 5622781 w 10155021"/>
              <a:gd name="connsiteY55" fmla="*/ 2108757 h 3923360"/>
              <a:gd name="connsiteX56" fmla="*/ 5742064 w 10155021"/>
              <a:gd name="connsiteY56" fmla="*/ 1748347 h 3923360"/>
              <a:gd name="connsiteX57" fmla="*/ 5601959 w 10155021"/>
              <a:gd name="connsiteY57" fmla="*/ 1406035 h 3923360"/>
              <a:gd name="connsiteX58" fmla="*/ 5139124 w 10155021"/>
              <a:gd name="connsiteY58" fmla="*/ 1279945 h 3923360"/>
              <a:gd name="connsiteX59" fmla="*/ 5004906 w 10155021"/>
              <a:gd name="connsiteY59" fmla="*/ 1305091 h 3923360"/>
              <a:gd name="connsiteX60" fmla="*/ 5173038 w 10155021"/>
              <a:gd name="connsiteY60" fmla="*/ 1168230 h 3923360"/>
              <a:gd name="connsiteX61" fmla="*/ 5407079 w 10155021"/>
              <a:gd name="connsiteY61" fmla="*/ 1106086 h 3923360"/>
              <a:gd name="connsiteX62" fmla="*/ 5570567 w 10155021"/>
              <a:gd name="connsiteY62" fmla="*/ 1141042 h 3923360"/>
              <a:gd name="connsiteX63" fmla="*/ 5739741 w 10155021"/>
              <a:gd name="connsiteY63" fmla="*/ 1232577 h 3923360"/>
              <a:gd name="connsiteX64" fmla="*/ 5881286 w 10155021"/>
              <a:gd name="connsiteY64" fmla="*/ 1352460 h 3923360"/>
              <a:gd name="connsiteX65" fmla="*/ 5966214 w 10155021"/>
              <a:gd name="connsiteY65" fmla="*/ 1472624 h 3923360"/>
              <a:gd name="connsiteX66" fmla="*/ 6106718 w 10155021"/>
              <a:gd name="connsiteY66" fmla="*/ 1708666 h 3923360"/>
              <a:gd name="connsiteX67" fmla="*/ 6146960 w 10155021"/>
              <a:gd name="connsiteY67" fmla="*/ 1863906 h 3923360"/>
              <a:gd name="connsiteX68" fmla="*/ 6146960 w 10155021"/>
              <a:gd name="connsiteY68" fmla="*/ 3324287 h 3923360"/>
              <a:gd name="connsiteX69" fmla="*/ 6521104 w 10155021"/>
              <a:gd name="connsiteY69" fmla="*/ 3593524 h 3923360"/>
              <a:gd name="connsiteX70" fmla="*/ 6521104 w 10155021"/>
              <a:gd name="connsiteY70" fmla="*/ 979637 h 3923360"/>
              <a:gd name="connsiteX71" fmla="*/ 6849825 w 10155021"/>
              <a:gd name="connsiteY71" fmla="*/ 979637 h 3923360"/>
              <a:gd name="connsiteX72" fmla="*/ 6900538 w 10155021"/>
              <a:gd name="connsiteY72" fmla="*/ 979637 h 3923360"/>
              <a:gd name="connsiteX73" fmla="*/ 6925566 w 10155021"/>
              <a:gd name="connsiteY73" fmla="*/ 1095352 h 3923360"/>
              <a:gd name="connsiteX74" fmla="*/ 7163308 w 10155021"/>
              <a:gd name="connsiteY74" fmla="*/ 1875998 h 3923360"/>
              <a:gd name="connsiteX75" fmla="*/ 7480513 w 10155021"/>
              <a:gd name="connsiteY75" fmla="*/ 2471570 h 3923360"/>
              <a:gd name="connsiteX76" fmla="*/ 7818021 w 10155021"/>
              <a:gd name="connsiteY76" fmla="*/ 2854244 h 3923360"/>
              <a:gd name="connsiteX77" fmla="*/ 8144275 w 10155021"/>
              <a:gd name="connsiteY77" fmla="*/ 3069305 h 3923360"/>
              <a:gd name="connsiteX78" fmla="*/ 8425525 w 10155021"/>
              <a:gd name="connsiteY78" fmla="*/ 3163081 h 3923360"/>
              <a:gd name="connsiteX79" fmla="*/ 8635501 w 10155021"/>
              <a:gd name="connsiteY79" fmla="*/ 3183502 h 3923360"/>
              <a:gd name="connsiteX80" fmla="*/ 9051408 w 10155021"/>
              <a:gd name="connsiteY80" fmla="*/ 3092168 h 3923360"/>
              <a:gd name="connsiteX81" fmla="*/ 9343549 w 10155021"/>
              <a:gd name="connsiteY81" fmla="*/ 2854684 h 3923360"/>
              <a:gd name="connsiteX82" fmla="*/ 9515765 w 10155021"/>
              <a:gd name="connsiteY82" fmla="*/ 2530230 h 3923360"/>
              <a:gd name="connsiteX83" fmla="*/ 9570862 w 10155021"/>
              <a:gd name="connsiteY83" fmla="*/ 2169820 h 3923360"/>
              <a:gd name="connsiteX84" fmla="*/ 9442130 w 10155021"/>
              <a:gd name="connsiteY84" fmla="*/ 1601436 h 3923360"/>
              <a:gd name="connsiteX85" fmla="*/ 9138458 w 10155021"/>
              <a:gd name="connsiteY85" fmla="*/ 1253798 h 3923360"/>
              <a:gd name="connsiteX86" fmla="*/ 8782572 w 10155021"/>
              <a:gd name="connsiteY86" fmla="*/ 1078778 h 3923360"/>
              <a:gd name="connsiteX87" fmla="*/ 8501283 w 10155021"/>
              <a:gd name="connsiteY87" fmla="*/ 1030889 h 3923360"/>
              <a:gd name="connsiteX88" fmla="*/ 8207501 w 10155021"/>
              <a:gd name="connsiteY88" fmla="*/ 1090831 h 3923360"/>
              <a:gd name="connsiteX89" fmla="*/ 7992199 w 10155021"/>
              <a:gd name="connsiteY89" fmla="*/ 1241145 h 3923360"/>
              <a:gd name="connsiteX90" fmla="*/ 7861385 w 10155021"/>
              <a:gd name="connsiteY90" fmla="*/ 1434744 h 3923360"/>
              <a:gd name="connsiteX91" fmla="*/ 7818021 w 10155021"/>
              <a:gd name="connsiteY91" fmla="*/ 1635030 h 3923360"/>
              <a:gd name="connsiteX92" fmla="*/ 7965211 w 10155021"/>
              <a:gd name="connsiteY92" fmla="*/ 2015181 h 3923360"/>
              <a:gd name="connsiteX93" fmla="*/ 8365863 w 10155021"/>
              <a:gd name="connsiteY93" fmla="*/ 2173824 h 3923360"/>
              <a:gd name="connsiteX94" fmla="*/ 8528951 w 10155021"/>
              <a:gd name="connsiteY94" fmla="*/ 2148879 h 3923360"/>
              <a:gd name="connsiteX95" fmla="*/ 8692199 w 10155021"/>
              <a:gd name="connsiteY95" fmla="*/ 2069237 h 3923360"/>
              <a:gd name="connsiteX96" fmla="*/ 8817808 w 10155021"/>
              <a:gd name="connsiteY96" fmla="*/ 1926650 h 3923360"/>
              <a:gd name="connsiteX97" fmla="*/ 8868700 w 10155021"/>
              <a:gd name="connsiteY97" fmla="*/ 1715433 h 3923360"/>
              <a:gd name="connsiteX98" fmla="*/ 8840501 w 10155021"/>
              <a:gd name="connsiteY98" fmla="*/ 1567081 h 3923360"/>
              <a:gd name="connsiteX99" fmla="*/ 8824988 w 10155021"/>
              <a:gd name="connsiteY99" fmla="*/ 1533350 h 3923360"/>
              <a:gd name="connsiteX100" fmla="*/ 8863995 w 10155021"/>
              <a:gd name="connsiteY100" fmla="*/ 1536051 h 3923360"/>
              <a:gd name="connsiteX101" fmla="*/ 8979614 w 10155021"/>
              <a:gd name="connsiteY101" fmla="*/ 1579333 h 3923360"/>
              <a:gd name="connsiteX102" fmla="*/ 9106585 w 10155021"/>
              <a:gd name="connsiteY102" fmla="*/ 1700618 h 3923360"/>
              <a:gd name="connsiteX103" fmla="*/ 9194315 w 10155021"/>
              <a:gd name="connsiteY103" fmla="*/ 1865788 h 3923360"/>
              <a:gd name="connsiteX104" fmla="*/ 9227469 w 10155021"/>
              <a:gd name="connsiteY104" fmla="*/ 2029356 h 3923360"/>
              <a:gd name="connsiteX105" fmla="*/ 9189831 w 10155021"/>
              <a:gd name="connsiteY105" fmla="*/ 2237209 h 3923360"/>
              <a:gd name="connsiteX106" fmla="*/ 9075353 w 10155021"/>
              <a:gd name="connsiteY106" fmla="*/ 2452471 h 3923360"/>
              <a:gd name="connsiteX107" fmla="*/ 8878470 w 10155021"/>
              <a:gd name="connsiteY107" fmla="*/ 2619442 h 3923360"/>
              <a:gd name="connsiteX108" fmla="*/ 8585209 w 10155021"/>
              <a:gd name="connsiteY108" fmla="*/ 2686351 h 3923360"/>
              <a:gd name="connsiteX109" fmla="*/ 8211625 w 10155021"/>
              <a:gd name="connsiteY109" fmla="*/ 2615558 h 3923360"/>
              <a:gd name="connsiteX110" fmla="*/ 7846569 w 10155021"/>
              <a:gd name="connsiteY110" fmla="*/ 2363860 h 3923360"/>
              <a:gd name="connsiteX111" fmla="*/ 7499773 w 10155021"/>
              <a:gd name="connsiteY111" fmla="*/ 1873596 h 3923360"/>
              <a:gd name="connsiteX112" fmla="*/ 7185931 w 10155021"/>
              <a:gd name="connsiteY112" fmla="*/ 1070530 h 3923360"/>
              <a:gd name="connsiteX113" fmla="*/ 6952214 w 10155021"/>
              <a:gd name="connsiteY113" fmla="*/ 979637 h 3923360"/>
              <a:gd name="connsiteX114" fmla="*/ 9858438 w 10155021"/>
              <a:gd name="connsiteY114" fmla="*/ 979637 h 3923360"/>
              <a:gd name="connsiteX115" fmla="*/ 9655349 w 10155021"/>
              <a:gd name="connsiteY115" fmla="*/ 636244 h 3923360"/>
              <a:gd name="connsiteX116" fmla="*/ 6724033 w 10155021"/>
              <a:gd name="connsiteY116" fmla="*/ 636244 h 3923360"/>
              <a:gd name="connsiteX117" fmla="*/ 6660350 w 10155021"/>
              <a:gd name="connsiteY117" fmla="*/ 636244 h 3923360"/>
              <a:gd name="connsiteX118" fmla="*/ 6505355 w 10155021"/>
              <a:gd name="connsiteY118" fmla="*/ 636244 h 3923360"/>
              <a:gd name="connsiteX119" fmla="*/ 6505293 w 10155021"/>
              <a:gd name="connsiteY119" fmla="*/ 635598 h 3923360"/>
              <a:gd name="connsiteX120" fmla="*/ 6493957 w 10155021"/>
              <a:gd name="connsiteY120" fmla="*/ 599726 h 3923360"/>
              <a:gd name="connsiteX121" fmla="*/ 6416597 w 10155021"/>
              <a:gd name="connsiteY121" fmla="*/ 358318 h 3923360"/>
              <a:gd name="connsiteX122" fmla="*/ 6146960 w 10155021"/>
              <a:gd name="connsiteY122" fmla="*/ 149343 h 3923360"/>
              <a:gd name="connsiteX123" fmla="*/ 3614286 w 10155021"/>
              <a:gd name="connsiteY123" fmla="*/ 144218 h 3923360"/>
              <a:gd name="connsiteX124" fmla="*/ 3614286 w 10155021"/>
              <a:gd name="connsiteY124" fmla="*/ 747740 h 3923360"/>
              <a:gd name="connsiteX125" fmla="*/ 3605024 w 10155021"/>
              <a:gd name="connsiteY125" fmla="*/ 740188 h 3923360"/>
              <a:gd name="connsiteX126" fmla="*/ 3467896 w 10155021"/>
              <a:gd name="connsiteY126" fmla="*/ 636244 h 3923360"/>
              <a:gd name="connsiteX127" fmla="*/ 3151262 w 10155021"/>
              <a:gd name="connsiteY127" fmla="*/ 636244 h 3923360"/>
              <a:gd name="connsiteX128" fmla="*/ 2945999 w 10155021"/>
              <a:gd name="connsiteY128" fmla="*/ 636244 h 3923360"/>
              <a:gd name="connsiteX129" fmla="*/ 220009 w 10155021"/>
              <a:gd name="connsiteY129" fmla="*/ 636244 h 3923360"/>
              <a:gd name="connsiteX130" fmla="*/ 409484 w 10155021"/>
              <a:gd name="connsiteY130" fmla="*/ 979637 h 3923360"/>
              <a:gd name="connsiteX131" fmla="*/ 1370712 w 10155021"/>
              <a:gd name="connsiteY131" fmla="*/ 979637 h 3923360"/>
              <a:gd name="connsiteX132" fmla="*/ 1226684 w 10155021"/>
              <a:gd name="connsiteY132" fmla="*/ 1102523 h 3923360"/>
              <a:gd name="connsiteX133" fmla="*/ 1113487 w 10155021"/>
              <a:gd name="connsiteY133" fmla="*/ 1290356 h 3923360"/>
              <a:gd name="connsiteX134" fmla="*/ 1018950 w 10155021"/>
              <a:gd name="connsiteY134" fmla="*/ 1447758 h 3923360"/>
              <a:gd name="connsiteX135" fmla="*/ 934584 w 10155021"/>
              <a:gd name="connsiteY135" fmla="*/ 1507539 h 3923360"/>
              <a:gd name="connsiteX136" fmla="*/ 872079 w 10155021"/>
              <a:gd name="connsiteY136" fmla="*/ 1447678 h 3923360"/>
              <a:gd name="connsiteX137" fmla="*/ 767772 w 10155021"/>
              <a:gd name="connsiteY137" fmla="*/ 1281387 h 3923360"/>
              <a:gd name="connsiteX138" fmla="*/ 501418 w 10155021"/>
              <a:gd name="connsiteY138" fmla="*/ 1394703 h 3923360"/>
              <a:gd name="connsiteX139" fmla="*/ 835882 w 10155021"/>
              <a:gd name="connsiteY139" fmla="*/ 1854816 h 3923360"/>
              <a:gd name="connsiteX140" fmla="*/ 1100354 w 10155021"/>
              <a:gd name="connsiteY140" fmla="*/ 1968814 h 3923360"/>
              <a:gd name="connsiteX141" fmla="*/ 1272250 w 10155021"/>
              <a:gd name="connsiteY141" fmla="*/ 1880403 h 3923360"/>
              <a:gd name="connsiteX142" fmla="*/ 1320158 w 10155021"/>
              <a:gd name="connsiteY142" fmla="*/ 1709497 h 3923360"/>
              <a:gd name="connsiteX143" fmla="*/ 1316222 w 10155021"/>
              <a:gd name="connsiteY143" fmla="*/ 1686851 h 3923360"/>
              <a:gd name="connsiteX144" fmla="*/ 1350245 w 10155021"/>
              <a:gd name="connsiteY144" fmla="*/ 1662327 h 3923360"/>
              <a:gd name="connsiteX145" fmla="*/ 1525071 w 10155021"/>
              <a:gd name="connsiteY145" fmla="*/ 1479390 h 3923360"/>
              <a:gd name="connsiteX146" fmla="*/ 1613282 w 10155021"/>
              <a:gd name="connsiteY146" fmla="*/ 1275381 h 3923360"/>
              <a:gd name="connsiteX147" fmla="*/ 1683634 w 10155021"/>
              <a:gd name="connsiteY147" fmla="*/ 1458529 h 3923360"/>
              <a:gd name="connsiteX148" fmla="*/ 1840956 w 10155021"/>
              <a:gd name="connsiteY148" fmla="*/ 1670787 h 3923360"/>
              <a:gd name="connsiteX149" fmla="*/ 2034554 w 10155021"/>
              <a:gd name="connsiteY149" fmla="*/ 1851533 h 3923360"/>
              <a:gd name="connsiteX150" fmla="*/ 2219985 w 10155021"/>
              <a:gd name="connsiteY150" fmla="*/ 1937501 h 3923360"/>
              <a:gd name="connsiteX151" fmla="*/ 1405948 w 10155021"/>
              <a:gd name="connsiteY151" fmla="*/ 2389886 h 3923360"/>
              <a:gd name="connsiteX152" fmla="*/ 1731002 w 10155021"/>
              <a:gd name="connsiteY152" fmla="*/ 2795904 h 3923360"/>
              <a:gd name="connsiteX153" fmla="*/ 1766911 w 10155021"/>
              <a:gd name="connsiteY153" fmla="*/ 2781789 h 3923360"/>
              <a:gd name="connsiteX154" fmla="*/ 1766334 w 10155021"/>
              <a:gd name="connsiteY154" fmla="*/ 2780931 h 3923360"/>
              <a:gd name="connsiteX155" fmla="*/ 1785806 w 10155021"/>
              <a:gd name="connsiteY155" fmla="*/ 2782898 h 3923360"/>
              <a:gd name="connsiteX156" fmla="*/ 1829704 w 10155021"/>
              <a:gd name="connsiteY156" fmla="*/ 2783371 h 3923360"/>
              <a:gd name="connsiteX157" fmla="*/ 1890367 w 10155021"/>
              <a:gd name="connsiteY157" fmla="*/ 2785012 h 3923360"/>
              <a:gd name="connsiteX158" fmla="*/ 1952990 w 10155021"/>
              <a:gd name="connsiteY158" fmla="*/ 2796624 h 3923360"/>
              <a:gd name="connsiteX159" fmla="*/ 2011571 w 10155021"/>
              <a:gd name="connsiteY159" fmla="*/ 2815764 h 3923360"/>
              <a:gd name="connsiteX160" fmla="*/ 2092134 w 10155021"/>
              <a:gd name="connsiteY160" fmla="*/ 2848157 h 3923360"/>
              <a:gd name="connsiteX161" fmla="*/ 2199484 w 10155021"/>
              <a:gd name="connsiteY161" fmla="*/ 2894725 h 3923360"/>
              <a:gd name="connsiteX162" fmla="*/ 2299427 w 10155021"/>
              <a:gd name="connsiteY162" fmla="*/ 2958230 h 3923360"/>
              <a:gd name="connsiteX163" fmla="*/ 2329137 w 10155021"/>
              <a:gd name="connsiteY163" fmla="*/ 2976649 h 3923360"/>
              <a:gd name="connsiteX164" fmla="*/ 2407698 w 10155021"/>
              <a:gd name="connsiteY164" fmla="*/ 3040555 h 3923360"/>
              <a:gd name="connsiteX165" fmla="*/ 2422273 w 10155021"/>
              <a:gd name="connsiteY165" fmla="*/ 3064820 h 3923360"/>
              <a:gd name="connsiteX166" fmla="*/ 2460232 w 10155021"/>
              <a:gd name="connsiteY166" fmla="*/ 3091648 h 3923360"/>
              <a:gd name="connsiteX167" fmla="*/ 2746357 w 10155021"/>
              <a:gd name="connsiteY167" fmla="*/ 3295955 h 3923360"/>
              <a:gd name="connsiteX168" fmla="*/ 2728107 w 10155021"/>
              <a:gd name="connsiteY168" fmla="*/ 3386110 h 3923360"/>
              <a:gd name="connsiteX169" fmla="*/ 2736035 w 10155021"/>
              <a:gd name="connsiteY169" fmla="*/ 3394038 h 3923360"/>
              <a:gd name="connsiteX170" fmla="*/ 2738037 w 10155021"/>
              <a:gd name="connsiteY170" fmla="*/ 3398523 h 3923360"/>
              <a:gd name="connsiteX171" fmla="*/ 2763824 w 10155021"/>
              <a:gd name="connsiteY171" fmla="*/ 3469956 h 3923360"/>
              <a:gd name="connsiteX172" fmla="*/ 2988215 w 10155021"/>
              <a:gd name="connsiteY172" fmla="*/ 3567897 h 3923360"/>
              <a:gd name="connsiteX173" fmla="*/ 2993580 w 10155021"/>
              <a:gd name="connsiteY173" fmla="*/ 1657934 h 3923360"/>
              <a:gd name="connsiteX174" fmla="*/ 2993580 w 10155021"/>
              <a:gd name="connsiteY174" fmla="*/ 1698295 h 3923360"/>
              <a:gd name="connsiteX175" fmla="*/ 2998705 w 10155021"/>
              <a:gd name="connsiteY175" fmla="*/ 1661538 h 3923360"/>
              <a:gd name="connsiteX176" fmla="*/ 3011599 w 10155021"/>
              <a:gd name="connsiteY176" fmla="*/ 1627503 h 3923360"/>
              <a:gd name="connsiteX177" fmla="*/ 3055083 w 10155021"/>
              <a:gd name="connsiteY177" fmla="*/ 1510182 h 3923360"/>
              <a:gd name="connsiteX178" fmla="*/ 3010317 w 10155021"/>
              <a:gd name="connsiteY178" fmla="*/ 1486638 h 3923360"/>
              <a:gd name="connsiteX179" fmla="*/ 3060208 w 10155021"/>
              <a:gd name="connsiteY179" fmla="*/ 1440030 h 3923360"/>
              <a:gd name="connsiteX180" fmla="*/ 3074863 w 10155021"/>
              <a:gd name="connsiteY180" fmla="*/ 1416806 h 3923360"/>
              <a:gd name="connsiteX181" fmla="*/ 3080710 w 10155021"/>
              <a:gd name="connsiteY181" fmla="*/ 1330477 h 3923360"/>
              <a:gd name="connsiteX182" fmla="*/ 3042951 w 10155021"/>
              <a:gd name="connsiteY182" fmla="*/ 1109570 h 3923360"/>
              <a:gd name="connsiteX183" fmla="*/ 2954980 w 10155021"/>
              <a:gd name="connsiteY183" fmla="*/ 979637 h 3923360"/>
              <a:gd name="connsiteX184" fmla="*/ 3162542 w 10155021"/>
              <a:gd name="connsiteY184" fmla="*/ 979637 h 3923360"/>
              <a:gd name="connsiteX185" fmla="*/ 3387104 w 10155021"/>
              <a:gd name="connsiteY185" fmla="*/ 979637 h 3923360"/>
              <a:gd name="connsiteX186" fmla="*/ 3397904 w 10155021"/>
              <a:gd name="connsiteY186" fmla="*/ 979637 h 3923360"/>
              <a:gd name="connsiteX187" fmla="*/ 3449877 w 10155021"/>
              <a:gd name="connsiteY187" fmla="*/ 1029648 h 3923360"/>
              <a:gd name="connsiteX188" fmla="*/ 3525835 w 10155021"/>
              <a:gd name="connsiteY188" fmla="*/ 1131633 h 3923360"/>
              <a:gd name="connsiteX189" fmla="*/ 3589500 w 10155021"/>
              <a:gd name="connsiteY189" fmla="*/ 1244109 h 3923360"/>
              <a:gd name="connsiteX190" fmla="*/ 3614286 w 10155021"/>
              <a:gd name="connsiteY190" fmla="*/ 1320467 h 3923360"/>
              <a:gd name="connsiteX191" fmla="*/ 3614286 w 10155021"/>
              <a:gd name="connsiteY191" fmla="*/ 3324607 h 3923360"/>
              <a:gd name="connsiteX192" fmla="*/ 3983305 w 10155021"/>
              <a:gd name="connsiteY192" fmla="*/ 3593524 h 3923360"/>
              <a:gd name="connsiteX193" fmla="*/ 3983305 w 10155021"/>
              <a:gd name="connsiteY193" fmla="*/ 979637 h 3923360"/>
              <a:gd name="connsiteX194" fmla="*/ 4546124 w 10155021"/>
              <a:gd name="connsiteY194" fmla="*/ 979637 h 3923360"/>
              <a:gd name="connsiteX195" fmla="*/ 4327019 w 10155021"/>
              <a:gd name="connsiteY195" fmla="*/ 636244 h 3923360"/>
              <a:gd name="connsiteX196" fmla="*/ 3964326 w 10155021"/>
              <a:gd name="connsiteY196" fmla="*/ 636244 h 3923360"/>
              <a:gd name="connsiteX197" fmla="*/ 3950872 w 10155021"/>
              <a:gd name="connsiteY197" fmla="*/ 593239 h 3923360"/>
              <a:gd name="connsiteX198" fmla="*/ 3869148 w 10155021"/>
              <a:gd name="connsiteY198" fmla="*/ 360120 h 3923360"/>
              <a:gd name="connsiteX199" fmla="*/ 3614286 w 10155021"/>
              <a:gd name="connsiteY199" fmla="*/ 144218 h 3923360"/>
              <a:gd name="connsiteX200" fmla="*/ 33903 w 10155021"/>
              <a:gd name="connsiteY200" fmla="*/ 59513 h 3923360"/>
              <a:gd name="connsiteX201" fmla="*/ 10155021 w 10155021"/>
              <a:gd name="connsiteY201" fmla="*/ 0 h 3923360"/>
              <a:gd name="connsiteX202" fmla="*/ 10155021 w 10155021"/>
              <a:gd name="connsiteY202" fmla="*/ 3923360 h 3923360"/>
              <a:gd name="connsiteX203" fmla="*/ 20421 w 10155021"/>
              <a:gd name="connsiteY203" fmla="*/ 3923360 h 3923360"/>
              <a:gd name="connsiteX204" fmla="*/ 33903 w 10155021"/>
              <a:gd name="connsiteY204" fmla="*/ 59513 h 3923360"/>
              <a:gd name="connsiteX0" fmla="*/ 2621197 w 10155021"/>
              <a:gd name="connsiteY0" fmla="*/ 2081569 h 3923360"/>
              <a:gd name="connsiteX1" fmla="*/ 2619676 w 10155021"/>
              <a:gd name="connsiteY1" fmla="*/ 2903694 h 3923360"/>
              <a:gd name="connsiteX2" fmla="*/ 2491384 w 10155021"/>
              <a:gd name="connsiteY2" fmla="*/ 2709014 h 3923360"/>
              <a:gd name="connsiteX3" fmla="*/ 2341790 w 10155021"/>
              <a:gd name="connsiteY3" fmla="*/ 2674499 h 3923360"/>
              <a:gd name="connsiteX4" fmla="*/ 2346836 w 10155021"/>
              <a:gd name="connsiteY4" fmla="*/ 2674499 h 3923360"/>
              <a:gd name="connsiteX5" fmla="*/ 2278365 w 10155021"/>
              <a:gd name="connsiteY5" fmla="*/ 2561983 h 3923360"/>
              <a:gd name="connsiteX6" fmla="*/ 2252975 w 10155021"/>
              <a:gd name="connsiteY6" fmla="*/ 2616662 h 3923360"/>
              <a:gd name="connsiteX7" fmla="*/ 1981580 w 10155021"/>
              <a:gd name="connsiteY7" fmla="*/ 2430808 h 3923360"/>
              <a:gd name="connsiteX8" fmla="*/ 2621197 w 10155021"/>
              <a:gd name="connsiteY8" fmla="*/ 2081569 h 3923360"/>
              <a:gd name="connsiteX9" fmla="*/ 1860015 w 10155021"/>
              <a:gd name="connsiteY9" fmla="*/ 979637 h 3923360"/>
              <a:gd name="connsiteX10" fmla="*/ 2585753 w 10155021"/>
              <a:gd name="connsiteY10" fmla="*/ 979637 h 3923360"/>
              <a:gd name="connsiteX11" fmla="*/ 2608612 w 10155021"/>
              <a:gd name="connsiteY11" fmla="*/ 1006937 h 3923360"/>
              <a:gd name="connsiteX12" fmla="*/ 2674012 w 10155021"/>
              <a:gd name="connsiteY12" fmla="*/ 1093313 h 3923360"/>
              <a:gd name="connsiteX13" fmla="*/ 2701440 w 10155021"/>
              <a:gd name="connsiteY13" fmla="*/ 1221005 h 3923360"/>
              <a:gd name="connsiteX14" fmla="*/ 2701440 w 10155021"/>
              <a:gd name="connsiteY14" fmla="*/ 1266331 h 3923360"/>
              <a:gd name="connsiteX15" fmla="*/ 2672169 w 10155021"/>
              <a:gd name="connsiteY15" fmla="*/ 1372440 h 3923360"/>
              <a:gd name="connsiteX16" fmla="*/ 2598054 w 10155021"/>
              <a:gd name="connsiteY16" fmla="*/ 1450961 h 3923360"/>
              <a:gd name="connsiteX17" fmla="*/ 2499472 w 10155021"/>
              <a:gd name="connsiteY17" fmla="*/ 1500492 h 3923360"/>
              <a:gd name="connsiteX18" fmla="*/ 2396646 w 10155021"/>
              <a:gd name="connsiteY18" fmla="*/ 1517790 h 3923360"/>
              <a:gd name="connsiteX19" fmla="*/ 2230716 w 10155021"/>
              <a:gd name="connsiteY19" fmla="*/ 1468499 h 3923360"/>
              <a:gd name="connsiteX20" fmla="*/ 2058979 w 10155021"/>
              <a:gd name="connsiteY20" fmla="*/ 1338405 h 3923360"/>
              <a:gd name="connsiteX21" fmla="*/ 1926283 w 10155021"/>
              <a:gd name="connsiteY21" fmla="*/ 1170713 h 3923360"/>
              <a:gd name="connsiteX22" fmla="*/ 1876271 w 10155021"/>
              <a:gd name="connsiteY22" fmla="*/ 1009107 h 3923360"/>
              <a:gd name="connsiteX23" fmla="*/ 1877353 w 10155021"/>
              <a:gd name="connsiteY23" fmla="*/ 983681 h 3923360"/>
              <a:gd name="connsiteX24" fmla="*/ 1860015 w 10155021"/>
              <a:gd name="connsiteY24" fmla="*/ 979637 h 3923360"/>
              <a:gd name="connsiteX25" fmla="*/ 6146960 w 10155021"/>
              <a:gd name="connsiteY25" fmla="*/ 149343 h 3923360"/>
              <a:gd name="connsiteX26" fmla="*/ 6146960 w 10155021"/>
              <a:gd name="connsiteY26" fmla="*/ 1242434 h 3923360"/>
              <a:gd name="connsiteX27" fmla="*/ 6139731 w 10155021"/>
              <a:gd name="connsiteY27" fmla="*/ 1218752 h 3923360"/>
              <a:gd name="connsiteX28" fmla="*/ 6091263 w 10155021"/>
              <a:gd name="connsiteY28" fmla="*/ 1127749 h 3923360"/>
              <a:gd name="connsiteX29" fmla="*/ 5899706 w 10155021"/>
              <a:gd name="connsiteY29" fmla="*/ 905040 h 3923360"/>
              <a:gd name="connsiteX30" fmla="*/ 5664864 w 10155021"/>
              <a:gd name="connsiteY30" fmla="*/ 743314 h 3923360"/>
              <a:gd name="connsiteX31" fmla="*/ 5424136 w 10155021"/>
              <a:gd name="connsiteY31" fmla="*/ 723373 h 3923360"/>
              <a:gd name="connsiteX32" fmla="*/ 5424136 w 10155021"/>
              <a:gd name="connsiteY32" fmla="*/ 672120 h 3923360"/>
              <a:gd name="connsiteX33" fmla="*/ 5337568 w 10155021"/>
              <a:gd name="connsiteY33" fmla="*/ 672120 h 3923360"/>
              <a:gd name="connsiteX34" fmla="*/ 5213120 w 10155021"/>
              <a:gd name="connsiteY34" fmla="*/ 682811 h 3923360"/>
              <a:gd name="connsiteX35" fmla="*/ 5026568 w 10155021"/>
              <a:gd name="connsiteY35" fmla="*/ 727978 h 3923360"/>
              <a:gd name="connsiteX36" fmla="*/ 4809905 w 10155021"/>
              <a:gd name="connsiteY36" fmla="*/ 835048 h 3923360"/>
              <a:gd name="connsiteX37" fmla="*/ 4591761 w 10155021"/>
              <a:gd name="connsiteY37" fmla="*/ 1089429 h 3923360"/>
              <a:gd name="connsiteX38" fmla="*/ 4501228 w 10155021"/>
              <a:gd name="connsiteY38" fmla="*/ 1220124 h 3923360"/>
              <a:gd name="connsiteX39" fmla="*/ 4470997 w 10155021"/>
              <a:gd name="connsiteY39" fmla="*/ 1396545 h 3923360"/>
              <a:gd name="connsiteX40" fmla="*/ 4485011 w 10155021"/>
              <a:gd name="connsiteY40" fmla="*/ 1523436 h 3923360"/>
              <a:gd name="connsiteX41" fmla="*/ 4540028 w 10155021"/>
              <a:gd name="connsiteY41" fmla="*/ 1655251 h 3923360"/>
              <a:gd name="connsiteX42" fmla="*/ 4651743 w 10155021"/>
              <a:gd name="connsiteY42" fmla="*/ 1758237 h 3923360"/>
              <a:gd name="connsiteX43" fmla="*/ 4838174 w 10155021"/>
              <a:gd name="connsiteY43" fmla="*/ 1799600 h 3923360"/>
              <a:gd name="connsiteX44" fmla="*/ 4976196 w 10155021"/>
              <a:gd name="connsiteY44" fmla="*/ 1761601 h 3923360"/>
              <a:gd name="connsiteX45" fmla="*/ 5130875 w 10155021"/>
              <a:gd name="connsiteY45" fmla="*/ 1685082 h 3923360"/>
              <a:gd name="connsiteX46" fmla="*/ 5260008 w 10155021"/>
              <a:gd name="connsiteY46" fmla="*/ 1628464 h 3923360"/>
              <a:gd name="connsiteX47" fmla="*/ 5304574 w 10155021"/>
              <a:gd name="connsiteY47" fmla="*/ 1608603 h 3923360"/>
              <a:gd name="connsiteX48" fmla="*/ 5358629 w 10155021"/>
              <a:gd name="connsiteY48" fmla="*/ 1637753 h 3923360"/>
              <a:gd name="connsiteX49" fmla="*/ 5313663 w 10155021"/>
              <a:gd name="connsiteY49" fmla="*/ 1743142 h 3923360"/>
              <a:gd name="connsiteX50" fmla="*/ 5203750 w 10155021"/>
              <a:gd name="connsiteY50" fmla="*/ 1923167 h 3923360"/>
              <a:gd name="connsiteX51" fmla="*/ 5008229 w 10155021"/>
              <a:gd name="connsiteY51" fmla="*/ 2081529 h 3923360"/>
              <a:gd name="connsiteX52" fmla="*/ 4897195 w 10155021"/>
              <a:gd name="connsiteY52" fmla="*/ 2169820 h 3923360"/>
              <a:gd name="connsiteX53" fmla="*/ 4842098 w 10155021"/>
              <a:gd name="connsiteY53" fmla="*/ 2218110 h 3923360"/>
              <a:gd name="connsiteX54" fmla="*/ 5209596 w 10155021"/>
              <a:gd name="connsiteY54" fmla="*/ 2643827 h 3923360"/>
              <a:gd name="connsiteX55" fmla="*/ 5622781 w 10155021"/>
              <a:gd name="connsiteY55" fmla="*/ 2108757 h 3923360"/>
              <a:gd name="connsiteX56" fmla="*/ 5742064 w 10155021"/>
              <a:gd name="connsiteY56" fmla="*/ 1748347 h 3923360"/>
              <a:gd name="connsiteX57" fmla="*/ 5601959 w 10155021"/>
              <a:gd name="connsiteY57" fmla="*/ 1406035 h 3923360"/>
              <a:gd name="connsiteX58" fmla="*/ 5139124 w 10155021"/>
              <a:gd name="connsiteY58" fmla="*/ 1279945 h 3923360"/>
              <a:gd name="connsiteX59" fmla="*/ 5004906 w 10155021"/>
              <a:gd name="connsiteY59" fmla="*/ 1305091 h 3923360"/>
              <a:gd name="connsiteX60" fmla="*/ 5173038 w 10155021"/>
              <a:gd name="connsiteY60" fmla="*/ 1168230 h 3923360"/>
              <a:gd name="connsiteX61" fmla="*/ 5407079 w 10155021"/>
              <a:gd name="connsiteY61" fmla="*/ 1106086 h 3923360"/>
              <a:gd name="connsiteX62" fmla="*/ 5570567 w 10155021"/>
              <a:gd name="connsiteY62" fmla="*/ 1141042 h 3923360"/>
              <a:gd name="connsiteX63" fmla="*/ 5739741 w 10155021"/>
              <a:gd name="connsiteY63" fmla="*/ 1232577 h 3923360"/>
              <a:gd name="connsiteX64" fmla="*/ 5881286 w 10155021"/>
              <a:gd name="connsiteY64" fmla="*/ 1352460 h 3923360"/>
              <a:gd name="connsiteX65" fmla="*/ 5966214 w 10155021"/>
              <a:gd name="connsiteY65" fmla="*/ 1472624 h 3923360"/>
              <a:gd name="connsiteX66" fmla="*/ 6106718 w 10155021"/>
              <a:gd name="connsiteY66" fmla="*/ 1708666 h 3923360"/>
              <a:gd name="connsiteX67" fmla="*/ 6146960 w 10155021"/>
              <a:gd name="connsiteY67" fmla="*/ 1863906 h 3923360"/>
              <a:gd name="connsiteX68" fmla="*/ 6146960 w 10155021"/>
              <a:gd name="connsiteY68" fmla="*/ 3324287 h 3923360"/>
              <a:gd name="connsiteX69" fmla="*/ 6521104 w 10155021"/>
              <a:gd name="connsiteY69" fmla="*/ 3593524 h 3923360"/>
              <a:gd name="connsiteX70" fmla="*/ 6521104 w 10155021"/>
              <a:gd name="connsiteY70" fmla="*/ 979637 h 3923360"/>
              <a:gd name="connsiteX71" fmla="*/ 6849825 w 10155021"/>
              <a:gd name="connsiteY71" fmla="*/ 979637 h 3923360"/>
              <a:gd name="connsiteX72" fmla="*/ 6900538 w 10155021"/>
              <a:gd name="connsiteY72" fmla="*/ 979637 h 3923360"/>
              <a:gd name="connsiteX73" fmla="*/ 6925566 w 10155021"/>
              <a:gd name="connsiteY73" fmla="*/ 1095352 h 3923360"/>
              <a:gd name="connsiteX74" fmla="*/ 7163308 w 10155021"/>
              <a:gd name="connsiteY74" fmla="*/ 1875998 h 3923360"/>
              <a:gd name="connsiteX75" fmla="*/ 7480513 w 10155021"/>
              <a:gd name="connsiteY75" fmla="*/ 2471570 h 3923360"/>
              <a:gd name="connsiteX76" fmla="*/ 7818021 w 10155021"/>
              <a:gd name="connsiteY76" fmla="*/ 2854244 h 3923360"/>
              <a:gd name="connsiteX77" fmla="*/ 8144275 w 10155021"/>
              <a:gd name="connsiteY77" fmla="*/ 3069305 h 3923360"/>
              <a:gd name="connsiteX78" fmla="*/ 8425525 w 10155021"/>
              <a:gd name="connsiteY78" fmla="*/ 3163081 h 3923360"/>
              <a:gd name="connsiteX79" fmla="*/ 8635501 w 10155021"/>
              <a:gd name="connsiteY79" fmla="*/ 3183502 h 3923360"/>
              <a:gd name="connsiteX80" fmla="*/ 9051408 w 10155021"/>
              <a:gd name="connsiteY80" fmla="*/ 3092168 h 3923360"/>
              <a:gd name="connsiteX81" fmla="*/ 9343549 w 10155021"/>
              <a:gd name="connsiteY81" fmla="*/ 2854684 h 3923360"/>
              <a:gd name="connsiteX82" fmla="*/ 9515765 w 10155021"/>
              <a:gd name="connsiteY82" fmla="*/ 2530230 h 3923360"/>
              <a:gd name="connsiteX83" fmla="*/ 9570862 w 10155021"/>
              <a:gd name="connsiteY83" fmla="*/ 2169820 h 3923360"/>
              <a:gd name="connsiteX84" fmla="*/ 9442130 w 10155021"/>
              <a:gd name="connsiteY84" fmla="*/ 1601436 h 3923360"/>
              <a:gd name="connsiteX85" fmla="*/ 9138458 w 10155021"/>
              <a:gd name="connsiteY85" fmla="*/ 1253798 h 3923360"/>
              <a:gd name="connsiteX86" fmla="*/ 8782572 w 10155021"/>
              <a:gd name="connsiteY86" fmla="*/ 1078778 h 3923360"/>
              <a:gd name="connsiteX87" fmla="*/ 8501283 w 10155021"/>
              <a:gd name="connsiteY87" fmla="*/ 1030889 h 3923360"/>
              <a:gd name="connsiteX88" fmla="*/ 8207501 w 10155021"/>
              <a:gd name="connsiteY88" fmla="*/ 1090831 h 3923360"/>
              <a:gd name="connsiteX89" fmla="*/ 7992199 w 10155021"/>
              <a:gd name="connsiteY89" fmla="*/ 1241145 h 3923360"/>
              <a:gd name="connsiteX90" fmla="*/ 7861385 w 10155021"/>
              <a:gd name="connsiteY90" fmla="*/ 1434744 h 3923360"/>
              <a:gd name="connsiteX91" fmla="*/ 7818021 w 10155021"/>
              <a:gd name="connsiteY91" fmla="*/ 1635030 h 3923360"/>
              <a:gd name="connsiteX92" fmla="*/ 7965211 w 10155021"/>
              <a:gd name="connsiteY92" fmla="*/ 2015181 h 3923360"/>
              <a:gd name="connsiteX93" fmla="*/ 8365863 w 10155021"/>
              <a:gd name="connsiteY93" fmla="*/ 2173824 h 3923360"/>
              <a:gd name="connsiteX94" fmla="*/ 8528951 w 10155021"/>
              <a:gd name="connsiteY94" fmla="*/ 2148879 h 3923360"/>
              <a:gd name="connsiteX95" fmla="*/ 8692199 w 10155021"/>
              <a:gd name="connsiteY95" fmla="*/ 2069237 h 3923360"/>
              <a:gd name="connsiteX96" fmla="*/ 8817808 w 10155021"/>
              <a:gd name="connsiteY96" fmla="*/ 1926650 h 3923360"/>
              <a:gd name="connsiteX97" fmla="*/ 8868700 w 10155021"/>
              <a:gd name="connsiteY97" fmla="*/ 1715433 h 3923360"/>
              <a:gd name="connsiteX98" fmla="*/ 8840501 w 10155021"/>
              <a:gd name="connsiteY98" fmla="*/ 1567081 h 3923360"/>
              <a:gd name="connsiteX99" fmla="*/ 8824988 w 10155021"/>
              <a:gd name="connsiteY99" fmla="*/ 1533350 h 3923360"/>
              <a:gd name="connsiteX100" fmla="*/ 8863995 w 10155021"/>
              <a:gd name="connsiteY100" fmla="*/ 1536051 h 3923360"/>
              <a:gd name="connsiteX101" fmla="*/ 8979614 w 10155021"/>
              <a:gd name="connsiteY101" fmla="*/ 1579333 h 3923360"/>
              <a:gd name="connsiteX102" fmla="*/ 9106585 w 10155021"/>
              <a:gd name="connsiteY102" fmla="*/ 1700618 h 3923360"/>
              <a:gd name="connsiteX103" fmla="*/ 9194315 w 10155021"/>
              <a:gd name="connsiteY103" fmla="*/ 1865788 h 3923360"/>
              <a:gd name="connsiteX104" fmla="*/ 9227469 w 10155021"/>
              <a:gd name="connsiteY104" fmla="*/ 2029356 h 3923360"/>
              <a:gd name="connsiteX105" fmla="*/ 9189831 w 10155021"/>
              <a:gd name="connsiteY105" fmla="*/ 2237209 h 3923360"/>
              <a:gd name="connsiteX106" fmla="*/ 9075353 w 10155021"/>
              <a:gd name="connsiteY106" fmla="*/ 2452471 h 3923360"/>
              <a:gd name="connsiteX107" fmla="*/ 8878470 w 10155021"/>
              <a:gd name="connsiteY107" fmla="*/ 2619442 h 3923360"/>
              <a:gd name="connsiteX108" fmla="*/ 8585209 w 10155021"/>
              <a:gd name="connsiteY108" fmla="*/ 2686351 h 3923360"/>
              <a:gd name="connsiteX109" fmla="*/ 8211625 w 10155021"/>
              <a:gd name="connsiteY109" fmla="*/ 2615558 h 3923360"/>
              <a:gd name="connsiteX110" fmla="*/ 7846569 w 10155021"/>
              <a:gd name="connsiteY110" fmla="*/ 2363860 h 3923360"/>
              <a:gd name="connsiteX111" fmla="*/ 7499773 w 10155021"/>
              <a:gd name="connsiteY111" fmla="*/ 1873596 h 3923360"/>
              <a:gd name="connsiteX112" fmla="*/ 7185931 w 10155021"/>
              <a:gd name="connsiteY112" fmla="*/ 1070530 h 3923360"/>
              <a:gd name="connsiteX113" fmla="*/ 6952214 w 10155021"/>
              <a:gd name="connsiteY113" fmla="*/ 979637 h 3923360"/>
              <a:gd name="connsiteX114" fmla="*/ 9858438 w 10155021"/>
              <a:gd name="connsiteY114" fmla="*/ 979637 h 3923360"/>
              <a:gd name="connsiteX115" fmla="*/ 9655349 w 10155021"/>
              <a:gd name="connsiteY115" fmla="*/ 636244 h 3923360"/>
              <a:gd name="connsiteX116" fmla="*/ 6724033 w 10155021"/>
              <a:gd name="connsiteY116" fmla="*/ 636244 h 3923360"/>
              <a:gd name="connsiteX117" fmla="*/ 6660350 w 10155021"/>
              <a:gd name="connsiteY117" fmla="*/ 636244 h 3923360"/>
              <a:gd name="connsiteX118" fmla="*/ 6505355 w 10155021"/>
              <a:gd name="connsiteY118" fmla="*/ 636244 h 3923360"/>
              <a:gd name="connsiteX119" fmla="*/ 6505293 w 10155021"/>
              <a:gd name="connsiteY119" fmla="*/ 635598 h 3923360"/>
              <a:gd name="connsiteX120" fmla="*/ 6493957 w 10155021"/>
              <a:gd name="connsiteY120" fmla="*/ 599726 h 3923360"/>
              <a:gd name="connsiteX121" fmla="*/ 6416597 w 10155021"/>
              <a:gd name="connsiteY121" fmla="*/ 358318 h 3923360"/>
              <a:gd name="connsiteX122" fmla="*/ 6146960 w 10155021"/>
              <a:gd name="connsiteY122" fmla="*/ 149343 h 3923360"/>
              <a:gd name="connsiteX123" fmla="*/ 3614286 w 10155021"/>
              <a:gd name="connsiteY123" fmla="*/ 144218 h 3923360"/>
              <a:gd name="connsiteX124" fmla="*/ 3614286 w 10155021"/>
              <a:gd name="connsiteY124" fmla="*/ 747740 h 3923360"/>
              <a:gd name="connsiteX125" fmla="*/ 3605024 w 10155021"/>
              <a:gd name="connsiteY125" fmla="*/ 740188 h 3923360"/>
              <a:gd name="connsiteX126" fmla="*/ 3467896 w 10155021"/>
              <a:gd name="connsiteY126" fmla="*/ 636244 h 3923360"/>
              <a:gd name="connsiteX127" fmla="*/ 3151262 w 10155021"/>
              <a:gd name="connsiteY127" fmla="*/ 636244 h 3923360"/>
              <a:gd name="connsiteX128" fmla="*/ 2945999 w 10155021"/>
              <a:gd name="connsiteY128" fmla="*/ 636244 h 3923360"/>
              <a:gd name="connsiteX129" fmla="*/ 220009 w 10155021"/>
              <a:gd name="connsiteY129" fmla="*/ 636244 h 3923360"/>
              <a:gd name="connsiteX130" fmla="*/ 409484 w 10155021"/>
              <a:gd name="connsiteY130" fmla="*/ 979637 h 3923360"/>
              <a:gd name="connsiteX131" fmla="*/ 1370712 w 10155021"/>
              <a:gd name="connsiteY131" fmla="*/ 979637 h 3923360"/>
              <a:gd name="connsiteX132" fmla="*/ 1226684 w 10155021"/>
              <a:gd name="connsiteY132" fmla="*/ 1102523 h 3923360"/>
              <a:gd name="connsiteX133" fmla="*/ 1113487 w 10155021"/>
              <a:gd name="connsiteY133" fmla="*/ 1290356 h 3923360"/>
              <a:gd name="connsiteX134" fmla="*/ 1018950 w 10155021"/>
              <a:gd name="connsiteY134" fmla="*/ 1447758 h 3923360"/>
              <a:gd name="connsiteX135" fmla="*/ 934584 w 10155021"/>
              <a:gd name="connsiteY135" fmla="*/ 1507539 h 3923360"/>
              <a:gd name="connsiteX136" fmla="*/ 872079 w 10155021"/>
              <a:gd name="connsiteY136" fmla="*/ 1447678 h 3923360"/>
              <a:gd name="connsiteX137" fmla="*/ 767772 w 10155021"/>
              <a:gd name="connsiteY137" fmla="*/ 1281387 h 3923360"/>
              <a:gd name="connsiteX138" fmla="*/ 501418 w 10155021"/>
              <a:gd name="connsiteY138" fmla="*/ 1394703 h 3923360"/>
              <a:gd name="connsiteX139" fmla="*/ 835882 w 10155021"/>
              <a:gd name="connsiteY139" fmla="*/ 1854816 h 3923360"/>
              <a:gd name="connsiteX140" fmla="*/ 1100354 w 10155021"/>
              <a:gd name="connsiteY140" fmla="*/ 1968814 h 3923360"/>
              <a:gd name="connsiteX141" fmla="*/ 1272250 w 10155021"/>
              <a:gd name="connsiteY141" fmla="*/ 1880403 h 3923360"/>
              <a:gd name="connsiteX142" fmla="*/ 1320158 w 10155021"/>
              <a:gd name="connsiteY142" fmla="*/ 1709497 h 3923360"/>
              <a:gd name="connsiteX143" fmla="*/ 1316222 w 10155021"/>
              <a:gd name="connsiteY143" fmla="*/ 1686851 h 3923360"/>
              <a:gd name="connsiteX144" fmla="*/ 1350245 w 10155021"/>
              <a:gd name="connsiteY144" fmla="*/ 1662327 h 3923360"/>
              <a:gd name="connsiteX145" fmla="*/ 1525071 w 10155021"/>
              <a:gd name="connsiteY145" fmla="*/ 1479390 h 3923360"/>
              <a:gd name="connsiteX146" fmla="*/ 1613282 w 10155021"/>
              <a:gd name="connsiteY146" fmla="*/ 1275381 h 3923360"/>
              <a:gd name="connsiteX147" fmla="*/ 1683634 w 10155021"/>
              <a:gd name="connsiteY147" fmla="*/ 1458529 h 3923360"/>
              <a:gd name="connsiteX148" fmla="*/ 1840956 w 10155021"/>
              <a:gd name="connsiteY148" fmla="*/ 1670787 h 3923360"/>
              <a:gd name="connsiteX149" fmla="*/ 2034554 w 10155021"/>
              <a:gd name="connsiteY149" fmla="*/ 1851533 h 3923360"/>
              <a:gd name="connsiteX150" fmla="*/ 2219985 w 10155021"/>
              <a:gd name="connsiteY150" fmla="*/ 1937501 h 3923360"/>
              <a:gd name="connsiteX151" fmla="*/ 1405948 w 10155021"/>
              <a:gd name="connsiteY151" fmla="*/ 2389886 h 3923360"/>
              <a:gd name="connsiteX152" fmla="*/ 1731002 w 10155021"/>
              <a:gd name="connsiteY152" fmla="*/ 2795904 h 3923360"/>
              <a:gd name="connsiteX153" fmla="*/ 1766911 w 10155021"/>
              <a:gd name="connsiteY153" fmla="*/ 2781789 h 3923360"/>
              <a:gd name="connsiteX154" fmla="*/ 1766334 w 10155021"/>
              <a:gd name="connsiteY154" fmla="*/ 2780931 h 3923360"/>
              <a:gd name="connsiteX155" fmla="*/ 1785806 w 10155021"/>
              <a:gd name="connsiteY155" fmla="*/ 2782898 h 3923360"/>
              <a:gd name="connsiteX156" fmla="*/ 1829704 w 10155021"/>
              <a:gd name="connsiteY156" fmla="*/ 2783371 h 3923360"/>
              <a:gd name="connsiteX157" fmla="*/ 1890367 w 10155021"/>
              <a:gd name="connsiteY157" fmla="*/ 2785012 h 3923360"/>
              <a:gd name="connsiteX158" fmla="*/ 1952990 w 10155021"/>
              <a:gd name="connsiteY158" fmla="*/ 2796624 h 3923360"/>
              <a:gd name="connsiteX159" fmla="*/ 2011571 w 10155021"/>
              <a:gd name="connsiteY159" fmla="*/ 2815764 h 3923360"/>
              <a:gd name="connsiteX160" fmla="*/ 2092134 w 10155021"/>
              <a:gd name="connsiteY160" fmla="*/ 2848157 h 3923360"/>
              <a:gd name="connsiteX161" fmla="*/ 2199484 w 10155021"/>
              <a:gd name="connsiteY161" fmla="*/ 2894725 h 3923360"/>
              <a:gd name="connsiteX162" fmla="*/ 2299427 w 10155021"/>
              <a:gd name="connsiteY162" fmla="*/ 2958230 h 3923360"/>
              <a:gd name="connsiteX163" fmla="*/ 2329137 w 10155021"/>
              <a:gd name="connsiteY163" fmla="*/ 2976649 h 3923360"/>
              <a:gd name="connsiteX164" fmla="*/ 2407698 w 10155021"/>
              <a:gd name="connsiteY164" fmla="*/ 3040555 h 3923360"/>
              <a:gd name="connsiteX165" fmla="*/ 2422273 w 10155021"/>
              <a:gd name="connsiteY165" fmla="*/ 3064820 h 3923360"/>
              <a:gd name="connsiteX166" fmla="*/ 2460232 w 10155021"/>
              <a:gd name="connsiteY166" fmla="*/ 3091648 h 3923360"/>
              <a:gd name="connsiteX167" fmla="*/ 2746357 w 10155021"/>
              <a:gd name="connsiteY167" fmla="*/ 3295955 h 3923360"/>
              <a:gd name="connsiteX168" fmla="*/ 2728107 w 10155021"/>
              <a:gd name="connsiteY168" fmla="*/ 3386110 h 3923360"/>
              <a:gd name="connsiteX169" fmla="*/ 2736035 w 10155021"/>
              <a:gd name="connsiteY169" fmla="*/ 3394038 h 3923360"/>
              <a:gd name="connsiteX170" fmla="*/ 2738037 w 10155021"/>
              <a:gd name="connsiteY170" fmla="*/ 3398523 h 3923360"/>
              <a:gd name="connsiteX171" fmla="*/ 2763824 w 10155021"/>
              <a:gd name="connsiteY171" fmla="*/ 3469956 h 3923360"/>
              <a:gd name="connsiteX172" fmla="*/ 2988215 w 10155021"/>
              <a:gd name="connsiteY172" fmla="*/ 3567897 h 3923360"/>
              <a:gd name="connsiteX173" fmla="*/ 2993580 w 10155021"/>
              <a:gd name="connsiteY173" fmla="*/ 1657934 h 3923360"/>
              <a:gd name="connsiteX174" fmla="*/ 2993580 w 10155021"/>
              <a:gd name="connsiteY174" fmla="*/ 1698295 h 3923360"/>
              <a:gd name="connsiteX175" fmla="*/ 2998705 w 10155021"/>
              <a:gd name="connsiteY175" fmla="*/ 1661538 h 3923360"/>
              <a:gd name="connsiteX176" fmla="*/ 3011599 w 10155021"/>
              <a:gd name="connsiteY176" fmla="*/ 1627503 h 3923360"/>
              <a:gd name="connsiteX177" fmla="*/ 3055083 w 10155021"/>
              <a:gd name="connsiteY177" fmla="*/ 1510182 h 3923360"/>
              <a:gd name="connsiteX178" fmla="*/ 3010317 w 10155021"/>
              <a:gd name="connsiteY178" fmla="*/ 1486638 h 3923360"/>
              <a:gd name="connsiteX179" fmla="*/ 3060208 w 10155021"/>
              <a:gd name="connsiteY179" fmla="*/ 1440030 h 3923360"/>
              <a:gd name="connsiteX180" fmla="*/ 3074863 w 10155021"/>
              <a:gd name="connsiteY180" fmla="*/ 1416806 h 3923360"/>
              <a:gd name="connsiteX181" fmla="*/ 3080710 w 10155021"/>
              <a:gd name="connsiteY181" fmla="*/ 1330477 h 3923360"/>
              <a:gd name="connsiteX182" fmla="*/ 3042951 w 10155021"/>
              <a:gd name="connsiteY182" fmla="*/ 1109570 h 3923360"/>
              <a:gd name="connsiteX183" fmla="*/ 2954980 w 10155021"/>
              <a:gd name="connsiteY183" fmla="*/ 979637 h 3923360"/>
              <a:gd name="connsiteX184" fmla="*/ 3162542 w 10155021"/>
              <a:gd name="connsiteY184" fmla="*/ 979637 h 3923360"/>
              <a:gd name="connsiteX185" fmla="*/ 3387104 w 10155021"/>
              <a:gd name="connsiteY185" fmla="*/ 979637 h 3923360"/>
              <a:gd name="connsiteX186" fmla="*/ 3397904 w 10155021"/>
              <a:gd name="connsiteY186" fmla="*/ 979637 h 3923360"/>
              <a:gd name="connsiteX187" fmla="*/ 3449877 w 10155021"/>
              <a:gd name="connsiteY187" fmla="*/ 1029648 h 3923360"/>
              <a:gd name="connsiteX188" fmla="*/ 3525835 w 10155021"/>
              <a:gd name="connsiteY188" fmla="*/ 1131633 h 3923360"/>
              <a:gd name="connsiteX189" fmla="*/ 3589500 w 10155021"/>
              <a:gd name="connsiteY189" fmla="*/ 1244109 h 3923360"/>
              <a:gd name="connsiteX190" fmla="*/ 3614286 w 10155021"/>
              <a:gd name="connsiteY190" fmla="*/ 1320467 h 3923360"/>
              <a:gd name="connsiteX191" fmla="*/ 3614286 w 10155021"/>
              <a:gd name="connsiteY191" fmla="*/ 3324607 h 3923360"/>
              <a:gd name="connsiteX192" fmla="*/ 3983305 w 10155021"/>
              <a:gd name="connsiteY192" fmla="*/ 3593524 h 3923360"/>
              <a:gd name="connsiteX193" fmla="*/ 3983305 w 10155021"/>
              <a:gd name="connsiteY193" fmla="*/ 979637 h 3923360"/>
              <a:gd name="connsiteX194" fmla="*/ 4546124 w 10155021"/>
              <a:gd name="connsiteY194" fmla="*/ 979637 h 3923360"/>
              <a:gd name="connsiteX195" fmla="*/ 4327019 w 10155021"/>
              <a:gd name="connsiteY195" fmla="*/ 636244 h 3923360"/>
              <a:gd name="connsiteX196" fmla="*/ 3964326 w 10155021"/>
              <a:gd name="connsiteY196" fmla="*/ 636244 h 3923360"/>
              <a:gd name="connsiteX197" fmla="*/ 3950872 w 10155021"/>
              <a:gd name="connsiteY197" fmla="*/ 593239 h 3923360"/>
              <a:gd name="connsiteX198" fmla="*/ 3869148 w 10155021"/>
              <a:gd name="connsiteY198" fmla="*/ 360120 h 3923360"/>
              <a:gd name="connsiteX199" fmla="*/ 3614286 w 10155021"/>
              <a:gd name="connsiteY199" fmla="*/ 144218 h 3923360"/>
              <a:gd name="connsiteX200" fmla="*/ 33903 w 10155021"/>
              <a:gd name="connsiteY200" fmla="*/ 59513 h 3923360"/>
              <a:gd name="connsiteX201" fmla="*/ 10155021 w 10155021"/>
              <a:gd name="connsiteY201" fmla="*/ 0 h 3923360"/>
              <a:gd name="connsiteX202" fmla="*/ 10155021 w 10155021"/>
              <a:gd name="connsiteY202" fmla="*/ 3923360 h 3923360"/>
              <a:gd name="connsiteX203" fmla="*/ 20421 w 10155021"/>
              <a:gd name="connsiteY203" fmla="*/ 3923360 h 3923360"/>
              <a:gd name="connsiteX204" fmla="*/ 33903 w 10155021"/>
              <a:gd name="connsiteY204" fmla="*/ 59513 h 3923360"/>
              <a:gd name="connsiteX0" fmla="*/ 2600776 w 10134600"/>
              <a:gd name="connsiteY0" fmla="*/ 2081569 h 3923360"/>
              <a:gd name="connsiteX1" fmla="*/ 2599255 w 10134600"/>
              <a:gd name="connsiteY1" fmla="*/ 2903694 h 3923360"/>
              <a:gd name="connsiteX2" fmla="*/ 2470963 w 10134600"/>
              <a:gd name="connsiteY2" fmla="*/ 2709014 h 3923360"/>
              <a:gd name="connsiteX3" fmla="*/ 2321369 w 10134600"/>
              <a:gd name="connsiteY3" fmla="*/ 2674499 h 3923360"/>
              <a:gd name="connsiteX4" fmla="*/ 2326415 w 10134600"/>
              <a:gd name="connsiteY4" fmla="*/ 2674499 h 3923360"/>
              <a:gd name="connsiteX5" fmla="*/ 2257944 w 10134600"/>
              <a:gd name="connsiteY5" fmla="*/ 2561983 h 3923360"/>
              <a:gd name="connsiteX6" fmla="*/ 2232554 w 10134600"/>
              <a:gd name="connsiteY6" fmla="*/ 2616662 h 3923360"/>
              <a:gd name="connsiteX7" fmla="*/ 1961159 w 10134600"/>
              <a:gd name="connsiteY7" fmla="*/ 2430808 h 3923360"/>
              <a:gd name="connsiteX8" fmla="*/ 2600776 w 10134600"/>
              <a:gd name="connsiteY8" fmla="*/ 2081569 h 3923360"/>
              <a:gd name="connsiteX9" fmla="*/ 1839594 w 10134600"/>
              <a:gd name="connsiteY9" fmla="*/ 979637 h 3923360"/>
              <a:gd name="connsiteX10" fmla="*/ 2565332 w 10134600"/>
              <a:gd name="connsiteY10" fmla="*/ 979637 h 3923360"/>
              <a:gd name="connsiteX11" fmla="*/ 2588191 w 10134600"/>
              <a:gd name="connsiteY11" fmla="*/ 1006937 h 3923360"/>
              <a:gd name="connsiteX12" fmla="*/ 2653591 w 10134600"/>
              <a:gd name="connsiteY12" fmla="*/ 1093313 h 3923360"/>
              <a:gd name="connsiteX13" fmla="*/ 2681019 w 10134600"/>
              <a:gd name="connsiteY13" fmla="*/ 1221005 h 3923360"/>
              <a:gd name="connsiteX14" fmla="*/ 2681019 w 10134600"/>
              <a:gd name="connsiteY14" fmla="*/ 1266331 h 3923360"/>
              <a:gd name="connsiteX15" fmla="*/ 2651748 w 10134600"/>
              <a:gd name="connsiteY15" fmla="*/ 1372440 h 3923360"/>
              <a:gd name="connsiteX16" fmla="*/ 2577633 w 10134600"/>
              <a:gd name="connsiteY16" fmla="*/ 1450961 h 3923360"/>
              <a:gd name="connsiteX17" fmla="*/ 2479051 w 10134600"/>
              <a:gd name="connsiteY17" fmla="*/ 1500492 h 3923360"/>
              <a:gd name="connsiteX18" fmla="*/ 2376225 w 10134600"/>
              <a:gd name="connsiteY18" fmla="*/ 1517790 h 3923360"/>
              <a:gd name="connsiteX19" fmla="*/ 2210295 w 10134600"/>
              <a:gd name="connsiteY19" fmla="*/ 1468499 h 3923360"/>
              <a:gd name="connsiteX20" fmla="*/ 2038558 w 10134600"/>
              <a:gd name="connsiteY20" fmla="*/ 1338405 h 3923360"/>
              <a:gd name="connsiteX21" fmla="*/ 1905862 w 10134600"/>
              <a:gd name="connsiteY21" fmla="*/ 1170713 h 3923360"/>
              <a:gd name="connsiteX22" fmla="*/ 1855850 w 10134600"/>
              <a:gd name="connsiteY22" fmla="*/ 1009107 h 3923360"/>
              <a:gd name="connsiteX23" fmla="*/ 1856932 w 10134600"/>
              <a:gd name="connsiteY23" fmla="*/ 983681 h 3923360"/>
              <a:gd name="connsiteX24" fmla="*/ 1839594 w 10134600"/>
              <a:gd name="connsiteY24" fmla="*/ 979637 h 3923360"/>
              <a:gd name="connsiteX25" fmla="*/ 6126539 w 10134600"/>
              <a:gd name="connsiteY25" fmla="*/ 149343 h 3923360"/>
              <a:gd name="connsiteX26" fmla="*/ 6126539 w 10134600"/>
              <a:gd name="connsiteY26" fmla="*/ 1242434 h 3923360"/>
              <a:gd name="connsiteX27" fmla="*/ 6119310 w 10134600"/>
              <a:gd name="connsiteY27" fmla="*/ 1218752 h 3923360"/>
              <a:gd name="connsiteX28" fmla="*/ 6070842 w 10134600"/>
              <a:gd name="connsiteY28" fmla="*/ 1127749 h 3923360"/>
              <a:gd name="connsiteX29" fmla="*/ 5879285 w 10134600"/>
              <a:gd name="connsiteY29" fmla="*/ 905040 h 3923360"/>
              <a:gd name="connsiteX30" fmla="*/ 5644443 w 10134600"/>
              <a:gd name="connsiteY30" fmla="*/ 743314 h 3923360"/>
              <a:gd name="connsiteX31" fmla="*/ 5403715 w 10134600"/>
              <a:gd name="connsiteY31" fmla="*/ 723373 h 3923360"/>
              <a:gd name="connsiteX32" fmla="*/ 5403715 w 10134600"/>
              <a:gd name="connsiteY32" fmla="*/ 672120 h 3923360"/>
              <a:gd name="connsiteX33" fmla="*/ 5317147 w 10134600"/>
              <a:gd name="connsiteY33" fmla="*/ 672120 h 3923360"/>
              <a:gd name="connsiteX34" fmla="*/ 5192699 w 10134600"/>
              <a:gd name="connsiteY34" fmla="*/ 682811 h 3923360"/>
              <a:gd name="connsiteX35" fmla="*/ 5006147 w 10134600"/>
              <a:gd name="connsiteY35" fmla="*/ 727978 h 3923360"/>
              <a:gd name="connsiteX36" fmla="*/ 4789484 w 10134600"/>
              <a:gd name="connsiteY36" fmla="*/ 835048 h 3923360"/>
              <a:gd name="connsiteX37" fmla="*/ 4571340 w 10134600"/>
              <a:gd name="connsiteY37" fmla="*/ 1089429 h 3923360"/>
              <a:gd name="connsiteX38" fmla="*/ 4480807 w 10134600"/>
              <a:gd name="connsiteY38" fmla="*/ 1220124 h 3923360"/>
              <a:gd name="connsiteX39" fmla="*/ 4450576 w 10134600"/>
              <a:gd name="connsiteY39" fmla="*/ 1396545 h 3923360"/>
              <a:gd name="connsiteX40" fmla="*/ 4464590 w 10134600"/>
              <a:gd name="connsiteY40" fmla="*/ 1523436 h 3923360"/>
              <a:gd name="connsiteX41" fmla="*/ 4519607 w 10134600"/>
              <a:gd name="connsiteY41" fmla="*/ 1655251 h 3923360"/>
              <a:gd name="connsiteX42" fmla="*/ 4631322 w 10134600"/>
              <a:gd name="connsiteY42" fmla="*/ 1758237 h 3923360"/>
              <a:gd name="connsiteX43" fmla="*/ 4817753 w 10134600"/>
              <a:gd name="connsiteY43" fmla="*/ 1799600 h 3923360"/>
              <a:gd name="connsiteX44" fmla="*/ 4955775 w 10134600"/>
              <a:gd name="connsiteY44" fmla="*/ 1761601 h 3923360"/>
              <a:gd name="connsiteX45" fmla="*/ 5110454 w 10134600"/>
              <a:gd name="connsiteY45" fmla="*/ 1685082 h 3923360"/>
              <a:gd name="connsiteX46" fmla="*/ 5239587 w 10134600"/>
              <a:gd name="connsiteY46" fmla="*/ 1628464 h 3923360"/>
              <a:gd name="connsiteX47" fmla="*/ 5284153 w 10134600"/>
              <a:gd name="connsiteY47" fmla="*/ 1608603 h 3923360"/>
              <a:gd name="connsiteX48" fmla="*/ 5338208 w 10134600"/>
              <a:gd name="connsiteY48" fmla="*/ 1637753 h 3923360"/>
              <a:gd name="connsiteX49" fmla="*/ 5293242 w 10134600"/>
              <a:gd name="connsiteY49" fmla="*/ 1743142 h 3923360"/>
              <a:gd name="connsiteX50" fmla="*/ 5183329 w 10134600"/>
              <a:gd name="connsiteY50" fmla="*/ 1923167 h 3923360"/>
              <a:gd name="connsiteX51" fmla="*/ 4987808 w 10134600"/>
              <a:gd name="connsiteY51" fmla="*/ 2081529 h 3923360"/>
              <a:gd name="connsiteX52" fmla="*/ 4876774 w 10134600"/>
              <a:gd name="connsiteY52" fmla="*/ 2169820 h 3923360"/>
              <a:gd name="connsiteX53" fmla="*/ 4821677 w 10134600"/>
              <a:gd name="connsiteY53" fmla="*/ 2218110 h 3923360"/>
              <a:gd name="connsiteX54" fmla="*/ 5189175 w 10134600"/>
              <a:gd name="connsiteY54" fmla="*/ 2643827 h 3923360"/>
              <a:gd name="connsiteX55" fmla="*/ 5602360 w 10134600"/>
              <a:gd name="connsiteY55" fmla="*/ 2108757 h 3923360"/>
              <a:gd name="connsiteX56" fmla="*/ 5721643 w 10134600"/>
              <a:gd name="connsiteY56" fmla="*/ 1748347 h 3923360"/>
              <a:gd name="connsiteX57" fmla="*/ 5581538 w 10134600"/>
              <a:gd name="connsiteY57" fmla="*/ 1406035 h 3923360"/>
              <a:gd name="connsiteX58" fmla="*/ 5118703 w 10134600"/>
              <a:gd name="connsiteY58" fmla="*/ 1279945 h 3923360"/>
              <a:gd name="connsiteX59" fmla="*/ 4984485 w 10134600"/>
              <a:gd name="connsiteY59" fmla="*/ 1305091 h 3923360"/>
              <a:gd name="connsiteX60" fmla="*/ 5152617 w 10134600"/>
              <a:gd name="connsiteY60" fmla="*/ 1168230 h 3923360"/>
              <a:gd name="connsiteX61" fmla="*/ 5386658 w 10134600"/>
              <a:gd name="connsiteY61" fmla="*/ 1106086 h 3923360"/>
              <a:gd name="connsiteX62" fmla="*/ 5550146 w 10134600"/>
              <a:gd name="connsiteY62" fmla="*/ 1141042 h 3923360"/>
              <a:gd name="connsiteX63" fmla="*/ 5719320 w 10134600"/>
              <a:gd name="connsiteY63" fmla="*/ 1232577 h 3923360"/>
              <a:gd name="connsiteX64" fmla="*/ 5860865 w 10134600"/>
              <a:gd name="connsiteY64" fmla="*/ 1352460 h 3923360"/>
              <a:gd name="connsiteX65" fmla="*/ 5945793 w 10134600"/>
              <a:gd name="connsiteY65" fmla="*/ 1472624 h 3923360"/>
              <a:gd name="connsiteX66" fmla="*/ 6086297 w 10134600"/>
              <a:gd name="connsiteY66" fmla="*/ 1708666 h 3923360"/>
              <a:gd name="connsiteX67" fmla="*/ 6126539 w 10134600"/>
              <a:gd name="connsiteY67" fmla="*/ 1863906 h 3923360"/>
              <a:gd name="connsiteX68" fmla="*/ 6126539 w 10134600"/>
              <a:gd name="connsiteY68" fmla="*/ 3324287 h 3923360"/>
              <a:gd name="connsiteX69" fmla="*/ 6500683 w 10134600"/>
              <a:gd name="connsiteY69" fmla="*/ 3593524 h 3923360"/>
              <a:gd name="connsiteX70" fmla="*/ 6500683 w 10134600"/>
              <a:gd name="connsiteY70" fmla="*/ 979637 h 3923360"/>
              <a:gd name="connsiteX71" fmla="*/ 6829404 w 10134600"/>
              <a:gd name="connsiteY71" fmla="*/ 979637 h 3923360"/>
              <a:gd name="connsiteX72" fmla="*/ 6880117 w 10134600"/>
              <a:gd name="connsiteY72" fmla="*/ 979637 h 3923360"/>
              <a:gd name="connsiteX73" fmla="*/ 6905145 w 10134600"/>
              <a:gd name="connsiteY73" fmla="*/ 1095352 h 3923360"/>
              <a:gd name="connsiteX74" fmla="*/ 7142887 w 10134600"/>
              <a:gd name="connsiteY74" fmla="*/ 1875998 h 3923360"/>
              <a:gd name="connsiteX75" fmla="*/ 7460092 w 10134600"/>
              <a:gd name="connsiteY75" fmla="*/ 2471570 h 3923360"/>
              <a:gd name="connsiteX76" fmla="*/ 7797600 w 10134600"/>
              <a:gd name="connsiteY76" fmla="*/ 2854244 h 3923360"/>
              <a:gd name="connsiteX77" fmla="*/ 8123854 w 10134600"/>
              <a:gd name="connsiteY77" fmla="*/ 3069305 h 3923360"/>
              <a:gd name="connsiteX78" fmla="*/ 8405104 w 10134600"/>
              <a:gd name="connsiteY78" fmla="*/ 3163081 h 3923360"/>
              <a:gd name="connsiteX79" fmla="*/ 8615080 w 10134600"/>
              <a:gd name="connsiteY79" fmla="*/ 3183502 h 3923360"/>
              <a:gd name="connsiteX80" fmla="*/ 9030987 w 10134600"/>
              <a:gd name="connsiteY80" fmla="*/ 3092168 h 3923360"/>
              <a:gd name="connsiteX81" fmla="*/ 9323128 w 10134600"/>
              <a:gd name="connsiteY81" fmla="*/ 2854684 h 3923360"/>
              <a:gd name="connsiteX82" fmla="*/ 9495344 w 10134600"/>
              <a:gd name="connsiteY82" fmla="*/ 2530230 h 3923360"/>
              <a:gd name="connsiteX83" fmla="*/ 9550441 w 10134600"/>
              <a:gd name="connsiteY83" fmla="*/ 2169820 h 3923360"/>
              <a:gd name="connsiteX84" fmla="*/ 9421709 w 10134600"/>
              <a:gd name="connsiteY84" fmla="*/ 1601436 h 3923360"/>
              <a:gd name="connsiteX85" fmla="*/ 9118037 w 10134600"/>
              <a:gd name="connsiteY85" fmla="*/ 1253798 h 3923360"/>
              <a:gd name="connsiteX86" fmla="*/ 8762151 w 10134600"/>
              <a:gd name="connsiteY86" fmla="*/ 1078778 h 3923360"/>
              <a:gd name="connsiteX87" fmla="*/ 8480862 w 10134600"/>
              <a:gd name="connsiteY87" fmla="*/ 1030889 h 3923360"/>
              <a:gd name="connsiteX88" fmla="*/ 8187080 w 10134600"/>
              <a:gd name="connsiteY88" fmla="*/ 1090831 h 3923360"/>
              <a:gd name="connsiteX89" fmla="*/ 7971778 w 10134600"/>
              <a:gd name="connsiteY89" fmla="*/ 1241145 h 3923360"/>
              <a:gd name="connsiteX90" fmla="*/ 7840964 w 10134600"/>
              <a:gd name="connsiteY90" fmla="*/ 1434744 h 3923360"/>
              <a:gd name="connsiteX91" fmla="*/ 7797600 w 10134600"/>
              <a:gd name="connsiteY91" fmla="*/ 1635030 h 3923360"/>
              <a:gd name="connsiteX92" fmla="*/ 7944790 w 10134600"/>
              <a:gd name="connsiteY92" fmla="*/ 2015181 h 3923360"/>
              <a:gd name="connsiteX93" fmla="*/ 8345442 w 10134600"/>
              <a:gd name="connsiteY93" fmla="*/ 2173824 h 3923360"/>
              <a:gd name="connsiteX94" fmla="*/ 8508530 w 10134600"/>
              <a:gd name="connsiteY94" fmla="*/ 2148879 h 3923360"/>
              <a:gd name="connsiteX95" fmla="*/ 8671778 w 10134600"/>
              <a:gd name="connsiteY95" fmla="*/ 2069237 h 3923360"/>
              <a:gd name="connsiteX96" fmla="*/ 8797387 w 10134600"/>
              <a:gd name="connsiteY96" fmla="*/ 1926650 h 3923360"/>
              <a:gd name="connsiteX97" fmla="*/ 8848279 w 10134600"/>
              <a:gd name="connsiteY97" fmla="*/ 1715433 h 3923360"/>
              <a:gd name="connsiteX98" fmla="*/ 8820080 w 10134600"/>
              <a:gd name="connsiteY98" fmla="*/ 1567081 h 3923360"/>
              <a:gd name="connsiteX99" fmla="*/ 8804567 w 10134600"/>
              <a:gd name="connsiteY99" fmla="*/ 1533350 h 3923360"/>
              <a:gd name="connsiteX100" fmla="*/ 8843574 w 10134600"/>
              <a:gd name="connsiteY100" fmla="*/ 1536051 h 3923360"/>
              <a:gd name="connsiteX101" fmla="*/ 8959193 w 10134600"/>
              <a:gd name="connsiteY101" fmla="*/ 1579333 h 3923360"/>
              <a:gd name="connsiteX102" fmla="*/ 9086164 w 10134600"/>
              <a:gd name="connsiteY102" fmla="*/ 1700618 h 3923360"/>
              <a:gd name="connsiteX103" fmla="*/ 9173894 w 10134600"/>
              <a:gd name="connsiteY103" fmla="*/ 1865788 h 3923360"/>
              <a:gd name="connsiteX104" fmla="*/ 9207048 w 10134600"/>
              <a:gd name="connsiteY104" fmla="*/ 2029356 h 3923360"/>
              <a:gd name="connsiteX105" fmla="*/ 9169410 w 10134600"/>
              <a:gd name="connsiteY105" fmla="*/ 2237209 h 3923360"/>
              <a:gd name="connsiteX106" fmla="*/ 9054932 w 10134600"/>
              <a:gd name="connsiteY106" fmla="*/ 2452471 h 3923360"/>
              <a:gd name="connsiteX107" fmla="*/ 8858049 w 10134600"/>
              <a:gd name="connsiteY107" fmla="*/ 2619442 h 3923360"/>
              <a:gd name="connsiteX108" fmla="*/ 8564788 w 10134600"/>
              <a:gd name="connsiteY108" fmla="*/ 2686351 h 3923360"/>
              <a:gd name="connsiteX109" fmla="*/ 8191204 w 10134600"/>
              <a:gd name="connsiteY109" fmla="*/ 2615558 h 3923360"/>
              <a:gd name="connsiteX110" fmla="*/ 7826148 w 10134600"/>
              <a:gd name="connsiteY110" fmla="*/ 2363860 h 3923360"/>
              <a:gd name="connsiteX111" fmla="*/ 7479352 w 10134600"/>
              <a:gd name="connsiteY111" fmla="*/ 1873596 h 3923360"/>
              <a:gd name="connsiteX112" fmla="*/ 7165510 w 10134600"/>
              <a:gd name="connsiteY112" fmla="*/ 1070530 h 3923360"/>
              <a:gd name="connsiteX113" fmla="*/ 6931793 w 10134600"/>
              <a:gd name="connsiteY113" fmla="*/ 979637 h 3923360"/>
              <a:gd name="connsiteX114" fmla="*/ 9838017 w 10134600"/>
              <a:gd name="connsiteY114" fmla="*/ 979637 h 3923360"/>
              <a:gd name="connsiteX115" fmla="*/ 9634928 w 10134600"/>
              <a:gd name="connsiteY115" fmla="*/ 636244 h 3923360"/>
              <a:gd name="connsiteX116" fmla="*/ 6703612 w 10134600"/>
              <a:gd name="connsiteY116" fmla="*/ 636244 h 3923360"/>
              <a:gd name="connsiteX117" fmla="*/ 6639929 w 10134600"/>
              <a:gd name="connsiteY117" fmla="*/ 636244 h 3923360"/>
              <a:gd name="connsiteX118" fmla="*/ 6484934 w 10134600"/>
              <a:gd name="connsiteY118" fmla="*/ 636244 h 3923360"/>
              <a:gd name="connsiteX119" fmla="*/ 6484872 w 10134600"/>
              <a:gd name="connsiteY119" fmla="*/ 635598 h 3923360"/>
              <a:gd name="connsiteX120" fmla="*/ 6473536 w 10134600"/>
              <a:gd name="connsiteY120" fmla="*/ 599726 h 3923360"/>
              <a:gd name="connsiteX121" fmla="*/ 6396176 w 10134600"/>
              <a:gd name="connsiteY121" fmla="*/ 358318 h 3923360"/>
              <a:gd name="connsiteX122" fmla="*/ 6126539 w 10134600"/>
              <a:gd name="connsiteY122" fmla="*/ 149343 h 3923360"/>
              <a:gd name="connsiteX123" fmla="*/ 3593865 w 10134600"/>
              <a:gd name="connsiteY123" fmla="*/ 144218 h 3923360"/>
              <a:gd name="connsiteX124" fmla="*/ 3593865 w 10134600"/>
              <a:gd name="connsiteY124" fmla="*/ 747740 h 3923360"/>
              <a:gd name="connsiteX125" fmla="*/ 3584603 w 10134600"/>
              <a:gd name="connsiteY125" fmla="*/ 740188 h 3923360"/>
              <a:gd name="connsiteX126" fmla="*/ 3447475 w 10134600"/>
              <a:gd name="connsiteY126" fmla="*/ 636244 h 3923360"/>
              <a:gd name="connsiteX127" fmla="*/ 3130841 w 10134600"/>
              <a:gd name="connsiteY127" fmla="*/ 636244 h 3923360"/>
              <a:gd name="connsiteX128" fmla="*/ 2925578 w 10134600"/>
              <a:gd name="connsiteY128" fmla="*/ 636244 h 3923360"/>
              <a:gd name="connsiteX129" fmla="*/ 199588 w 10134600"/>
              <a:gd name="connsiteY129" fmla="*/ 636244 h 3923360"/>
              <a:gd name="connsiteX130" fmla="*/ 389063 w 10134600"/>
              <a:gd name="connsiteY130" fmla="*/ 979637 h 3923360"/>
              <a:gd name="connsiteX131" fmla="*/ 1350291 w 10134600"/>
              <a:gd name="connsiteY131" fmla="*/ 979637 h 3923360"/>
              <a:gd name="connsiteX132" fmla="*/ 1206263 w 10134600"/>
              <a:gd name="connsiteY132" fmla="*/ 1102523 h 3923360"/>
              <a:gd name="connsiteX133" fmla="*/ 1093066 w 10134600"/>
              <a:gd name="connsiteY133" fmla="*/ 1290356 h 3923360"/>
              <a:gd name="connsiteX134" fmla="*/ 998529 w 10134600"/>
              <a:gd name="connsiteY134" fmla="*/ 1447758 h 3923360"/>
              <a:gd name="connsiteX135" fmla="*/ 914163 w 10134600"/>
              <a:gd name="connsiteY135" fmla="*/ 1507539 h 3923360"/>
              <a:gd name="connsiteX136" fmla="*/ 851658 w 10134600"/>
              <a:gd name="connsiteY136" fmla="*/ 1447678 h 3923360"/>
              <a:gd name="connsiteX137" fmla="*/ 747351 w 10134600"/>
              <a:gd name="connsiteY137" fmla="*/ 1281387 h 3923360"/>
              <a:gd name="connsiteX138" fmla="*/ 480997 w 10134600"/>
              <a:gd name="connsiteY138" fmla="*/ 1394703 h 3923360"/>
              <a:gd name="connsiteX139" fmla="*/ 815461 w 10134600"/>
              <a:gd name="connsiteY139" fmla="*/ 1854816 h 3923360"/>
              <a:gd name="connsiteX140" fmla="*/ 1079933 w 10134600"/>
              <a:gd name="connsiteY140" fmla="*/ 1968814 h 3923360"/>
              <a:gd name="connsiteX141" fmla="*/ 1251829 w 10134600"/>
              <a:gd name="connsiteY141" fmla="*/ 1880403 h 3923360"/>
              <a:gd name="connsiteX142" fmla="*/ 1299737 w 10134600"/>
              <a:gd name="connsiteY142" fmla="*/ 1709497 h 3923360"/>
              <a:gd name="connsiteX143" fmla="*/ 1295801 w 10134600"/>
              <a:gd name="connsiteY143" fmla="*/ 1686851 h 3923360"/>
              <a:gd name="connsiteX144" fmla="*/ 1329824 w 10134600"/>
              <a:gd name="connsiteY144" fmla="*/ 1662327 h 3923360"/>
              <a:gd name="connsiteX145" fmla="*/ 1504650 w 10134600"/>
              <a:gd name="connsiteY145" fmla="*/ 1479390 h 3923360"/>
              <a:gd name="connsiteX146" fmla="*/ 1592861 w 10134600"/>
              <a:gd name="connsiteY146" fmla="*/ 1275381 h 3923360"/>
              <a:gd name="connsiteX147" fmla="*/ 1663213 w 10134600"/>
              <a:gd name="connsiteY147" fmla="*/ 1458529 h 3923360"/>
              <a:gd name="connsiteX148" fmla="*/ 1820535 w 10134600"/>
              <a:gd name="connsiteY148" fmla="*/ 1670787 h 3923360"/>
              <a:gd name="connsiteX149" fmla="*/ 2014133 w 10134600"/>
              <a:gd name="connsiteY149" fmla="*/ 1851533 h 3923360"/>
              <a:gd name="connsiteX150" fmla="*/ 2199564 w 10134600"/>
              <a:gd name="connsiteY150" fmla="*/ 1937501 h 3923360"/>
              <a:gd name="connsiteX151" fmla="*/ 1385527 w 10134600"/>
              <a:gd name="connsiteY151" fmla="*/ 2389886 h 3923360"/>
              <a:gd name="connsiteX152" fmla="*/ 1710581 w 10134600"/>
              <a:gd name="connsiteY152" fmla="*/ 2795904 h 3923360"/>
              <a:gd name="connsiteX153" fmla="*/ 1746490 w 10134600"/>
              <a:gd name="connsiteY153" fmla="*/ 2781789 h 3923360"/>
              <a:gd name="connsiteX154" fmla="*/ 1745913 w 10134600"/>
              <a:gd name="connsiteY154" fmla="*/ 2780931 h 3923360"/>
              <a:gd name="connsiteX155" fmla="*/ 1765385 w 10134600"/>
              <a:gd name="connsiteY155" fmla="*/ 2782898 h 3923360"/>
              <a:gd name="connsiteX156" fmla="*/ 1809283 w 10134600"/>
              <a:gd name="connsiteY156" fmla="*/ 2783371 h 3923360"/>
              <a:gd name="connsiteX157" fmla="*/ 1869946 w 10134600"/>
              <a:gd name="connsiteY157" fmla="*/ 2785012 h 3923360"/>
              <a:gd name="connsiteX158" fmla="*/ 1932569 w 10134600"/>
              <a:gd name="connsiteY158" fmla="*/ 2796624 h 3923360"/>
              <a:gd name="connsiteX159" fmla="*/ 1991150 w 10134600"/>
              <a:gd name="connsiteY159" fmla="*/ 2815764 h 3923360"/>
              <a:gd name="connsiteX160" fmla="*/ 2071713 w 10134600"/>
              <a:gd name="connsiteY160" fmla="*/ 2848157 h 3923360"/>
              <a:gd name="connsiteX161" fmla="*/ 2179063 w 10134600"/>
              <a:gd name="connsiteY161" fmla="*/ 2894725 h 3923360"/>
              <a:gd name="connsiteX162" fmla="*/ 2279006 w 10134600"/>
              <a:gd name="connsiteY162" fmla="*/ 2958230 h 3923360"/>
              <a:gd name="connsiteX163" fmla="*/ 2308716 w 10134600"/>
              <a:gd name="connsiteY163" fmla="*/ 2976649 h 3923360"/>
              <a:gd name="connsiteX164" fmla="*/ 2387277 w 10134600"/>
              <a:gd name="connsiteY164" fmla="*/ 3040555 h 3923360"/>
              <a:gd name="connsiteX165" fmla="*/ 2401852 w 10134600"/>
              <a:gd name="connsiteY165" fmla="*/ 3064820 h 3923360"/>
              <a:gd name="connsiteX166" fmla="*/ 2439811 w 10134600"/>
              <a:gd name="connsiteY166" fmla="*/ 3091648 h 3923360"/>
              <a:gd name="connsiteX167" fmla="*/ 2725936 w 10134600"/>
              <a:gd name="connsiteY167" fmla="*/ 3295955 h 3923360"/>
              <a:gd name="connsiteX168" fmla="*/ 2707686 w 10134600"/>
              <a:gd name="connsiteY168" fmla="*/ 3386110 h 3923360"/>
              <a:gd name="connsiteX169" fmla="*/ 2715614 w 10134600"/>
              <a:gd name="connsiteY169" fmla="*/ 3394038 h 3923360"/>
              <a:gd name="connsiteX170" fmla="*/ 2717616 w 10134600"/>
              <a:gd name="connsiteY170" fmla="*/ 3398523 h 3923360"/>
              <a:gd name="connsiteX171" fmla="*/ 2743403 w 10134600"/>
              <a:gd name="connsiteY171" fmla="*/ 3469956 h 3923360"/>
              <a:gd name="connsiteX172" fmla="*/ 2967794 w 10134600"/>
              <a:gd name="connsiteY172" fmla="*/ 3567897 h 3923360"/>
              <a:gd name="connsiteX173" fmla="*/ 2973159 w 10134600"/>
              <a:gd name="connsiteY173" fmla="*/ 1657934 h 3923360"/>
              <a:gd name="connsiteX174" fmla="*/ 2973159 w 10134600"/>
              <a:gd name="connsiteY174" fmla="*/ 1698295 h 3923360"/>
              <a:gd name="connsiteX175" fmla="*/ 2978284 w 10134600"/>
              <a:gd name="connsiteY175" fmla="*/ 1661538 h 3923360"/>
              <a:gd name="connsiteX176" fmla="*/ 2991178 w 10134600"/>
              <a:gd name="connsiteY176" fmla="*/ 1627503 h 3923360"/>
              <a:gd name="connsiteX177" fmla="*/ 3034662 w 10134600"/>
              <a:gd name="connsiteY177" fmla="*/ 1510182 h 3923360"/>
              <a:gd name="connsiteX178" fmla="*/ 2989896 w 10134600"/>
              <a:gd name="connsiteY178" fmla="*/ 1486638 h 3923360"/>
              <a:gd name="connsiteX179" fmla="*/ 3039787 w 10134600"/>
              <a:gd name="connsiteY179" fmla="*/ 1440030 h 3923360"/>
              <a:gd name="connsiteX180" fmla="*/ 3054442 w 10134600"/>
              <a:gd name="connsiteY180" fmla="*/ 1416806 h 3923360"/>
              <a:gd name="connsiteX181" fmla="*/ 3060289 w 10134600"/>
              <a:gd name="connsiteY181" fmla="*/ 1330477 h 3923360"/>
              <a:gd name="connsiteX182" fmla="*/ 3022530 w 10134600"/>
              <a:gd name="connsiteY182" fmla="*/ 1109570 h 3923360"/>
              <a:gd name="connsiteX183" fmla="*/ 2934559 w 10134600"/>
              <a:gd name="connsiteY183" fmla="*/ 979637 h 3923360"/>
              <a:gd name="connsiteX184" fmla="*/ 3142121 w 10134600"/>
              <a:gd name="connsiteY184" fmla="*/ 979637 h 3923360"/>
              <a:gd name="connsiteX185" fmla="*/ 3366683 w 10134600"/>
              <a:gd name="connsiteY185" fmla="*/ 979637 h 3923360"/>
              <a:gd name="connsiteX186" fmla="*/ 3377483 w 10134600"/>
              <a:gd name="connsiteY186" fmla="*/ 979637 h 3923360"/>
              <a:gd name="connsiteX187" fmla="*/ 3429456 w 10134600"/>
              <a:gd name="connsiteY187" fmla="*/ 1029648 h 3923360"/>
              <a:gd name="connsiteX188" fmla="*/ 3505414 w 10134600"/>
              <a:gd name="connsiteY188" fmla="*/ 1131633 h 3923360"/>
              <a:gd name="connsiteX189" fmla="*/ 3569079 w 10134600"/>
              <a:gd name="connsiteY189" fmla="*/ 1244109 h 3923360"/>
              <a:gd name="connsiteX190" fmla="*/ 3593865 w 10134600"/>
              <a:gd name="connsiteY190" fmla="*/ 1320467 h 3923360"/>
              <a:gd name="connsiteX191" fmla="*/ 3593865 w 10134600"/>
              <a:gd name="connsiteY191" fmla="*/ 3324607 h 3923360"/>
              <a:gd name="connsiteX192" fmla="*/ 3962884 w 10134600"/>
              <a:gd name="connsiteY192" fmla="*/ 3593524 h 3923360"/>
              <a:gd name="connsiteX193" fmla="*/ 3962884 w 10134600"/>
              <a:gd name="connsiteY193" fmla="*/ 979637 h 3923360"/>
              <a:gd name="connsiteX194" fmla="*/ 4525703 w 10134600"/>
              <a:gd name="connsiteY194" fmla="*/ 979637 h 3923360"/>
              <a:gd name="connsiteX195" fmla="*/ 4306598 w 10134600"/>
              <a:gd name="connsiteY195" fmla="*/ 636244 h 3923360"/>
              <a:gd name="connsiteX196" fmla="*/ 3943905 w 10134600"/>
              <a:gd name="connsiteY196" fmla="*/ 636244 h 3923360"/>
              <a:gd name="connsiteX197" fmla="*/ 3930451 w 10134600"/>
              <a:gd name="connsiteY197" fmla="*/ 593239 h 3923360"/>
              <a:gd name="connsiteX198" fmla="*/ 3848727 w 10134600"/>
              <a:gd name="connsiteY198" fmla="*/ 360120 h 3923360"/>
              <a:gd name="connsiteX199" fmla="*/ 3593865 w 10134600"/>
              <a:gd name="connsiteY199" fmla="*/ 144218 h 3923360"/>
              <a:gd name="connsiteX200" fmla="*/ 121332 w 10134600"/>
              <a:gd name="connsiteY200" fmla="*/ 128945 h 3923360"/>
              <a:gd name="connsiteX201" fmla="*/ 10134600 w 10134600"/>
              <a:gd name="connsiteY201" fmla="*/ 0 h 3923360"/>
              <a:gd name="connsiteX202" fmla="*/ 10134600 w 10134600"/>
              <a:gd name="connsiteY202" fmla="*/ 3923360 h 3923360"/>
              <a:gd name="connsiteX203" fmla="*/ 0 w 10134600"/>
              <a:gd name="connsiteY203" fmla="*/ 3923360 h 3923360"/>
              <a:gd name="connsiteX204" fmla="*/ 121332 w 10134600"/>
              <a:gd name="connsiteY204" fmla="*/ 128945 h 3923360"/>
              <a:gd name="connsiteX0" fmla="*/ 2600776 w 10134600"/>
              <a:gd name="connsiteY0" fmla="*/ 2081569 h 3923360"/>
              <a:gd name="connsiteX1" fmla="*/ 2599255 w 10134600"/>
              <a:gd name="connsiteY1" fmla="*/ 2903694 h 3923360"/>
              <a:gd name="connsiteX2" fmla="*/ 2470963 w 10134600"/>
              <a:gd name="connsiteY2" fmla="*/ 2709014 h 3923360"/>
              <a:gd name="connsiteX3" fmla="*/ 2321369 w 10134600"/>
              <a:gd name="connsiteY3" fmla="*/ 2674499 h 3923360"/>
              <a:gd name="connsiteX4" fmla="*/ 2326415 w 10134600"/>
              <a:gd name="connsiteY4" fmla="*/ 2674499 h 3923360"/>
              <a:gd name="connsiteX5" fmla="*/ 2257944 w 10134600"/>
              <a:gd name="connsiteY5" fmla="*/ 2561983 h 3923360"/>
              <a:gd name="connsiteX6" fmla="*/ 2232554 w 10134600"/>
              <a:gd name="connsiteY6" fmla="*/ 2616662 h 3923360"/>
              <a:gd name="connsiteX7" fmla="*/ 1961159 w 10134600"/>
              <a:gd name="connsiteY7" fmla="*/ 2430808 h 3923360"/>
              <a:gd name="connsiteX8" fmla="*/ 2600776 w 10134600"/>
              <a:gd name="connsiteY8" fmla="*/ 2081569 h 3923360"/>
              <a:gd name="connsiteX9" fmla="*/ 1839594 w 10134600"/>
              <a:gd name="connsiteY9" fmla="*/ 979637 h 3923360"/>
              <a:gd name="connsiteX10" fmla="*/ 2565332 w 10134600"/>
              <a:gd name="connsiteY10" fmla="*/ 979637 h 3923360"/>
              <a:gd name="connsiteX11" fmla="*/ 2588191 w 10134600"/>
              <a:gd name="connsiteY11" fmla="*/ 1006937 h 3923360"/>
              <a:gd name="connsiteX12" fmla="*/ 2653591 w 10134600"/>
              <a:gd name="connsiteY12" fmla="*/ 1093313 h 3923360"/>
              <a:gd name="connsiteX13" fmla="*/ 2681019 w 10134600"/>
              <a:gd name="connsiteY13" fmla="*/ 1221005 h 3923360"/>
              <a:gd name="connsiteX14" fmla="*/ 2681019 w 10134600"/>
              <a:gd name="connsiteY14" fmla="*/ 1266331 h 3923360"/>
              <a:gd name="connsiteX15" fmla="*/ 2651748 w 10134600"/>
              <a:gd name="connsiteY15" fmla="*/ 1372440 h 3923360"/>
              <a:gd name="connsiteX16" fmla="*/ 2577633 w 10134600"/>
              <a:gd name="connsiteY16" fmla="*/ 1450961 h 3923360"/>
              <a:gd name="connsiteX17" fmla="*/ 2479051 w 10134600"/>
              <a:gd name="connsiteY17" fmla="*/ 1500492 h 3923360"/>
              <a:gd name="connsiteX18" fmla="*/ 2376225 w 10134600"/>
              <a:gd name="connsiteY18" fmla="*/ 1517790 h 3923360"/>
              <a:gd name="connsiteX19" fmla="*/ 2210295 w 10134600"/>
              <a:gd name="connsiteY19" fmla="*/ 1468499 h 3923360"/>
              <a:gd name="connsiteX20" fmla="*/ 2038558 w 10134600"/>
              <a:gd name="connsiteY20" fmla="*/ 1338405 h 3923360"/>
              <a:gd name="connsiteX21" fmla="*/ 1905862 w 10134600"/>
              <a:gd name="connsiteY21" fmla="*/ 1170713 h 3923360"/>
              <a:gd name="connsiteX22" fmla="*/ 1855850 w 10134600"/>
              <a:gd name="connsiteY22" fmla="*/ 1009107 h 3923360"/>
              <a:gd name="connsiteX23" fmla="*/ 1856932 w 10134600"/>
              <a:gd name="connsiteY23" fmla="*/ 983681 h 3923360"/>
              <a:gd name="connsiteX24" fmla="*/ 1839594 w 10134600"/>
              <a:gd name="connsiteY24" fmla="*/ 979637 h 3923360"/>
              <a:gd name="connsiteX25" fmla="*/ 6126539 w 10134600"/>
              <a:gd name="connsiteY25" fmla="*/ 149343 h 3923360"/>
              <a:gd name="connsiteX26" fmla="*/ 6126539 w 10134600"/>
              <a:gd name="connsiteY26" fmla="*/ 1242434 h 3923360"/>
              <a:gd name="connsiteX27" fmla="*/ 6119310 w 10134600"/>
              <a:gd name="connsiteY27" fmla="*/ 1218752 h 3923360"/>
              <a:gd name="connsiteX28" fmla="*/ 6070842 w 10134600"/>
              <a:gd name="connsiteY28" fmla="*/ 1127749 h 3923360"/>
              <a:gd name="connsiteX29" fmla="*/ 5879285 w 10134600"/>
              <a:gd name="connsiteY29" fmla="*/ 905040 h 3923360"/>
              <a:gd name="connsiteX30" fmla="*/ 5644443 w 10134600"/>
              <a:gd name="connsiteY30" fmla="*/ 743314 h 3923360"/>
              <a:gd name="connsiteX31" fmla="*/ 5403715 w 10134600"/>
              <a:gd name="connsiteY31" fmla="*/ 723373 h 3923360"/>
              <a:gd name="connsiteX32" fmla="*/ 5403715 w 10134600"/>
              <a:gd name="connsiteY32" fmla="*/ 672120 h 3923360"/>
              <a:gd name="connsiteX33" fmla="*/ 5317147 w 10134600"/>
              <a:gd name="connsiteY33" fmla="*/ 672120 h 3923360"/>
              <a:gd name="connsiteX34" fmla="*/ 5192699 w 10134600"/>
              <a:gd name="connsiteY34" fmla="*/ 682811 h 3923360"/>
              <a:gd name="connsiteX35" fmla="*/ 5006147 w 10134600"/>
              <a:gd name="connsiteY35" fmla="*/ 727978 h 3923360"/>
              <a:gd name="connsiteX36" fmla="*/ 4789484 w 10134600"/>
              <a:gd name="connsiteY36" fmla="*/ 835048 h 3923360"/>
              <a:gd name="connsiteX37" fmla="*/ 4571340 w 10134600"/>
              <a:gd name="connsiteY37" fmla="*/ 1089429 h 3923360"/>
              <a:gd name="connsiteX38" fmla="*/ 4480807 w 10134600"/>
              <a:gd name="connsiteY38" fmla="*/ 1220124 h 3923360"/>
              <a:gd name="connsiteX39" fmla="*/ 4450576 w 10134600"/>
              <a:gd name="connsiteY39" fmla="*/ 1396545 h 3923360"/>
              <a:gd name="connsiteX40" fmla="*/ 4464590 w 10134600"/>
              <a:gd name="connsiteY40" fmla="*/ 1523436 h 3923360"/>
              <a:gd name="connsiteX41" fmla="*/ 4519607 w 10134600"/>
              <a:gd name="connsiteY41" fmla="*/ 1655251 h 3923360"/>
              <a:gd name="connsiteX42" fmla="*/ 4631322 w 10134600"/>
              <a:gd name="connsiteY42" fmla="*/ 1758237 h 3923360"/>
              <a:gd name="connsiteX43" fmla="*/ 4817753 w 10134600"/>
              <a:gd name="connsiteY43" fmla="*/ 1799600 h 3923360"/>
              <a:gd name="connsiteX44" fmla="*/ 4955775 w 10134600"/>
              <a:gd name="connsiteY44" fmla="*/ 1761601 h 3923360"/>
              <a:gd name="connsiteX45" fmla="*/ 5110454 w 10134600"/>
              <a:gd name="connsiteY45" fmla="*/ 1685082 h 3923360"/>
              <a:gd name="connsiteX46" fmla="*/ 5239587 w 10134600"/>
              <a:gd name="connsiteY46" fmla="*/ 1628464 h 3923360"/>
              <a:gd name="connsiteX47" fmla="*/ 5284153 w 10134600"/>
              <a:gd name="connsiteY47" fmla="*/ 1608603 h 3923360"/>
              <a:gd name="connsiteX48" fmla="*/ 5338208 w 10134600"/>
              <a:gd name="connsiteY48" fmla="*/ 1637753 h 3923360"/>
              <a:gd name="connsiteX49" fmla="*/ 5293242 w 10134600"/>
              <a:gd name="connsiteY49" fmla="*/ 1743142 h 3923360"/>
              <a:gd name="connsiteX50" fmla="*/ 5183329 w 10134600"/>
              <a:gd name="connsiteY50" fmla="*/ 1923167 h 3923360"/>
              <a:gd name="connsiteX51" fmla="*/ 4987808 w 10134600"/>
              <a:gd name="connsiteY51" fmla="*/ 2081529 h 3923360"/>
              <a:gd name="connsiteX52" fmla="*/ 4876774 w 10134600"/>
              <a:gd name="connsiteY52" fmla="*/ 2169820 h 3923360"/>
              <a:gd name="connsiteX53" fmla="*/ 4821677 w 10134600"/>
              <a:gd name="connsiteY53" fmla="*/ 2218110 h 3923360"/>
              <a:gd name="connsiteX54" fmla="*/ 5189175 w 10134600"/>
              <a:gd name="connsiteY54" fmla="*/ 2643827 h 3923360"/>
              <a:gd name="connsiteX55" fmla="*/ 5602360 w 10134600"/>
              <a:gd name="connsiteY55" fmla="*/ 2108757 h 3923360"/>
              <a:gd name="connsiteX56" fmla="*/ 5721643 w 10134600"/>
              <a:gd name="connsiteY56" fmla="*/ 1748347 h 3923360"/>
              <a:gd name="connsiteX57" fmla="*/ 5581538 w 10134600"/>
              <a:gd name="connsiteY57" fmla="*/ 1406035 h 3923360"/>
              <a:gd name="connsiteX58" fmla="*/ 5118703 w 10134600"/>
              <a:gd name="connsiteY58" fmla="*/ 1279945 h 3923360"/>
              <a:gd name="connsiteX59" fmla="*/ 4984485 w 10134600"/>
              <a:gd name="connsiteY59" fmla="*/ 1305091 h 3923360"/>
              <a:gd name="connsiteX60" fmla="*/ 5152617 w 10134600"/>
              <a:gd name="connsiteY60" fmla="*/ 1168230 h 3923360"/>
              <a:gd name="connsiteX61" fmla="*/ 5386658 w 10134600"/>
              <a:gd name="connsiteY61" fmla="*/ 1106086 h 3923360"/>
              <a:gd name="connsiteX62" fmla="*/ 5550146 w 10134600"/>
              <a:gd name="connsiteY62" fmla="*/ 1141042 h 3923360"/>
              <a:gd name="connsiteX63" fmla="*/ 5719320 w 10134600"/>
              <a:gd name="connsiteY63" fmla="*/ 1232577 h 3923360"/>
              <a:gd name="connsiteX64" fmla="*/ 5860865 w 10134600"/>
              <a:gd name="connsiteY64" fmla="*/ 1352460 h 3923360"/>
              <a:gd name="connsiteX65" fmla="*/ 5945793 w 10134600"/>
              <a:gd name="connsiteY65" fmla="*/ 1472624 h 3923360"/>
              <a:gd name="connsiteX66" fmla="*/ 6086297 w 10134600"/>
              <a:gd name="connsiteY66" fmla="*/ 1708666 h 3923360"/>
              <a:gd name="connsiteX67" fmla="*/ 6126539 w 10134600"/>
              <a:gd name="connsiteY67" fmla="*/ 1863906 h 3923360"/>
              <a:gd name="connsiteX68" fmla="*/ 6126539 w 10134600"/>
              <a:gd name="connsiteY68" fmla="*/ 3324287 h 3923360"/>
              <a:gd name="connsiteX69" fmla="*/ 6500683 w 10134600"/>
              <a:gd name="connsiteY69" fmla="*/ 3593524 h 3923360"/>
              <a:gd name="connsiteX70" fmla="*/ 6500683 w 10134600"/>
              <a:gd name="connsiteY70" fmla="*/ 979637 h 3923360"/>
              <a:gd name="connsiteX71" fmla="*/ 6829404 w 10134600"/>
              <a:gd name="connsiteY71" fmla="*/ 979637 h 3923360"/>
              <a:gd name="connsiteX72" fmla="*/ 6880117 w 10134600"/>
              <a:gd name="connsiteY72" fmla="*/ 979637 h 3923360"/>
              <a:gd name="connsiteX73" fmla="*/ 6905145 w 10134600"/>
              <a:gd name="connsiteY73" fmla="*/ 1095352 h 3923360"/>
              <a:gd name="connsiteX74" fmla="*/ 7142887 w 10134600"/>
              <a:gd name="connsiteY74" fmla="*/ 1875998 h 3923360"/>
              <a:gd name="connsiteX75" fmla="*/ 7460092 w 10134600"/>
              <a:gd name="connsiteY75" fmla="*/ 2471570 h 3923360"/>
              <a:gd name="connsiteX76" fmla="*/ 7797600 w 10134600"/>
              <a:gd name="connsiteY76" fmla="*/ 2854244 h 3923360"/>
              <a:gd name="connsiteX77" fmla="*/ 8123854 w 10134600"/>
              <a:gd name="connsiteY77" fmla="*/ 3069305 h 3923360"/>
              <a:gd name="connsiteX78" fmla="*/ 8405104 w 10134600"/>
              <a:gd name="connsiteY78" fmla="*/ 3163081 h 3923360"/>
              <a:gd name="connsiteX79" fmla="*/ 8615080 w 10134600"/>
              <a:gd name="connsiteY79" fmla="*/ 3183502 h 3923360"/>
              <a:gd name="connsiteX80" fmla="*/ 9030987 w 10134600"/>
              <a:gd name="connsiteY80" fmla="*/ 3092168 h 3923360"/>
              <a:gd name="connsiteX81" fmla="*/ 9323128 w 10134600"/>
              <a:gd name="connsiteY81" fmla="*/ 2854684 h 3923360"/>
              <a:gd name="connsiteX82" fmla="*/ 9495344 w 10134600"/>
              <a:gd name="connsiteY82" fmla="*/ 2530230 h 3923360"/>
              <a:gd name="connsiteX83" fmla="*/ 9550441 w 10134600"/>
              <a:gd name="connsiteY83" fmla="*/ 2169820 h 3923360"/>
              <a:gd name="connsiteX84" fmla="*/ 9421709 w 10134600"/>
              <a:gd name="connsiteY84" fmla="*/ 1601436 h 3923360"/>
              <a:gd name="connsiteX85" fmla="*/ 9118037 w 10134600"/>
              <a:gd name="connsiteY85" fmla="*/ 1253798 h 3923360"/>
              <a:gd name="connsiteX86" fmla="*/ 8762151 w 10134600"/>
              <a:gd name="connsiteY86" fmla="*/ 1078778 h 3923360"/>
              <a:gd name="connsiteX87" fmla="*/ 8480862 w 10134600"/>
              <a:gd name="connsiteY87" fmla="*/ 1030889 h 3923360"/>
              <a:gd name="connsiteX88" fmla="*/ 8187080 w 10134600"/>
              <a:gd name="connsiteY88" fmla="*/ 1090831 h 3923360"/>
              <a:gd name="connsiteX89" fmla="*/ 7971778 w 10134600"/>
              <a:gd name="connsiteY89" fmla="*/ 1241145 h 3923360"/>
              <a:gd name="connsiteX90" fmla="*/ 7840964 w 10134600"/>
              <a:gd name="connsiteY90" fmla="*/ 1434744 h 3923360"/>
              <a:gd name="connsiteX91" fmla="*/ 7797600 w 10134600"/>
              <a:gd name="connsiteY91" fmla="*/ 1635030 h 3923360"/>
              <a:gd name="connsiteX92" fmla="*/ 7944790 w 10134600"/>
              <a:gd name="connsiteY92" fmla="*/ 2015181 h 3923360"/>
              <a:gd name="connsiteX93" fmla="*/ 8345442 w 10134600"/>
              <a:gd name="connsiteY93" fmla="*/ 2173824 h 3923360"/>
              <a:gd name="connsiteX94" fmla="*/ 8508530 w 10134600"/>
              <a:gd name="connsiteY94" fmla="*/ 2148879 h 3923360"/>
              <a:gd name="connsiteX95" fmla="*/ 8671778 w 10134600"/>
              <a:gd name="connsiteY95" fmla="*/ 2069237 h 3923360"/>
              <a:gd name="connsiteX96" fmla="*/ 8797387 w 10134600"/>
              <a:gd name="connsiteY96" fmla="*/ 1926650 h 3923360"/>
              <a:gd name="connsiteX97" fmla="*/ 8848279 w 10134600"/>
              <a:gd name="connsiteY97" fmla="*/ 1715433 h 3923360"/>
              <a:gd name="connsiteX98" fmla="*/ 8820080 w 10134600"/>
              <a:gd name="connsiteY98" fmla="*/ 1567081 h 3923360"/>
              <a:gd name="connsiteX99" fmla="*/ 8804567 w 10134600"/>
              <a:gd name="connsiteY99" fmla="*/ 1533350 h 3923360"/>
              <a:gd name="connsiteX100" fmla="*/ 8843574 w 10134600"/>
              <a:gd name="connsiteY100" fmla="*/ 1536051 h 3923360"/>
              <a:gd name="connsiteX101" fmla="*/ 8959193 w 10134600"/>
              <a:gd name="connsiteY101" fmla="*/ 1579333 h 3923360"/>
              <a:gd name="connsiteX102" fmla="*/ 9086164 w 10134600"/>
              <a:gd name="connsiteY102" fmla="*/ 1700618 h 3923360"/>
              <a:gd name="connsiteX103" fmla="*/ 9173894 w 10134600"/>
              <a:gd name="connsiteY103" fmla="*/ 1865788 h 3923360"/>
              <a:gd name="connsiteX104" fmla="*/ 9207048 w 10134600"/>
              <a:gd name="connsiteY104" fmla="*/ 2029356 h 3923360"/>
              <a:gd name="connsiteX105" fmla="*/ 9169410 w 10134600"/>
              <a:gd name="connsiteY105" fmla="*/ 2237209 h 3923360"/>
              <a:gd name="connsiteX106" fmla="*/ 9054932 w 10134600"/>
              <a:gd name="connsiteY106" fmla="*/ 2452471 h 3923360"/>
              <a:gd name="connsiteX107" fmla="*/ 8858049 w 10134600"/>
              <a:gd name="connsiteY107" fmla="*/ 2619442 h 3923360"/>
              <a:gd name="connsiteX108" fmla="*/ 8564788 w 10134600"/>
              <a:gd name="connsiteY108" fmla="*/ 2686351 h 3923360"/>
              <a:gd name="connsiteX109" fmla="*/ 8191204 w 10134600"/>
              <a:gd name="connsiteY109" fmla="*/ 2615558 h 3923360"/>
              <a:gd name="connsiteX110" fmla="*/ 7826148 w 10134600"/>
              <a:gd name="connsiteY110" fmla="*/ 2363860 h 3923360"/>
              <a:gd name="connsiteX111" fmla="*/ 7479352 w 10134600"/>
              <a:gd name="connsiteY111" fmla="*/ 1873596 h 3923360"/>
              <a:gd name="connsiteX112" fmla="*/ 7165510 w 10134600"/>
              <a:gd name="connsiteY112" fmla="*/ 1070530 h 3923360"/>
              <a:gd name="connsiteX113" fmla="*/ 6931793 w 10134600"/>
              <a:gd name="connsiteY113" fmla="*/ 979637 h 3923360"/>
              <a:gd name="connsiteX114" fmla="*/ 9838017 w 10134600"/>
              <a:gd name="connsiteY114" fmla="*/ 979637 h 3923360"/>
              <a:gd name="connsiteX115" fmla="*/ 9634928 w 10134600"/>
              <a:gd name="connsiteY115" fmla="*/ 636244 h 3923360"/>
              <a:gd name="connsiteX116" fmla="*/ 6703612 w 10134600"/>
              <a:gd name="connsiteY116" fmla="*/ 636244 h 3923360"/>
              <a:gd name="connsiteX117" fmla="*/ 6639929 w 10134600"/>
              <a:gd name="connsiteY117" fmla="*/ 636244 h 3923360"/>
              <a:gd name="connsiteX118" fmla="*/ 6484934 w 10134600"/>
              <a:gd name="connsiteY118" fmla="*/ 636244 h 3923360"/>
              <a:gd name="connsiteX119" fmla="*/ 6484872 w 10134600"/>
              <a:gd name="connsiteY119" fmla="*/ 635598 h 3923360"/>
              <a:gd name="connsiteX120" fmla="*/ 6473536 w 10134600"/>
              <a:gd name="connsiteY120" fmla="*/ 599726 h 3923360"/>
              <a:gd name="connsiteX121" fmla="*/ 6396176 w 10134600"/>
              <a:gd name="connsiteY121" fmla="*/ 358318 h 3923360"/>
              <a:gd name="connsiteX122" fmla="*/ 6126539 w 10134600"/>
              <a:gd name="connsiteY122" fmla="*/ 149343 h 3923360"/>
              <a:gd name="connsiteX123" fmla="*/ 3593865 w 10134600"/>
              <a:gd name="connsiteY123" fmla="*/ 144218 h 3923360"/>
              <a:gd name="connsiteX124" fmla="*/ 3593865 w 10134600"/>
              <a:gd name="connsiteY124" fmla="*/ 747740 h 3923360"/>
              <a:gd name="connsiteX125" fmla="*/ 3584603 w 10134600"/>
              <a:gd name="connsiteY125" fmla="*/ 740188 h 3923360"/>
              <a:gd name="connsiteX126" fmla="*/ 3447475 w 10134600"/>
              <a:gd name="connsiteY126" fmla="*/ 636244 h 3923360"/>
              <a:gd name="connsiteX127" fmla="*/ 3130841 w 10134600"/>
              <a:gd name="connsiteY127" fmla="*/ 636244 h 3923360"/>
              <a:gd name="connsiteX128" fmla="*/ 2925578 w 10134600"/>
              <a:gd name="connsiteY128" fmla="*/ 636244 h 3923360"/>
              <a:gd name="connsiteX129" fmla="*/ 199588 w 10134600"/>
              <a:gd name="connsiteY129" fmla="*/ 636244 h 3923360"/>
              <a:gd name="connsiteX130" fmla="*/ 389063 w 10134600"/>
              <a:gd name="connsiteY130" fmla="*/ 979637 h 3923360"/>
              <a:gd name="connsiteX131" fmla="*/ 1350291 w 10134600"/>
              <a:gd name="connsiteY131" fmla="*/ 979637 h 3923360"/>
              <a:gd name="connsiteX132" fmla="*/ 1206263 w 10134600"/>
              <a:gd name="connsiteY132" fmla="*/ 1102523 h 3923360"/>
              <a:gd name="connsiteX133" fmla="*/ 1093066 w 10134600"/>
              <a:gd name="connsiteY133" fmla="*/ 1290356 h 3923360"/>
              <a:gd name="connsiteX134" fmla="*/ 998529 w 10134600"/>
              <a:gd name="connsiteY134" fmla="*/ 1447758 h 3923360"/>
              <a:gd name="connsiteX135" fmla="*/ 914163 w 10134600"/>
              <a:gd name="connsiteY135" fmla="*/ 1507539 h 3923360"/>
              <a:gd name="connsiteX136" fmla="*/ 851658 w 10134600"/>
              <a:gd name="connsiteY136" fmla="*/ 1447678 h 3923360"/>
              <a:gd name="connsiteX137" fmla="*/ 747351 w 10134600"/>
              <a:gd name="connsiteY137" fmla="*/ 1281387 h 3923360"/>
              <a:gd name="connsiteX138" fmla="*/ 480997 w 10134600"/>
              <a:gd name="connsiteY138" fmla="*/ 1394703 h 3923360"/>
              <a:gd name="connsiteX139" fmla="*/ 815461 w 10134600"/>
              <a:gd name="connsiteY139" fmla="*/ 1854816 h 3923360"/>
              <a:gd name="connsiteX140" fmla="*/ 1079933 w 10134600"/>
              <a:gd name="connsiteY140" fmla="*/ 1968814 h 3923360"/>
              <a:gd name="connsiteX141" fmla="*/ 1251829 w 10134600"/>
              <a:gd name="connsiteY141" fmla="*/ 1880403 h 3923360"/>
              <a:gd name="connsiteX142" fmla="*/ 1299737 w 10134600"/>
              <a:gd name="connsiteY142" fmla="*/ 1709497 h 3923360"/>
              <a:gd name="connsiteX143" fmla="*/ 1295801 w 10134600"/>
              <a:gd name="connsiteY143" fmla="*/ 1686851 h 3923360"/>
              <a:gd name="connsiteX144" fmla="*/ 1329824 w 10134600"/>
              <a:gd name="connsiteY144" fmla="*/ 1662327 h 3923360"/>
              <a:gd name="connsiteX145" fmla="*/ 1504650 w 10134600"/>
              <a:gd name="connsiteY145" fmla="*/ 1479390 h 3923360"/>
              <a:gd name="connsiteX146" fmla="*/ 1592861 w 10134600"/>
              <a:gd name="connsiteY146" fmla="*/ 1275381 h 3923360"/>
              <a:gd name="connsiteX147" fmla="*/ 1663213 w 10134600"/>
              <a:gd name="connsiteY147" fmla="*/ 1458529 h 3923360"/>
              <a:gd name="connsiteX148" fmla="*/ 1820535 w 10134600"/>
              <a:gd name="connsiteY148" fmla="*/ 1670787 h 3923360"/>
              <a:gd name="connsiteX149" fmla="*/ 2014133 w 10134600"/>
              <a:gd name="connsiteY149" fmla="*/ 1851533 h 3923360"/>
              <a:gd name="connsiteX150" fmla="*/ 2199564 w 10134600"/>
              <a:gd name="connsiteY150" fmla="*/ 1937501 h 3923360"/>
              <a:gd name="connsiteX151" fmla="*/ 1385527 w 10134600"/>
              <a:gd name="connsiteY151" fmla="*/ 2389886 h 3923360"/>
              <a:gd name="connsiteX152" fmla="*/ 1710581 w 10134600"/>
              <a:gd name="connsiteY152" fmla="*/ 2795904 h 3923360"/>
              <a:gd name="connsiteX153" fmla="*/ 1746490 w 10134600"/>
              <a:gd name="connsiteY153" fmla="*/ 2781789 h 3923360"/>
              <a:gd name="connsiteX154" fmla="*/ 1745913 w 10134600"/>
              <a:gd name="connsiteY154" fmla="*/ 2780931 h 3923360"/>
              <a:gd name="connsiteX155" fmla="*/ 1765385 w 10134600"/>
              <a:gd name="connsiteY155" fmla="*/ 2782898 h 3923360"/>
              <a:gd name="connsiteX156" fmla="*/ 1809283 w 10134600"/>
              <a:gd name="connsiteY156" fmla="*/ 2783371 h 3923360"/>
              <a:gd name="connsiteX157" fmla="*/ 1869946 w 10134600"/>
              <a:gd name="connsiteY157" fmla="*/ 2785012 h 3923360"/>
              <a:gd name="connsiteX158" fmla="*/ 1932569 w 10134600"/>
              <a:gd name="connsiteY158" fmla="*/ 2796624 h 3923360"/>
              <a:gd name="connsiteX159" fmla="*/ 1991150 w 10134600"/>
              <a:gd name="connsiteY159" fmla="*/ 2815764 h 3923360"/>
              <a:gd name="connsiteX160" fmla="*/ 2071713 w 10134600"/>
              <a:gd name="connsiteY160" fmla="*/ 2848157 h 3923360"/>
              <a:gd name="connsiteX161" fmla="*/ 2179063 w 10134600"/>
              <a:gd name="connsiteY161" fmla="*/ 2894725 h 3923360"/>
              <a:gd name="connsiteX162" fmla="*/ 2279006 w 10134600"/>
              <a:gd name="connsiteY162" fmla="*/ 2958230 h 3923360"/>
              <a:gd name="connsiteX163" fmla="*/ 2308716 w 10134600"/>
              <a:gd name="connsiteY163" fmla="*/ 2976649 h 3923360"/>
              <a:gd name="connsiteX164" fmla="*/ 2387277 w 10134600"/>
              <a:gd name="connsiteY164" fmla="*/ 3040555 h 3923360"/>
              <a:gd name="connsiteX165" fmla="*/ 2401852 w 10134600"/>
              <a:gd name="connsiteY165" fmla="*/ 3064820 h 3923360"/>
              <a:gd name="connsiteX166" fmla="*/ 2439811 w 10134600"/>
              <a:gd name="connsiteY166" fmla="*/ 3091648 h 3923360"/>
              <a:gd name="connsiteX167" fmla="*/ 2725936 w 10134600"/>
              <a:gd name="connsiteY167" fmla="*/ 3295955 h 3923360"/>
              <a:gd name="connsiteX168" fmla="*/ 2707686 w 10134600"/>
              <a:gd name="connsiteY168" fmla="*/ 3386110 h 3923360"/>
              <a:gd name="connsiteX169" fmla="*/ 2715614 w 10134600"/>
              <a:gd name="connsiteY169" fmla="*/ 3394038 h 3923360"/>
              <a:gd name="connsiteX170" fmla="*/ 2717616 w 10134600"/>
              <a:gd name="connsiteY170" fmla="*/ 3398523 h 3923360"/>
              <a:gd name="connsiteX171" fmla="*/ 2743403 w 10134600"/>
              <a:gd name="connsiteY171" fmla="*/ 3469956 h 3923360"/>
              <a:gd name="connsiteX172" fmla="*/ 2967794 w 10134600"/>
              <a:gd name="connsiteY172" fmla="*/ 3567897 h 3923360"/>
              <a:gd name="connsiteX173" fmla="*/ 2973159 w 10134600"/>
              <a:gd name="connsiteY173" fmla="*/ 1657934 h 3923360"/>
              <a:gd name="connsiteX174" fmla="*/ 2973159 w 10134600"/>
              <a:gd name="connsiteY174" fmla="*/ 1698295 h 3923360"/>
              <a:gd name="connsiteX175" fmla="*/ 2978284 w 10134600"/>
              <a:gd name="connsiteY175" fmla="*/ 1661538 h 3923360"/>
              <a:gd name="connsiteX176" fmla="*/ 2991178 w 10134600"/>
              <a:gd name="connsiteY176" fmla="*/ 1627503 h 3923360"/>
              <a:gd name="connsiteX177" fmla="*/ 3034662 w 10134600"/>
              <a:gd name="connsiteY177" fmla="*/ 1510182 h 3923360"/>
              <a:gd name="connsiteX178" fmla="*/ 2989896 w 10134600"/>
              <a:gd name="connsiteY178" fmla="*/ 1486638 h 3923360"/>
              <a:gd name="connsiteX179" fmla="*/ 3039787 w 10134600"/>
              <a:gd name="connsiteY179" fmla="*/ 1440030 h 3923360"/>
              <a:gd name="connsiteX180" fmla="*/ 3054442 w 10134600"/>
              <a:gd name="connsiteY180" fmla="*/ 1416806 h 3923360"/>
              <a:gd name="connsiteX181" fmla="*/ 3060289 w 10134600"/>
              <a:gd name="connsiteY181" fmla="*/ 1330477 h 3923360"/>
              <a:gd name="connsiteX182" fmla="*/ 3022530 w 10134600"/>
              <a:gd name="connsiteY182" fmla="*/ 1109570 h 3923360"/>
              <a:gd name="connsiteX183" fmla="*/ 2934559 w 10134600"/>
              <a:gd name="connsiteY183" fmla="*/ 979637 h 3923360"/>
              <a:gd name="connsiteX184" fmla="*/ 3142121 w 10134600"/>
              <a:gd name="connsiteY184" fmla="*/ 979637 h 3923360"/>
              <a:gd name="connsiteX185" fmla="*/ 3366683 w 10134600"/>
              <a:gd name="connsiteY185" fmla="*/ 979637 h 3923360"/>
              <a:gd name="connsiteX186" fmla="*/ 3377483 w 10134600"/>
              <a:gd name="connsiteY186" fmla="*/ 979637 h 3923360"/>
              <a:gd name="connsiteX187" fmla="*/ 3429456 w 10134600"/>
              <a:gd name="connsiteY187" fmla="*/ 1029648 h 3923360"/>
              <a:gd name="connsiteX188" fmla="*/ 3505414 w 10134600"/>
              <a:gd name="connsiteY188" fmla="*/ 1131633 h 3923360"/>
              <a:gd name="connsiteX189" fmla="*/ 3569079 w 10134600"/>
              <a:gd name="connsiteY189" fmla="*/ 1244109 h 3923360"/>
              <a:gd name="connsiteX190" fmla="*/ 3593865 w 10134600"/>
              <a:gd name="connsiteY190" fmla="*/ 1320467 h 3923360"/>
              <a:gd name="connsiteX191" fmla="*/ 3593865 w 10134600"/>
              <a:gd name="connsiteY191" fmla="*/ 3324607 h 3923360"/>
              <a:gd name="connsiteX192" fmla="*/ 3962884 w 10134600"/>
              <a:gd name="connsiteY192" fmla="*/ 3593524 h 3923360"/>
              <a:gd name="connsiteX193" fmla="*/ 3962884 w 10134600"/>
              <a:gd name="connsiteY193" fmla="*/ 979637 h 3923360"/>
              <a:gd name="connsiteX194" fmla="*/ 4525703 w 10134600"/>
              <a:gd name="connsiteY194" fmla="*/ 979637 h 3923360"/>
              <a:gd name="connsiteX195" fmla="*/ 4306598 w 10134600"/>
              <a:gd name="connsiteY195" fmla="*/ 636244 h 3923360"/>
              <a:gd name="connsiteX196" fmla="*/ 3943905 w 10134600"/>
              <a:gd name="connsiteY196" fmla="*/ 636244 h 3923360"/>
              <a:gd name="connsiteX197" fmla="*/ 3930451 w 10134600"/>
              <a:gd name="connsiteY197" fmla="*/ 593239 h 3923360"/>
              <a:gd name="connsiteX198" fmla="*/ 3848727 w 10134600"/>
              <a:gd name="connsiteY198" fmla="*/ 360120 h 3923360"/>
              <a:gd name="connsiteX199" fmla="*/ 3593865 w 10134600"/>
              <a:gd name="connsiteY199" fmla="*/ 144218 h 3923360"/>
              <a:gd name="connsiteX200" fmla="*/ 121332 w 10134600"/>
              <a:gd name="connsiteY200" fmla="*/ 128945 h 3923360"/>
              <a:gd name="connsiteX201" fmla="*/ 10134600 w 10134600"/>
              <a:gd name="connsiteY201" fmla="*/ 0 h 3923360"/>
              <a:gd name="connsiteX202" fmla="*/ 10134600 w 10134600"/>
              <a:gd name="connsiteY202" fmla="*/ 3923360 h 3923360"/>
              <a:gd name="connsiteX203" fmla="*/ 0 w 10134600"/>
              <a:gd name="connsiteY203" fmla="*/ 3923360 h 3923360"/>
              <a:gd name="connsiteX204" fmla="*/ 121332 w 10134600"/>
              <a:gd name="connsiteY204" fmla="*/ 128945 h 3923360"/>
              <a:gd name="connsiteX0" fmla="*/ 2600776 w 10134600"/>
              <a:gd name="connsiteY0" fmla="*/ 2081569 h 3923360"/>
              <a:gd name="connsiteX1" fmla="*/ 2599255 w 10134600"/>
              <a:gd name="connsiteY1" fmla="*/ 2903694 h 3923360"/>
              <a:gd name="connsiteX2" fmla="*/ 2470963 w 10134600"/>
              <a:gd name="connsiteY2" fmla="*/ 2709014 h 3923360"/>
              <a:gd name="connsiteX3" fmla="*/ 2321369 w 10134600"/>
              <a:gd name="connsiteY3" fmla="*/ 2674499 h 3923360"/>
              <a:gd name="connsiteX4" fmla="*/ 2326415 w 10134600"/>
              <a:gd name="connsiteY4" fmla="*/ 2674499 h 3923360"/>
              <a:gd name="connsiteX5" fmla="*/ 2257944 w 10134600"/>
              <a:gd name="connsiteY5" fmla="*/ 2561983 h 3923360"/>
              <a:gd name="connsiteX6" fmla="*/ 2232554 w 10134600"/>
              <a:gd name="connsiteY6" fmla="*/ 2616662 h 3923360"/>
              <a:gd name="connsiteX7" fmla="*/ 1961159 w 10134600"/>
              <a:gd name="connsiteY7" fmla="*/ 2430808 h 3923360"/>
              <a:gd name="connsiteX8" fmla="*/ 2600776 w 10134600"/>
              <a:gd name="connsiteY8" fmla="*/ 2081569 h 3923360"/>
              <a:gd name="connsiteX9" fmla="*/ 1839594 w 10134600"/>
              <a:gd name="connsiteY9" fmla="*/ 979637 h 3923360"/>
              <a:gd name="connsiteX10" fmla="*/ 2565332 w 10134600"/>
              <a:gd name="connsiteY10" fmla="*/ 979637 h 3923360"/>
              <a:gd name="connsiteX11" fmla="*/ 2588191 w 10134600"/>
              <a:gd name="connsiteY11" fmla="*/ 1006937 h 3923360"/>
              <a:gd name="connsiteX12" fmla="*/ 2653591 w 10134600"/>
              <a:gd name="connsiteY12" fmla="*/ 1093313 h 3923360"/>
              <a:gd name="connsiteX13" fmla="*/ 2681019 w 10134600"/>
              <a:gd name="connsiteY13" fmla="*/ 1221005 h 3923360"/>
              <a:gd name="connsiteX14" fmla="*/ 2681019 w 10134600"/>
              <a:gd name="connsiteY14" fmla="*/ 1266331 h 3923360"/>
              <a:gd name="connsiteX15" fmla="*/ 2651748 w 10134600"/>
              <a:gd name="connsiteY15" fmla="*/ 1372440 h 3923360"/>
              <a:gd name="connsiteX16" fmla="*/ 2577633 w 10134600"/>
              <a:gd name="connsiteY16" fmla="*/ 1450961 h 3923360"/>
              <a:gd name="connsiteX17" fmla="*/ 2479051 w 10134600"/>
              <a:gd name="connsiteY17" fmla="*/ 1500492 h 3923360"/>
              <a:gd name="connsiteX18" fmla="*/ 2376225 w 10134600"/>
              <a:gd name="connsiteY18" fmla="*/ 1517790 h 3923360"/>
              <a:gd name="connsiteX19" fmla="*/ 2210295 w 10134600"/>
              <a:gd name="connsiteY19" fmla="*/ 1468499 h 3923360"/>
              <a:gd name="connsiteX20" fmla="*/ 2038558 w 10134600"/>
              <a:gd name="connsiteY20" fmla="*/ 1338405 h 3923360"/>
              <a:gd name="connsiteX21" fmla="*/ 1905862 w 10134600"/>
              <a:gd name="connsiteY21" fmla="*/ 1170713 h 3923360"/>
              <a:gd name="connsiteX22" fmla="*/ 1855850 w 10134600"/>
              <a:gd name="connsiteY22" fmla="*/ 1009107 h 3923360"/>
              <a:gd name="connsiteX23" fmla="*/ 1856932 w 10134600"/>
              <a:gd name="connsiteY23" fmla="*/ 983681 h 3923360"/>
              <a:gd name="connsiteX24" fmla="*/ 1839594 w 10134600"/>
              <a:gd name="connsiteY24" fmla="*/ 979637 h 3923360"/>
              <a:gd name="connsiteX25" fmla="*/ 6126539 w 10134600"/>
              <a:gd name="connsiteY25" fmla="*/ 149343 h 3923360"/>
              <a:gd name="connsiteX26" fmla="*/ 6126539 w 10134600"/>
              <a:gd name="connsiteY26" fmla="*/ 1242434 h 3923360"/>
              <a:gd name="connsiteX27" fmla="*/ 6119310 w 10134600"/>
              <a:gd name="connsiteY27" fmla="*/ 1218752 h 3923360"/>
              <a:gd name="connsiteX28" fmla="*/ 6070842 w 10134600"/>
              <a:gd name="connsiteY28" fmla="*/ 1127749 h 3923360"/>
              <a:gd name="connsiteX29" fmla="*/ 5879285 w 10134600"/>
              <a:gd name="connsiteY29" fmla="*/ 905040 h 3923360"/>
              <a:gd name="connsiteX30" fmla="*/ 5644443 w 10134600"/>
              <a:gd name="connsiteY30" fmla="*/ 743314 h 3923360"/>
              <a:gd name="connsiteX31" fmla="*/ 5403715 w 10134600"/>
              <a:gd name="connsiteY31" fmla="*/ 723373 h 3923360"/>
              <a:gd name="connsiteX32" fmla="*/ 5403715 w 10134600"/>
              <a:gd name="connsiteY32" fmla="*/ 672120 h 3923360"/>
              <a:gd name="connsiteX33" fmla="*/ 5317147 w 10134600"/>
              <a:gd name="connsiteY33" fmla="*/ 672120 h 3923360"/>
              <a:gd name="connsiteX34" fmla="*/ 5192699 w 10134600"/>
              <a:gd name="connsiteY34" fmla="*/ 682811 h 3923360"/>
              <a:gd name="connsiteX35" fmla="*/ 5006147 w 10134600"/>
              <a:gd name="connsiteY35" fmla="*/ 727978 h 3923360"/>
              <a:gd name="connsiteX36" fmla="*/ 4789484 w 10134600"/>
              <a:gd name="connsiteY36" fmla="*/ 835048 h 3923360"/>
              <a:gd name="connsiteX37" fmla="*/ 4571340 w 10134600"/>
              <a:gd name="connsiteY37" fmla="*/ 1089429 h 3923360"/>
              <a:gd name="connsiteX38" fmla="*/ 4480807 w 10134600"/>
              <a:gd name="connsiteY38" fmla="*/ 1220124 h 3923360"/>
              <a:gd name="connsiteX39" fmla="*/ 4450576 w 10134600"/>
              <a:gd name="connsiteY39" fmla="*/ 1396545 h 3923360"/>
              <a:gd name="connsiteX40" fmla="*/ 4464590 w 10134600"/>
              <a:gd name="connsiteY40" fmla="*/ 1523436 h 3923360"/>
              <a:gd name="connsiteX41" fmla="*/ 4519607 w 10134600"/>
              <a:gd name="connsiteY41" fmla="*/ 1655251 h 3923360"/>
              <a:gd name="connsiteX42" fmla="*/ 4631322 w 10134600"/>
              <a:gd name="connsiteY42" fmla="*/ 1758237 h 3923360"/>
              <a:gd name="connsiteX43" fmla="*/ 4817753 w 10134600"/>
              <a:gd name="connsiteY43" fmla="*/ 1799600 h 3923360"/>
              <a:gd name="connsiteX44" fmla="*/ 4955775 w 10134600"/>
              <a:gd name="connsiteY44" fmla="*/ 1761601 h 3923360"/>
              <a:gd name="connsiteX45" fmla="*/ 5110454 w 10134600"/>
              <a:gd name="connsiteY45" fmla="*/ 1685082 h 3923360"/>
              <a:gd name="connsiteX46" fmla="*/ 5239587 w 10134600"/>
              <a:gd name="connsiteY46" fmla="*/ 1628464 h 3923360"/>
              <a:gd name="connsiteX47" fmla="*/ 5284153 w 10134600"/>
              <a:gd name="connsiteY47" fmla="*/ 1608603 h 3923360"/>
              <a:gd name="connsiteX48" fmla="*/ 5338208 w 10134600"/>
              <a:gd name="connsiteY48" fmla="*/ 1637753 h 3923360"/>
              <a:gd name="connsiteX49" fmla="*/ 5293242 w 10134600"/>
              <a:gd name="connsiteY49" fmla="*/ 1743142 h 3923360"/>
              <a:gd name="connsiteX50" fmla="*/ 5183329 w 10134600"/>
              <a:gd name="connsiteY50" fmla="*/ 1923167 h 3923360"/>
              <a:gd name="connsiteX51" fmla="*/ 4987808 w 10134600"/>
              <a:gd name="connsiteY51" fmla="*/ 2081529 h 3923360"/>
              <a:gd name="connsiteX52" fmla="*/ 4876774 w 10134600"/>
              <a:gd name="connsiteY52" fmla="*/ 2169820 h 3923360"/>
              <a:gd name="connsiteX53" fmla="*/ 4821677 w 10134600"/>
              <a:gd name="connsiteY53" fmla="*/ 2218110 h 3923360"/>
              <a:gd name="connsiteX54" fmla="*/ 5189175 w 10134600"/>
              <a:gd name="connsiteY54" fmla="*/ 2643827 h 3923360"/>
              <a:gd name="connsiteX55" fmla="*/ 5602360 w 10134600"/>
              <a:gd name="connsiteY55" fmla="*/ 2108757 h 3923360"/>
              <a:gd name="connsiteX56" fmla="*/ 5721643 w 10134600"/>
              <a:gd name="connsiteY56" fmla="*/ 1748347 h 3923360"/>
              <a:gd name="connsiteX57" fmla="*/ 5581538 w 10134600"/>
              <a:gd name="connsiteY57" fmla="*/ 1406035 h 3923360"/>
              <a:gd name="connsiteX58" fmla="*/ 5118703 w 10134600"/>
              <a:gd name="connsiteY58" fmla="*/ 1279945 h 3923360"/>
              <a:gd name="connsiteX59" fmla="*/ 4984485 w 10134600"/>
              <a:gd name="connsiteY59" fmla="*/ 1305091 h 3923360"/>
              <a:gd name="connsiteX60" fmla="*/ 5152617 w 10134600"/>
              <a:gd name="connsiteY60" fmla="*/ 1168230 h 3923360"/>
              <a:gd name="connsiteX61" fmla="*/ 5386658 w 10134600"/>
              <a:gd name="connsiteY61" fmla="*/ 1106086 h 3923360"/>
              <a:gd name="connsiteX62" fmla="*/ 5550146 w 10134600"/>
              <a:gd name="connsiteY62" fmla="*/ 1141042 h 3923360"/>
              <a:gd name="connsiteX63" fmla="*/ 5719320 w 10134600"/>
              <a:gd name="connsiteY63" fmla="*/ 1232577 h 3923360"/>
              <a:gd name="connsiteX64" fmla="*/ 5860865 w 10134600"/>
              <a:gd name="connsiteY64" fmla="*/ 1352460 h 3923360"/>
              <a:gd name="connsiteX65" fmla="*/ 5945793 w 10134600"/>
              <a:gd name="connsiteY65" fmla="*/ 1472624 h 3923360"/>
              <a:gd name="connsiteX66" fmla="*/ 6086297 w 10134600"/>
              <a:gd name="connsiteY66" fmla="*/ 1708666 h 3923360"/>
              <a:gd name="connsiteX67" fmla="*/ 6126539 w 10134600"/>
              <a:gd name="connsiteY67" fmla="*/ 1863906 h 3923360"/>
              <a:gd name="connsiteX68" fmla="*/ 6126539 w 10134600"/>
              <a:gd name="connsiteY68" fmla="*/ 3324287 h 3923360"/>
              <a:gd name="connsiteX69" fmla="*/ 6500683 w 10134600"/>
              <a:gd name="connsiteY69" fmla="*/ 3593524 h 3923360"/>
              <a:gd name="connsiteX70" fmla="*/ 6500683 w 10134600"/>
              <a:gd name="connsiteY70" fmla="*/ 979637 h 3923360"/>
              <a:gd name="connsiteX71" fmla="*/ 6829404 w 10134600"/>
              <a:gd name="connsiteY71" fmla="*/ 979637 h 3923360"/>
              <a:gd name="connsiteX72" fmla="*/ 6880117 w 10134600"/>
              <a:gd name="connsiteY72" fmla="*/ 979637 h 3923360"/>
              <a:gd name="connsiteX73" fmla="*/ 6905145 w 10134600"/>
              <a:gd name="connsiteY73" fmla="*/ 1095352 h 3923360"/>
              <a:gd name="connsiteX74" fmla="*/ 7142887 w 10134600"/>
              <a:gd name="connsiteY74" fmla="*/ 1875998 h 3923360"/>
              <a:gd name="connsiteX75" fmla="*/ 7460092 w 10134600"/>
              <a:gd name="connsiteY75" fmla="*/ 2471570 h 3923360"/>
              <a:gd name="connsiteX76" fmla="*/ 7797600 w 10134600"/>
              <a:gd name="connsiteY76" fmla="*/ 2854244 h 3923360"/>
              <a:gd name="connsiteX77" fmla="*/ 8123854 w 10134600"/>
              <a:gd name="connsiteY77" fmla="*/ 3069305 h 3923360"/>
              <a:gd name="connsiteX78" fmla="*/ 8405104 w 10134600"/>
              <a:gd name="connsiteY78" fmla="*/ 3163081 h 3923360"/>
              <a:gd name="connsiteX79" fmla="*/ 8615080 w 10134600"/>
              <a:gd name="connsiteY79" fmla="*/ 3183502 h 3923360"/>
              <a:gd name="connsiteX80" fmla="*/ 9030987 w 10134600"/>
              <a:gd name="connsiteY80" fmla="*/ 3092168 h 3923360"/>
              <a:gd name="connsiteX81" fmla="*/ 9323128 w 10134600"/>
              <a:gd name="connsiteY81" fmla="*/ 2854684 h 3923360"/>
              <a:gd name="connsiteX82" fmla="*/ 9495344 w 10134600"/>
              <a:gd name="connsiteY82" fmla="*/ 2530230 h 3923360"/>
              <a:gd name="connsiteX83" fmla="*/ 9550441 w 10134600"/>
              <a:gd name="connsiteY83" fmla="*/ 2169820 h 3923360"/>
              <a:gd name="connsiteX84" fmla="*/ 9421709 w 10134600"/>
              <a:gd name="connsiteY84" fmla="*/ 1601436 h 3923360"/>
              <a:gd name="connsiteX85" fmla="*/ 9118037 w 10134600"/>
              <a:gd name="connsiteY85" fmla="*/ 1253798 h 3923360"/>
              <a:gd name="connsiteX86" fmla="*/ 8762151 w 10134600"/>
              <a:gd name="connsiteY86" fmla="*/ 1078778 h 3923360"/>
              <a:gd name="connsiteX87" fmla="*/ 8480862 w 10134600"/>
              <a:gd name="connsiteY87" fmla="*/ 1030889 h 3923360"/>
              <a:gd name="connsiteX88" fmla="*/ 8187080 w 10134600"/>
              <a:gd name="connsiteY88" fmla="*/ 1090831 h 3923360"/>
              <a:gd name="connsiteX89" fmla="*/ 7971778 w 10134600"/>
              <a:gd name="connsiteY89" fmla="*/ 1241145 h 3923360"/>
              <a:gd name="connsiteX90" fmla="*/ 7840964 w 10134600"/>
              <a:gd name="connsiteY90" fmla="*/ 1434744 h 3923360"/>
              <a:gd name="connsiteX91" fmla="*/ 7797600 w 10134600"/>
              <a:gd name="connsiteY91" fmla="*/ 1635030 h 3923360"/>
              <a:gd name="connsiteX92" fmla="*/ 7944790 w 10134600"/>
              <a:gd name="connsiteY92" fmla="*/ 2015181 h 3923360"/>
              <a:gd name="connsiteX93" fmla="*/ 8345442 w 10134600"/>
              <a:gd name="connsiteY93" fmla="*/ 2173824 h 3923360"/>
              <a:gd name="connsiteX94" fmla="*/ 8508530 w 10134600"/>
              <a:gd name="connsiteY94" fmla="*/ 2148879 h 3923360"/>
              <a:gd name="connsiteX95" fmla="*/ 8671778 w 10134600"/>
              <a:gd name="connsiteY95" fmla="*/ 2069237 h 3923360"/>
              <a:gd name="connsiteX96" fmla="*/ 8797387 w 10134600"/>
              <a:gd name="connsiteY96" fmla="*/ 1926650 h 3923360"/>
              <a:gd name="connsiteX97" fmla="*/ 8848279 w 10134600"/>
              <a:gd name="connsiteY97" fmla="*/ 1715433 h 3923360"/>
              <a:gd name="connsiteX98" fmla="*/ 8820080 w 10134600"/>
              <a:gd name="connsiteY98" fmla="*/ 1567081 h 3923360"/>
              <a:gd name="connsiteX99" fmla="*/ 8804567 w 10134600"/>
              <a:gd name="connsiteY99" fmla="*/ 1533350 h 3923360"/>
              <a:gd name="connsiteX100" fmla="*/ 8843574 w 10134600"/>
              <a:gd name="connsiteY100" fmla="*/ 1536051 h 3923360"/>
              <a:gd name="connsiteX101" fmla="*/ 8959193 w 10134600"/>
              <a:gd name="connsiteY101" fmla="*/ 1579333 h 3923360"/>
              <a:gd name="connsiteX102" fmla="*/ 9086164 w 10134600"/>
              <a:gd name="connsiteY102" fmla="*/ 1700618 h 3923360"/>
              <a:gd name="connsiteX103" fmla="*/ 9173894 w 10134600"/>
              <a:gd name="connsiteY103" fmla="*/ 1865788 h 3923360"/>
              <a:gd name="connsiteX104" fmla="*/ 9207048 w 10134600"/>
              <a:gd name="connsiteY104" fmla="*/ 2029356 h 3923360"/>
              <a:gd name="connsiteX105" fmla="*/ 9169410 w 10134600"/>
              <a:gd name="connsiteY105" fmla="*/ 2237209 h 3923360"/>
              <a:gd name="connsiteX106" fmla="*/ 9054932 w 10134600"/>
              <a:gd name="connsiteY106" fmla="*/ 2452471 h 3923360"/>
              <a:gd name="connsiteX107" fmla="*/ 8858049 w 10134600"/>
              <a:gd name="connsiteY107" fmla="*/ 2619442 h 3923360"/>
              <a:gd name="connsiteX108" fmla="*/ 8564788 w 10134600"/>
              <a:gd name="connsiteY108" fmla="*/ 2686351 h 3923360"/>
              <a:gd name="connsiteX109" fmla="*/ 8191204 w 10134600"/>
              <a:gd name="connsiteY109" fmla="*/ 2615558 h 3923360"/>
              <a:gd name="connsiteX110" fmla="*/ 7826148 w 10134600"/>
              <a:gd name="connsiteY110" fmla="*/ 2363860 h 3923360"/>
              <a:gd name="connsiteX111" fmla="*/ 7479352 w 10134600"/>
              <a:gd name="connsiteY111" fmla="*/ 1873596 h 3923360"/>
              <a:gd name="connsiteX112" fmla="*/ 7165510 w 10134600"/>
              <a:gd name="connsiteY112" fmla="*/ 1070530 h 3923360"/>
              <a:gd name="connsiteX113" fmla="*/ 6931793 w 10134600"/>
              <a:gd name="connsiteY113" fmla="*/ 979637 h 3923360"/>
              <a:gd name="connsiteX114" fmla="*/ 9838017 w 10134600"/>
              <a:gd name="connsiteY114" fmla="*/ 979637 h 3923360"/>
              <a:gd name="connsiteX115" fmla="*/ 9634928 w 10134600"/>
              <a:gd name="connsiteY115" fmla="*/ 636244 h 3923360"/>
              <a:gd name="connsiteX116" fmla="*/ 6703612 w 10134600"/>
              <a:gd name="connsiteY116" fmla="*/ 636244 h 3923360"/>
              <a:gd name="connsiteX117" fmla="*/ 6639929 w 10134600"/>
              <a:gd name="connsiteY117" fmla="*/ 636244 h 3923360"/>
              <a:gd name="connsiteX118" fmla="*/ 6484934 w 10134600"/>
              <a:gd name="connsiteY118" fmla="*/ 636244 h 3923360"/>
              <a:gd name="connsiteX119" fmla="*/ 6484872 w 10134600"/>
              <a:gd name="connsiteY119" fmla="*/ 635598 h 3923360"/>
              <a:gd name="connsiteX120" fmla="*/ 6473536 w 10134600"/>
              <a:gd name="connsiteY120" fmla="*/ 599726 h 3923360"/>
              <a:gd name="connsiteX121" fmla="*/ 6396176 w 10134600"/>
              <a:gd name="connsiteY121" fmla="*/ 358318 h 3923360"/>
              <a:gd name="connsiteX122" fmla="*/ 6126539 w 10134600"/>
              <a:gd name="connsiteY122" fmla="*/ 149343 h 3923360"/>
              <a:gd name="connsiteX123" fmla="*/ 3593865 w 10134600"/>
              <a:gd name="connsiteY123" fmla="*/ 144218 h 3923360"/>
              <a:gd name="connsiteX124" fmla="*/ 3593865 w 10134600"/>
              <a:gd name="connsiteY124" fmla="*/ 747740 h 3923360"/>
              <a:gd name="connsiteX125" fmla="*/ 3584603 w 10134600"/>
              <a:gd name="connsiteY125" fmla="*/ 740188 h 3923360"/>
              <a:gd name="connsiteX126" fmla="*/ 3447475 w 10134600"/>
              <a:gd name="connsiteY126" fmla="*/ 636244 h 3923360"/>
              <a:gd name="connsiteX127" fmla="*/ 3130841 w 10134600"/>
              <a:gd name="connsiteY127" fmla="*/ 636244 h 3923360"/>
              <a:gd name="connsiteX128" fmla="*/ 2925578 w 10134600"/>
              <a:gd name="connsiteY128" fmla="*/ 636244 h 3923360"/>
              <a:gd name="connsiteX129" fmla="*/ 199588 w 10134600"/>
              <a:gd name="connsiteY129" fmla="*/ 636244 h 3923360"/>
              <a:gd name="connsiteX130" fmla="*/ 389063 w 10134600"/>
              <a:gd name="connsiteY130" fmla="*/ 979637 h 3923360"/>
              <a:gd name="connsiteX131" fmla="*/ 1350291 w 10134600"/>
              <a:gd name="connsiteY131" fmla="*/ 979637 h 3923360"/>
              <a:gd name="connsiteX132" fmla="*/ 1206263 w 10134600"/>
              <a:gd name="connsiteY132" fmla="*/ 1102523 h 3923360"/>
              <a:gd name="connsiteX133" fmla="*/ 1093066 w 10134600"/>
              <a:gd name="connsiteY133" fmla="*/ 1290356 h 3923360"/>
              <a:gd name="connsiteX134" fmla="*/ 998529 w 10134600"/>
              <a:gd name="connsiteY134" fmla="*/ 1447758 h 3923360"/>
              <a:gd name="connsiteX135" fmla="*/ 914163 w 10134600"/>
              <a:gd name="connsiteY135" fmla="*/ 1507539 h 3923360"/>
              <a:gd name="connsiteX136" fmla="*/ 851658 w 10134600"/>
              <a:gd name="connsiteY136" fmla="*/ 1447678 h 3923360"/>
              <a:gd name="connsiteX137" fmla="*/ 747351 w 10134600"/>
              <a:gd name="connsiteY137" fmla="*/ 1281387 h 3923360"/>
              <a:gd name="connsiteX138" fmla="*/ 480997 w 10134600"/>
              <a:gd name="connsiteY138" fmla="*/ 1394703 h 3923360"/>
              <a:gd name="connsiteX139" fmla="*/ 815461 w 10134600"/>
              <a:gd name="connsiteY139" fmla="*/ 1854816 h 3923360"/>
              <a:gd name="connsiteX140" fmla="*/ 1079933 w 10134600"/>
              <a:gd name="connsiteY140" fmla="*/ 1968814 h 3923360"/>
              <a:gd name="connsiteX141" fmla="*/ 1251829 w 10134600"/>
              <a:gd name="connsiteY141" fmla="*/ 1880403 h 3923360"/>
              <a:gd name="connsiteX142" fmla="*/ 1299737 w 10134600"/>
              <a:gd name="connsiteY142" fmla="*/ 1709497 h 3923360"/>
              <a:gd name="connsiteX143" fmla="*/ 1295801 w 10134600"/>
              <a:gd name="connsiteY143" fmla="*/ 1686851 h 3923360"/>
              <a:gd name="connsiteX144" fmla="*/ 1329824 w 10134600"/>
              <a:gd name="connsiteY144" fmla="*/ 1662327 h 3923360"/>
              <a:gd name="connsiteX145" fmla="*/ 1504650 w 10134600"/>
              <a:gd name="connsiteY145" fmla="*/ 1479390 h 3923360"/>
              <a:gd name="connsiteX146" fmla="*/ 1592861 w 10134600"/>
              <a:gd name="connsiteY146" fmla="*/ 1275381 h 3923360"/>
              <a:gd name="connsiteX147" fmla="*/ 1663213 w 10134600"/>
              <a:gd name="connsiteY147" fmla="*/ 1458529 h 3923360"/>
              <a:gd name="connsiteX148" fmla="*/ 1820535 w 10134600"/>
              <a:gd name="connsiteY148" fmla="*/ 1670787 h 3923360"/>
              <a:gd name="connsiteX149" fmla="*/ 2014133 w 10134600"/>
              <a:gd name="connsiteY149" fmla="*/ 1851533 h 3923360"/>
              <a:gd name="connsiteX150" fmla="*/ 2199564 w 10134600"/>
              <a:gd name="connsiteY150" fmla="*/ 1937501 h 3923360"/>
              <a:gd name="connsiteX151" fmla="*/ 1385527 w 10134600"/>
              <a:gd name="connsiteY151" fmla="*/ 2389886 h 3923360"/>
              <a:gd name="connsiteX152" fmla="*/ 1710581 w 10134600"/>
              <a:gd name="connsiteY152" fmla="*/ 2795904 h 3923360"/>
              <a:gd name="connsiteX153" fmla="*/ 1746490 w 10134600"/>
              <a:gd name="connsiteY153" fmla="*/ 2781789 h 3923360"/>
              <a:gd name="connsiteX154" fmla="*/ 1745913 w 10134600"/>
              <a:gd name="connsiteY154" fmla="*/ 2780931 h 3923360"/>
              <a:gd name="connsiteX155" fmla="*/ 1765385 w 10134600"/>
              <a:gd name="connsiteY155" fmla="*/ 2782898 h 3923360"/>
              <a:gd name="connsiteX156" fmla="*/ 1809283 w 10134600"/>
              <a:gd name="connsiteY156" fmla="*/ 2783371 h 3923360"/>
              <a:gd name="connsiteX157" fmla="*/ 1869946 w 10134600"/>
              <a:gd name="connsiteY157" fmla="*/ 2785012 h 3923360"/>
              <a:gd name="connsiteX158" fmla="*/ 1932569 w 10134600"/>
              <a:gd name="connsiteY158" fmla="*/ 2796624 h 3923360"/>
              <a:gd name="connsiteX159" fmla="*/ 1991150 w 10134600"/>
              <a:gd name="connsiteY159" fmla="*/ 2815764 h 3923360"/>
              <a:gd name="connsiteX160" fmla="*/ 2071713 w 10134600"/>
              <a:gd name="connsiteY160" fmla="*/ 2848157 h 3923360"/>
              <a:gd name="connsiteX161" fmla="*/ 2179063 w 10134600"/>
              <a:gd name="connsiteY161" fmla="*/ 2894725 h 3923360"/>
              <a:gd name="connsiteX162" fmla="*/ 2279006 w 10134600"/>
              <a:gd name="connsiteY162" fmla="*/ 2958230 h 3923360"/>
              <a:gd name="connsiteX163" fmla="*/ 2308716 w 10134600"/>
              <a:gd name="connsiteY163" fmla="*/ 2976649 h 3923360"/>
              <a:gd name="connsiteX164" fmla="*/ 2387277 w 10134600"/>
              <a:gd name="connsiteY164" fmla="*/ 3040555 h 3923360"/>
              <a:gd name="connsiteX165" fmla="*/ 2401852 w 10134600"/>
              <a:gd name="connsiteY165" fmla="*/ 3064820 h 3923360"/>
              <a:gd name="connsiteX166" fmla="*/ 2439811 w 10134600"/>
              <a:gd name="connsiteY166" fmla="*/ 3091648 h 3923360"/>
              <a:gd name="connsiteX167" fmla="*/ 2725936 w 10134600"/>
              <a:gd name="connsiteY167" fmla="*/ 3295955 h 3923360"/>
              <a:gd name="connsiteX168" fmla="*/ 2707686 w 10134600"/>
              <a:gd name="connsiteY168" fmla="*/ 3386110 h 3923360"/>
              <a:gd name="connsiteX169" fmla="*/ 2715614 w 10134600"/>
              <a:gd name="connsiteY169" fmla="*/ 3394038 h 3923360"/>
              <a:gd name="connsiteX170" fmla="*/ 2717616 w 10134600"/>
              <a:gd name="connsiteY170" fmla="*/ 3398523 h 3923360"/>
              <a:gd name="connsiteX171" fmla="*/ 2743403 w 10134600"/>
              <a:gd name="connsiteY171" fmla="*/ 3469956 h 3923360"/>
              <a:gd name="connsiteX172" fmla="*/ 2967794 w 10134600"/>
              <a:gd name="connsiteY172" fmla="*/ 3567897 h 3923360"/>
              <a:gd name="connsiteX173" fmla="*/ 2973159 w 10134600"/>
              <a:gd name="connsiteY173" fmla="*/ 1657934 h 3923360"/>
              <a:gd name="connsiteX174" fmla="*/ 2973159 w 10134600"/>
              <a:gd name="connsiteY174" fmla="*/ 1698295 h 3923360"/>
              <a:gd name="connsiteX175" fmla="*/ 2978284 w 10134600"/>
              <a:gd name="connsiteY175" fmla="*/ 1661538 h 3923360"/>
              <a:gd name="connsiteX176" fmla="*/ 2991178 w 10134600"/>
              <a:gd name="connsiteY176" fmla="*/ 1627503 h 3923360"/>
              <a:gd name="connsiteX177" fmla="*/ 3034662 w 10134600"/>
              <a:gd name="connsiteY177" fmla="*/ 1510182 h 3923360"/>
              <a:gd name="connsiteX178" fmla="*/ 2989896 w 10134600"/>
              <a:gd name="connsiteY178" fmla="*/ 1486638 h 3923360"/>
              <a:gd name="connsiteX179" fmla="*/ 3039787 w 10134600"/>
              <a:gd name="connsiteY179" fmla="*/ 1440030 h 3923360"/>
              <a:gd name="connsiteX180" fmla="*/ 3054442 w 10134600"/>
              <a:gd name="connsiteY180" fmla="*/ 1416806 h 3923360"/>
              <a:gd name="connsiteX181" fmla="*/ 3060289 w 10134600"/>
              <a:gd name="connsiteY181" fmla="*/ 1330477 h 3923360"/>
              <a:gd name="connsiteX182" fmla="*/ 3022530 w 10134600"/>
              <a:gd name="connsiteY182" fmla="*/ 1109570 h 3923360"/>
              <a:gd name="connsiteX183" fmla="*/ 2934559 w 10134600"/>
              <a:gd name="connsiteY183" fmla="*/ 979637 h 3923360"/>
              <a:gd name="connsiteX184" fmla="*/ 3142121 w 10134600"/>
              <a:gd name="connsiteY184" fmla="*/ 979637 h 3923360"/>
              <a:gd name="connsiteX185" fmla="*/ 3366683 w 10134600"/>
              <a:gd name="connsiteY185" fmla="*/ 979637 h 3923360"/>
              <a:gd name="connsiteX186" fmla="*/ 3377483 w 10134600"/>
              <a:gd name="connsiteY186" fmla="*/ 979637 h 3923360"/>
              <a:gd name="connsiteX187" fmla="*/ 3429456 w 10134600"/>
              <a:gd name="connsiteY187" fmla="*/ 1029648 h 3923360"/>
              <a:gd name="connsiteX188" fmla="*/ 3505414 w 10134600"/>
              <a:gd name="connsiteY188" fmla="*/ 1131633 h 3923360"/>
              <a:gd name="connsiteX189" fmla="*/ 3569079 w 10134600"/>
              <a:gd name="connsiteY189" fmla="*/ 1244109 h 3923360"/>
              <a:gd name="connsiteX190" fmla="*/ 3593865 w 10134600"/>
              <a:gd name="connsiteY190" fmla="*/ 1320467 h 3923360"/>
              <a:gd name="connsiteX191" fmla="*/ 3593865 w 10134600"/>
              <a:gd name="connsiteY191" fmla="*/ 3324607 h 3923360"/>
              <a:gd name="connsiteX192" fmla="*/ 3962884 w 10134600"/>
              <a:gd name="connsiteY192" fmla="*/ 3593524 h 3923360"/>
              <a:gd name="connsiteX193" fmla="*/ 3962884 w 10134600"/>
              <a:gd name="connsiteY193" fmla="*/ 979637 h 3923360"/>
              <a:gd name="connsiteX194" fmla="*/ 4525703 w 10134600"/>
              <a:gd name="connsiteY194" fmla="*/ 979637 h 3923360"/>
              <a:gd name="connsiteX195" fmla="*/ 4306598 w 10134600"/>
              <a:gd name="connsiteY195" fmla="*/ 636244 h 3923360"/>
              <a:gd name="connsiteX196" fmla="*/ 3943905 w 10134600"/>
              <a:gd name="connsiteY196" fmla="*/ 636244 h 3923360"/>
              <a:gd name="connsiteX197" fmla="*/ 3930451 w 10134600"/>
              <a:gd name="connsiteY197" fmla="*/ 593239 h 3923360"/>
              <a:gd name="connsiteX198" fmla="*/ 3848727 w 10134600"/>
              <a:gd name="connsiteY198" fmla="*/ 360120 h 3923360"/>
              <a:gd name="connsiteX199" fmla="*/ 3593865 w 10134600"/>
              <a:gd name="connsiteY199" fmla="*/ 144218 h 3923360"/>
              <a:gd name="connsiteX200" fmla="*/ 121332 w 10134600"/>
              <a:gd name="connsiteY200" fmla="*/ 128945 h 3923360"/>
              <a:gd name="connsiteX201" fmla="*/ 10134600 w 10134600"/>
              <a:gd name="connsiteY201" fmla="*/ 0 h 3923360"/>
              <a:gd name="connsiteX202" fmla="*/ 10134600 w 10134600"/>
              <a:gd name="connsiteY202" fmla="*/ 3923360 h 3923360"/>
              <a:gd name="connsiteX203" fmla="*/ 0 w 10134600"/>
              <a:gd name="connsiteY203" fmla="*/ 3923360 h 3923360"/>
              <a:gd name="connsiteX204" fmla="*/ 121332 w 10134600"/>
              <a:gd name="connsiteY204" fmla="*/ 128945 h 3923360"/>
              <a:gd name="connsiteX0" fmla="*/ 2600776 w 10134600"/>
              <a:gd name="connsiteY0" fmla="*/ 2081569 h 3923360"/>
              <a:gd name="connsiteX1" fmla="*/ 2599255 w 10134600"/>
              <a:gd name="connsiteY1" fmla="*/ 2903694 h 3923360"/>
              <a:gd name="connsiteX2" fmla="*/ 2470963 w 10134600"/>
              <a:gd name="connsiteY2" fmla="*/ 2709014 h 3923360"/>
              <a:gd name="connsiteX3" fmla="*/ 2321369 w 10134600"/>
              <a:gd name="connsiteY3" fmla="*/ 2674499 h 3923360"/>
              <a:gd name="connsiteX4" fmla="*/ 2326415 w 10134600"/>
              <a:gd name="connsiteY4" fmla="*/ 2674499 h 3923360"/>
              <a:gd name="connsiteX5" fmla="*/ 2257944 w 10134600"/>
              <a:gd name="connsiteY5" fmla="*/ 2561983 h 3923360"/>
              <a:gd name="connsiteX6" fmla="*/ 2232554 w 10134600"/>
              <a:gd name="connsiteY6" fmla="*/ 2616662 h 3923360"/>
              <a:gd name="connsiteX7" fmla="*/ 1961159 w 10134600"/>
              <a:gd name="connsiteY7" fmla="*/ 2430808 h 3923360"/>
              <a:gd name="connsiteX8" fmla="*/ 2600776 w 10134600"/>
              <a:gd name="connsiteY8" fmla="*/ 2081569 h 3923360"/>
              <a:gd name="connsiteX9" fmla="*/ 1839594 w 10134600"/>
              <a:gd name="connsiteY9" fmla="*/ 979637 h 3923360"/>
              <a:gd name="connsiteX10" fmla="*/ 2565332 w 10134600"/>
              <a:gd name="connsiteY10" fmla="*/ 979637 h 3923360"/>
              <a:gd name="connsiteX11" fmla="*/ 2588191 w 10134600"/>
              <a:gd name="connsiteY11" fmla="*/ 1006937 h 3923360"/>
              <a:gd name="connsiteX12" fmla="*/ 2653591 w 10134600"/>
              <a:gd name="connsiteY12" fmla="*/ 1093313 h 3923360"/>
              <a:gd name="connsiteX13" fmla="*/ 2681019 w 10134600"/>
              <a:gd name="connsiteY13" fmla="*/ 1221005 h 3923360"/>
              <a:gd name="connsiteX14" fmla="*/ 2681019 w 10134600"/>
              <a:gd name="connsiteY14" fmla="*/ 1266331 h 3923360"/>
              <a:gd name="connsiteX15" fmla="*/ 2651748 w 10134600"/>
              <a:gd name="connsiteY15" fmla="*/ 1372440 h 3923360"/>
              <a:gd name="connsiteX16" fmla="*/ 2577633 w 10134600"/>
              <a:gd name="connsiteY16" fmla="*/ 1450961 h 3923360"/>
              <a:gd name="connsiteX17" fmla="*/ 2479051 w 10134600"/>
              <a:gd name="connsiteY17" fmla="*/ 1500492 h 3923360"/>
              <a:gd name="connsiteX18" fmla="*/ 2376225 w 10134600"/>
              <a:gd name="connsiteY18" fmla="*/ 1517790 h 3923360"/>
              <a:gd name="connsiteX19" fmla="*/ 2210295 w 10134600"/>
              <a:gd name="connsiteY19" fmla="*/ 1468499 h 3923360"/>
              <a:gd name="connsiteX20" fmla="*/ 2038558 w 10134600"/>
              <a:gd name="connsiteY20" fmla="*/ 1338405 h 3923360"/>
              <a:gd name="connsiteX21" fmla="*/ 1905862 w 10134600"/>
              <a:gd name="connsiteY21" fmla="*/ 1170713 h 3923360"/>
              <a:gd name="connsiteX22" fmla="*/ 1855850 w 10134600"/>
              <a:gd name="connsiteY22" fmla="*/ 1009107 h 3923360"/>
              <a:gd name="connsiteX23" fmla="*/ 1856932 w 10134600"/>
              <a:gd name="connsiteY23" fmla="*/ 983681 h 3923360"/>
              <a:gd name="connsiteX24" fmla="*/ 1839594 w 10134600"/>
              <a:gd name="connsiteY24" fmla="*/ 979637 h 3923360"/>
              <a:gd name="connsiteX25" fmla="*/ 6126539 w 10134600"/>
              <a:gd name="connsiteY25" fmla="*/ 149343 h 3923360"/>
              <a:gd name="connsiteX26" fmla="*/ 6126539 w 10134600"/>
              <a:gd name="connsiteY26" fmla="*/ 1242434 h 3923360"/>
              <a:gd name="connsiteX27" fmla="*/ 6119310 w 10134600"/>
              <a:gd name="connsiteY27" fmla="*/ 1218752 h 3923360"/>
              <a:gd name="connsiteX28" fmla="*/ 6070842 w 10134600"/>
              <a:gd name="connsiteY28" fmla="*/ 1127749 h 3923360"/>
              <a:gd name="connsiteX29" fmla="*/ 5879285 w 10134600"/>
              <a:gd name="connsiteY29" fmla="*/ 905040 h 3923360"/>
              <a:gd name="connsiteX30" fmla="*/ 5644443 w 10134600"/>
              <a:gd name="connsiteY30" fmla="*/ 743314 h 3923360"/>
              <a:gd name="connsiteX31" fmla="*/ 5403715 w 10134600"/>
              <a:gd name="connsiteY31" fmla="*/ 723373 h 3923360"/>
              <a:gd name="connsiteX32" fmla="*/ 5403715 w 10134600"/>
              <a:gd name="connsiteY32" fmla="*/ 672120 h 3923360"/>
              <a:gd name="connsiteX33" fmla="*/ 5317147 w 10134600"/>
              <a:gd name="connsiteY33" fmla="*/ 672120 h 3923360"/>
              <a:gd name="connsiteX34" fmla="*/ 5192699 w 10134600"/>
              <a:gd name="connsiteY34" fmla="*/ 682811 h 3923360"/>
              <a:gd name="connsiteX35" fmla="*/ 5006147 w 10134600"/>
              <a:gd name="connsiteY35" fmla="*/ 727978 h 3923360"/>
              <a:gd name="connsiteX36" fmla="*/ 4789484 w 10134600"/>
              <a:gd name="connsiteY36" fmla="*/ 835048 h 3923360"/>
              <a:gd name="connsiteX37" fmla="*/ 4571340 w 10134600"/>
              <a:gd name="connsiteY37" fmla="*/ 1089429 h 3923360"/>
              <a:gd name="connsiteX38" fmla="*/ 4480807 w 10134600"/>
              <a:gd name="connsiteY38" fmla="*/ 1220124 h 3923360"/>
              <a:gd name="connsiteX39" fmla="*/ 4450576 w 10134600"/>
              <a:gd name="connsiteY39" fmla="*/ 1396545 h 3923360"/>
              <a:gd name="connsiteX40" fmla="*/ 4464590 w 10134600"/>
              <a:gd name="connsiteY40" fmla="*/ 1523436 h 3923360"/>
              <a:gd name="connsiteX41" fmla="*/ 4519607 w 10134600"/>
              <a:gd name="connsiteY41" fmla="*/ 1655251 h 3923360"/>
              <a:gd name="connsiteX42" fmla="*/ 4631322 w 10134600"/>
              <a:gd name="connsiteY42" fmla="*/ 1758237 h 3923360"/>
              <a:gd name="connsiteX43" fmla="*/ 4817753 w 10134600"/>
              <a:gd name="connsiteY43" fmla="*/ 1799600 h 3923360"/>
              <a:gd name="connsiteX44" fmla="*/ 4955775 w 10134600"/>
              <a:gd name="connsiteY44" fmla="*/ 1761601 h 3923360"/>
              <a:gd name="connsiteX45" fmla="*/ 5110454 w 10134600"/>
              <a:gd name="connsiteY45" fmla="*/ 1685082 h 3923360"/>
              <a:gd name="connsiteX46" fmla="*/ 5239587 w 10134600"/>
              <a:gd name="connsiteY46" fmla="*/ 1628464 h 3923360"/>
              <a:gd name="connsiteX47" fmla="*/ 5284153 w 10134600"/>
              <a:gd name="connsiteY47" fmla="*/ 1608603 h 3923360"/>
              <a:gd name="connsiteX48" fmla="*/ 5338208 w 10134600"/>
              <a:gd name="connsiteY48" fmla="*/ 1637753 h 3923360"/>
              <a:gd name="connsiteX49" fmla="*/ 5293242 w 10134600"/>
              <a:gd name="connsiteY49" fmla="*/ 1743142 h 3923360"/>
              <a:gd name="connsiteX50" fmla="*/ 5183329 w 10134600"/>
              <a:gd name="connsiteY50" fmla="*/ 1923167 h 3923360"/>
              <a:gd name="connsiteX51" fmla="*/ 4987808 w 10134600"/>
              <a:gd name="connsiteY51" fmla="*/ 2081529 h 3923360"/>
              <a:gd name="connsiteX52" fmla="*/ 4876774 w 10134600"/>
              <a:gd name="connsiteY52" fmla="*/ 2169820 h 3923360"/>
              <a:gd name="connsiteX53" fmla="*/ 4821677 w 10134600"/>
              <a:gd name="connsiteY53" fmla="*/ 2218110 h 3923360"/>
              <a:gd name="connsiteX54" fmla="*/ 5189175 w 10134600"/>
              <a:gd name="connsiteY54" fmla="*/ 2643827 h 3923360"/>
              <a:gd name="connsiteX55" fmla="*/ 5602360 w 10134600"/>
              <a:gd name="connsiteY55" fmla="*/ 2108757 h 3923360"/>
              <a:gd name="connsiteX56" fmla="*/ 5721643 w 10134600"/>
              <a:gd name="connsiteY56" fmla="*/ 1748347 h 3923360"/>
              <a:gd name="connsiteX57" fmla="*/ 5581538 w 10134600"/>
              <a:gd name="connsiteY57" fmla="*/ 1406035 h 3923360"/>
              <a:gd name="connsiteX58" fmla="*/ 5118703 w 10134600"/>
              <a:gd name="connsiteY58" fmla="*/ 1279945 h 3923360"/>
              <a:gd name="connsiteX59" fmla="*/ 4984485 w 10134600"/>
              <a:gd name="connsiteY59" fmla="*/ 1305091 h 3923360"/>
              <a:gd name="connsiteX60" fmla="*/ 5152617 w 10134600"/>
              <a:gd name="connsiteY60" fmla="*/ 1168230 h 3923360"/>
              <a:gd name="connsiteX61" fmla="*/ 5386658 w 10134600"/>
              <a:gd name="connsiteY61" fmla="*/ 1106086 h 3923360"/>
              <a:gd name="connsiteX62" fmla="*/ 5550146 w 10134600"/>
              <a:gd name="connsiteY62" fmla="*/ 1141042 h 3923360"/>
              <a:gd name="connsiteX63" fmla="*/ 5719320 w 10134600"/>
              <a:gd name="connsiteY63" fmla="*/ 1232577 h 3923360"/>
              <a:gd name="connsiteX64" fmla="*/ 5860865 w 10134600"/>
              <a:gd name="connsiteY64" fmla="*/ 1352460 h 3923360"/>
              <a:gd name="connsiteX65" fmla="*/ 5945793 w 10134600"/>
              <a:gd name="connsiteY65" fmla="*/ 1472624 h 3923360"/>
              <a:gd name="connsiteX66" fmla="*/ 6086297 w 10134600"/>
              <a:gd name="connsiteY66" fmla="*/ 1708666 h 3923360"/>
              <a:gd name="connsiteX67" fmla="*/ 6126539 w 10134600"/>
              <a:gd name="connsiteY67" fmla="*/ 1863906 h 3923360"/>
              <a:gd name="connsiteX68" fmla="*/ 6126539 w 10134600"/>
              <a:gd name="connsiteY68" fmla="*/ 3324287 h 3923360"/>
              <a:gd name="connsiteX69" fmla="*/ 6500683 w 10134600"/>
              <a:gd name="connsiteY69" fmla="*/ 3593524 h 3923360"/>
              <a:gd name="connsiteX70" fmla="*/ 6500683 w 10134600"/>
              <a:gd name="connsiteY70" fmla="*/ 979637 h 3923360"/>
              <a:gd name="connsiteX71" fmla="*/ 6829404 w 10134600"/>
              <a:gd name="connsiteY71" fmla="*/ 979637 h 3923360"/>
              <a:gd name="connsiteX72" fmla="*/ 6880117 w 10134600"/>
              <a:gd name="connsiteY72" fmla="*/ 979637 h 3923360"/>
              <a:gd name="connsiteX73" fmla="*/ 6905145 w 10134600"/>
              <a:gd name="connsiteY73" fmla="*/ 1095352 h 3923360"/>
              <a:gd name="connsiteX74" fmla="*/ 7142887 w 10134600"/>
              <a:gd name="connsiteY74" fmla="*/ 1875998 h 3923360"/>
              <a:gd name="connsiteX75" fmla="*/ 7460092 w 10134600"/>
              <a:gd name="connsiteY75" fmla="*/ 2471570 h 3923360"/>
              <a:gd name="connsiteX76" fmla="*/ 7797600 w 10134600"/>
              <a:gd name="connsiteY76" fmla="*/ 2854244 h 3923360"/>
              <a:gd name="connsiteX77" fmla="*/ 8123854 w 10134600"/>
              <a:gd name="connsiteY77" fmla="*/ 3069305 h 3923360"/>
              <a:gd name="connsiteX78" fmla="*/ 8405104 w 10134600"/>
              <a:gd name="connsiteY78" fmla="*/ 3163081 h 3923360"/>
              <a:gd name="connsiteX79" fmla="*/ 8615080 w 10134600"/>
              <a:gd name="connsiteY79" fmla="*/ 3183502 h 3923360"/>
              <a:gd name="connsiteX80" fmla="*/ 9030987 w 10134600"/>
              <a:gd name="connsiteY80" fmla="*/ 3092168 h 3923360"/>
              <a:gd name="connsiteX81" fmla="*/ 9323128 w 10134600"/>
              <a:gd name="connsiteY81" fmla="*/ 2854684 h 3923360"/>
              <a:gd name="connsiteX82" fmla="*/ 9495344 w 10134600"/>
              <a:gd name="connsiteY82" fmla="*/ 2530230 h 3923360"/>
              <a:gd name="connsiteX83" fmla="*/ 9550441 w 10134600"/>
              <a:gd name="connsiteY83" fmla="*/ 2169820 h 3923360"/>
              <a:gd name="connsiteX84" fmla="*/ 9421709 w 10134600"/>
              <a:gd name="connsiteY84" fmla="*/ 1601436 h 3923360"/>
              <a:gd name="connsiteX85" fmla="*/ 9118037 w 10134600"/>
              <a:gd name="connsiteY85" fmla="*/ 1253798 h 3923360"/>
              <a:gd name="connsiteX86" fmla="*/ 8762151 w 10134600"/>
              <a:gd name="connsiteY86" fmla="*/ 1078778 h 3923360"/>
              <a:gd name="connsiteX87" fmla="*/ 8480862 w 10134600"/>
              <a:gd name="connsiteY87" fmla="*/ 1030889 h 3923360"/>
              <a:gd name="connsiteX88" fmla="*/ 8187080 w 10134600"/>
              <a:gd name="connsiteY88" fmla="*/ 1090831 h 3923360"/>
              <a:gd name="connsiteX89" fmla="*/ 7971778 w 10134600"/>
              <a:gd name="connsiteY89" fmla="*/ 1241145 h 3923360"/>
              <a:gd name="connsiteX90" fmla="*/ 7840964 w 10134600"/>
              <a:gd name="connsiteY90" fmla="*/ 1434744 h 3923360"/>
              <a:gd name="connsiteX91" fmla="*/ 7797600 w 10134600"/>
              <a:gd name="connsiteY91" fmla="*/ 1635030 h 3923360"/>
              <a:gd name="connsiteX92" fmla="*/ 7944790 w 10134600"/>
              <a:gd name="connsiteY92" fmla="*/ 2015181 h 3923360"/>
              <a:gd name="connsiteX93" fmla="*/ 8345442 w 10134600"/>
              <a:gd name="connsiteY93" fmla="*/ 2173824 h 3923360"/>
              <a:gd name="connsiteX94" fmla="*/ 8508530 w 10134600"/>
              <a:gd name="connsiteY94" fmla="*/ 2148879 h 3923360"/>
              <a:gd name="connsiteX95" fmla="*/ 8671778 w 10134600"/>
              <a:gd name="connsiteY95" fmla="*/ 2069237 h 3923360"/>
              <a:gd name="connsiteX96" fmla="*/ 8797387 w 10134600"/>
              <a:gd name="connsiteY96" fmla="*/ 1926650 h 3923360"/>
              <a:gd name="connsiteX97" fmla="*/ 8848279 w 10134600"/>
              <a:gd name="connsiteY97" fmla="*/ 1715433 h 3923360"/>
              <a:gd name="connsiteX98" fmla="*/ 8820080 w 10134600"/>
              <a:gd name="connsiteY98" fmla="*/ 1567081 h 3923360"/>
              <a:gd name="connsiteX99" fmla="*/ 8804567 w 10134600"/>
              <a:gd name="connsiteY99" fmla="*/ 1533350 h 3923360"/>
              <a:gd name="connsiteX100" fmla="*/ 8843574 w 10134600"/>
              <a:gd name="connsiteY100" fmla="*/ 1536051 h 3923360"/>
              <a:gd name="connsiteX101" fmla="*/ 8959193 w 10134600"/>
              <a:gd name="connsiteY101" fmla="*/ 1579333 h 3923360"/>
              <a:gd name="connsiteX102" fmla="*/ 9086164 w 10134600"/>
              <a:gd name="connsiteY102" fmla="*/ 1700618 h 3923360"/>
              <a:gd name="connsiteX103" fmla="*/ 9173894 w 10134600"/>
              <a:gd name="connsiteY103" fmla="*/ 1865788 h 3923360"/>
              <a:gd name="connsiteX104" fmla="*/ 9207048 w 10134600"/>
              <a:gd name="connsiteY104" fmla="*/ 2029356 h 3923360"/>
              <a:gd name="connsiteX105" fmla="*/ 9169410 w 10134600"/>
              <a:gd name="connsiteY105" fmla="*/ 2237209 h 3923360"/>
              <a:gd name="connsiteX106" fmla="*/ 9054932 w 10134600"/>
              <a:gd name="connsiteY106" fmla="*/ 2452471 h 3923360"/>
              <a:gd name="connsiteX107" fmla="*/ 8858049 w 10134600"/>
              <a:gd name="connsiteY107" fmla="*/ 2619442 h 3923360"/>
              <a:gd name="connsiteX108" fmla="*/ 8564788 w 10134600"/>
              <a:gd name="connsiteY108" fmla="*/ 2686351 h 3923360"/>
              <a:gd name="connsiteX109" fmla="*/ 8191204 w 10134600"/>
              <a:gd name="connsiteY109" fmla="*/ 2615558 h 3923360"/>
              <a:gd name="connsiteX110" fmla="*/ 7826148 w 10134600"/>
              <a:gd name="connsiteY110" fmla="*/ 2363860 h 3923360"/>
              <a:gd name="connsiteX111" fmla="*/ 7479352 w 10134600"/>
              <a:gd name="connsiteY111" fmla="*/ 1873596 h 3923360"/>
              <a:gd name="connsiteX112" fmla="*/ 7165510 w 10134600"/>
              <a:gd name="connsiteY112" fmla="*/ 1070530 h 3923360"/>
              <a:gd name="connsiteX113" fmla="*/ 6931793 w 10134600"/>
              <a:gd name="connsiteY113" fmla="*/ 979637 h 3923360"/>
              <a:gd name="connsiteX114" fmla="*/ 9838017 w 10134600"/>
              <a:gd name="connsiteY114" fmla="*/ 979637 h 3923360"/>
              <a:gd name="connsiteX115" fmla="*/ 9634928 w 10134600"/>
              <a:gd name="connsiteY115" fmla="*/ 636244 h 3923360"/>
              <a:gd name="connsiteX116" fmla="*/ 6703612 w 10134600"/>
              <a:gd name="connsiteY116" fmla="*/ 636244 h 3923360"/>
              <a:gd name="connsiteX117" fmla="*/ 6639929 w 10134600"/>
              <a:gd name="connsiteY117" fmla="*/ 636244 h 3923360"/>
              <a:gd name="connsiteX118" fmla="*/ 6484934 w 10134600"/>
              <a:gd name="connsiteY118" fmla="*/ 636244 h 3923360"/>
              <a:gd name="connsiteX119" fmla="*/ 6484872 w 10134600"/>
              <a:gd name="connsiteY119" fmla="*/ 635598 h 3923360"/>
              <a:gd name="connsiteX120" fmla="*/ 6473536 w 10134600"/>
              <a:gd name="connsiteY120" fmla="*/ 599726 h 3923360"/>
              <a:gd name="connsiteX121" fmla="*/ 6396176 w 10134600"/>
              <a:gd name="connsiteY121" fmla="*/ 358318 h 3923360"/>
              <a:gd name="connsiteX122" fmla="*/ 6126539 w 10134600"/>
              <a:gd name="connsiteY122" fmla="*/ 149343 h 3923360"/>
              <a:gd name="connsiteX123" fmla="*/ 3593865 w 10134600"/>
              <a:gd name="connsiteY123" fmla="*/ 144218 h 3923360"/>
              <a:gd name="connsiteX124" fmla="*/ 3593865 w 10134600"/>
              <a:gd name="connsiteY124" fmla="*/ 747740 h 3923360"/>
              <a:gd name="connsiteX125" fmla="*/ 3584603 w 10134600"/>
              <a:gd name="connsiteY125" fmla="*/ 740188 h 3923360"/>
              <a:gd name="connsiteX126" fmla="*/ 3447475 w 10134600"/>
              <a:gd name="connsiteY126" fmla="*/ 636244 h 3923360"/>
              <a:gd name="connsiteX127" fmla="*/ 3130841 w 10134600"/>
              <a:gd name="connsiteY127" fmla="*/ 636244 h 3923360"/>
              <a:gd name="connsiteX128" fmla="*/ 2925578 w 10134600"/>
              <a:gd name="connsiteY128" fmla="*/ 636244 h 3923360"/>
              <a:gd name="connsiteX129" fmla="*/ 199588 w 10134600"/>
              <a:gd name="connsiteY129" fmla="*/ 636244 h 3923360"/>
              <a:gd name="connsiteX130" fmla="*/ 389063 w 10134600"/>
              <a:gd name="connsiteY130" fmla="*/ 979637 h 3923360"/>
              <a:gd name="connsiteX131" fmla="*/ 1350291 w 10134600"/>
              <a:gd name="connsiteY131" fmla="*/ 979637 h 3923360"/>
              <a:gd name="connsiteX132" fmla="*/ 1206263 w 10134600"/>
              <a:gd name="connsiteY132" fmla="*/ 1102523 h 3923360"/>
              <a:gd name="connsiteX133" fmla="*/ 1093066 w 10134600"/>
              <a:gd name="connsiteY133" fmla="*/ 1290356 h 3923360"/>
              <a:gd name="connsiteX134" fmla="*/ 998529 w 10134600"/>
              <a:gd name="connsiteY134" fmla="*/ 1447758 h 3923360"/>
              <a:gd name="connsiteX135" fmla="*/ 914163 w 10134600"/>
              <a:gd name="connsiteY135" fmla="*/ 1507539 h 3923360"/>
              <a:gd name="connsiteX136" fmla="*/ 851658 w 10134600"/>
              <a:gd name="connsiteY136" fmla="*/ 1447678 h 3923360"/>
              <a:gd name="connsiteX137" fmla="*/ 747351 w 10134600"/>
              <a:gd name="connsiteY137" fmla="*/ 1281387 h 3923360"/>
              <a:gd name="connsiteX138" fmla="*/ 480997 w 10134600"/>
              <a:gd name="connsiteY138" fmla="*/ 1394703 h 3923360"/>
              <a:gd name="connsiteX139" fmla="*/ 815461 w 10134600"/>
              <a:gd name="connsiteY139" fmla="*/ 1854816 h 3923360"/>
              <a:gd name="connsiteX140" fmla="*/ 1079933 w 10134600"/>
              <a:gd name="connsiteY140" fmla="*/ 1968814 h 3923360"/>
              <a:gd name="connsiteX141" fmla="*/ 1251829 w 10134600"/>
              <a:gd name="connsiteY141" fmla="*/ 1880403 h 3923360"/>
              <a:gd name="connsiteX142" fmla="*/ 1299737 w 10134600"/>
              <a:gd name="connsiteY142" fmla="*/ 1709497 h 3923360"/>
              <a:gd name="connsiteX143" fmla="*/ 1295801 w 10134600"/>
              <a:gd name="connsiteY143" fmla="*/ 1686851 h 3923360"/>
              <a:gd name="connsiteX144" fmla="*/ 1329824 w 10134600"/>
              <a:gd name="connsiteY144" fmla="*/ 1662327 h 3923360"/>
              <a:gd name="connsiteX145" fmla="*/ 1504650 w 10134600"/>
              <a:gd name="connsiteY145" fmla="*/ 1479390 h 3923360"/>
              <a:gd name="connsiteX146" fmla="*/ 1592861 w 10134600"/>
              <a:gd name="connsiteY146" fmla="*/ 1275381 h 3923360"/>
              <a:gd name="connsiteX147" fmla="*/ 1663213 w 10134600"/>
              <a:gd name="connsiteY147" fmla="*/ 1458529 h 3923360"/>
              <a:gd name="connsiteX148" fmla="*/ 1820535 w 10134600"/>
              <a:gd name="connsiteY148" fmla="*/ 1670787 h 3923360"/>
              <a:gd name="connsiteX149" fmla="*/ 2014133 w 10134600"/>
              <a:gd name="connsiteY149" fmla="*/ 1851533 h 3923360"/>
              <a:gd name="connsiteX150" fmla="*/ 2199564 w 10134600"/>
              <a:gd name="connsiteY150" fmla="*/ 1937501 h 3923360"/>
              <a:gd name="connsiteX151" fmla="*/ 1385527 w 10134600"/>
              <a:gd name="connsiteY151" fmla="*/ 2389886 h 3923360"/>
              <a:gd name="connsiteX152" fmla="*/ 1710581 w 10134600"/>
              <a:gd name="connsiteY152" fmla="*/ 2795904 h 3923360"/>
              <a:gd name="connsiteX153" fmla="*/ 1746490 w 10134600"/>
              <a:gd name="connsiteY153" fmla="*/ 2781789 h 3923360"/>
              <a:gd name="connsiteX154" fmla="*/ 1745913 w 10134600"/>
              <a:gd name="connsiteY154" fmla="*/ 2780931 h 3923360"/>
              <a:gd name="connsiteX155" fmla="*/ 1765385 w 10134600"/>
              <a:gd name="connsiteY155" fmla="*/ 2782898 h 3923360"/>
              <a:gd name="connsiteX156" fmla="*/ 1809283 w 10134600"/>
              <a:gd name="connsiteY156" fmla="*/ 2783371 h 3923360"/>
              <a:gd name="connsiteX157" fmla="*/ 1869946 w 10134600"/>
              <a:gd name="connsiteY157" fmla="*/ 2785012 h 3923360"/>
              <a:gd name="connsiteX158" fmla="*/ 1932569 w 10134600"/>
              <a:gd name="connsiteY158" fmla="*/ 2796624 h 3923360"/>
              <a:gd name="connsiteX159" fmla="*/ 1991150 w 10134600"/>
              <a:gd name="connsiteY159" fmla="*/ 2815764 h 3923360"/>
              <a:gd name="connsiteX160" fmla="*/ 2071713 w 10134600"/>
              <a:gd name="connsiteY160" fmla="*/ 2848157 h 3923360"/>
              <a:gd name="connsiteX161" fmla="*/ 2179063 w 10134600"/>
              <a:gd name="connsiteY161" fmla="*/ 2894725 h 3923360"/>
              <a:gd name="connsiteX162" fmla="*/ 2279006 w 10134600"/>
              <a:gd name="connsiteY162" fmla="*/ 2958230 h 3923360"/>
              <a:gd name="connsiteX163" fmla="*/ 2308716 w 10134600"/>
              <a:gd name="connsiteY163" fmla="*/ 2976649 h 3923360"/>
              <a:gd name="connsiteX164" fmla="*/ 2387277 w 10134600"/>
              <a:gd name="connsiteY164" fmla="*/ 3040555 h 3923360"/>
              <a:gd name="connsiteX165" fmla="*/ 2401852 w 10134600"/>
              <a:gd name="connsiteY165" fmla="*/ 3064820 h 3923360"/>
              <a:gd name="connsiteX166" fmla="*/ 2439811 w 10134600"/>
              <a:gd name="connsiteY166" fmla="*/ 3091648 h 3923360"/>
              <a:gd name="connsiteX167" fmla="*/ 2725936 w 10134600"/>
              <a:gd name="connsiteY167" fmla="*/ 3295955 h 3923360"/>
              <a:gd name="connsiteX168" fmla="*/ 2707686 w 10134600"/>
              <a:gd name="connsiteY168" fmla="*/ 3386110 h 3923360"/>
              <a:gd name="connsiteX169" fmla="*/ 2715614 w 10134600"/>
              <a:gd name="connsiteY169" fmla="*/ 3394038 h 3923360"/>
              <a:gd name="connsiteX170" fmla="*/ 2717616 w 10134600"/>
              <a:gd name="connsiteY170" fmla="*/ 3398523 h 3923360"/>
              <a:gd name="connsiteX171" fmla="*/ 2743403 w 10134600"/>
              <a:gd name="connsiteY171" fmla="*/ 3469956 h 3923360"/>
              <a:gd name="connsiteX172" fmla="*/ 2967794 w 10134600"/>
              <a:gd name="connsiteY172" fmla="*/ 3567897 h 3923360"/>
              <a:gd name="connsiteX173" fmla="*/ 2973159 w 10134600"/>
              <a:gd name="connsiteY173" fmla="*/ 1657934 h 3923360"/>
              <a:gd name="connsiteX174" fmla="*/ 2973159 w 10134600"/>
              <a:gd name="connsiteY174" fmla="*/ 1698295 h 3923360"/>
              <a:gd name="connsiteX175" fmla="*/ 2978284 w 10134600"/>
              <a:gd name="connsiteY175" fmla="*/ 1661538 h 3923360"/>
              <a:gd name="connsiteX176" fmla="*/ 2991178 w 10134600"/>
              <a:gd name="connsiteY176" fmla="*/ 1627503 h 3923360"/>
              <a:gd name="connsiteX177" fmla="*/ 3034662 w 10134600"/>
              <a:gd name="connsiteY177" fmla="*/ 1510182 h 3923360"/>
              <a:gd name="connsiteX178" fmla="*/ 2989896 w 10134600"/>
              <a:gd name="connsiteY178" fmla="*/ 1486638 h 3923360"/>
              <a:gd name="connsiteX179" fmla="*/ 3039787 w 10134600"/>
              <a:gd name="connsiteY179" fmla="*/ 1440030 h 3923360"/>
              <a:gd name="connsiteX180" fmla="*/ 3054442 w 10134600"/>
              <a:gd name="connsiteY180" fmla="*/ 1416806 h 3923360"/>
              <a:gd name="connsiteX181" fmla="*/ 3060289 w 10134600"/>
              <a:gd name="connsiteY181" fmla="*/ 1330477 h 3923360"/>
              <a:gd name="connsiteX182" fmla="*/ 3022530 w 10134600"/>
              <a:gd name="connsiteY182" fmla="*/ 1109570 h 3923360"/>
              <a:gd name="connsiteX183" fmla="*/ 2934559 w 10134600"/>
              <a:gd name="connsiteY183" fmla="*/ 979637 h 3923360"/>
              <a:gd name="connsiteX184" fmla="*/ 3142121 w 10134600"/>
              <a:gd name="connsiteY184" fmla="*/ 979637 h 3923360"/>
              <a:gd name="connsiteX185" fmla="*/ 3366683 w 10134600"/>
              <a:gd name="connsiteY185" fmla="*/ 979637 h 3923360"/>
              <a:gd name="connsiteX186" fmla="*/ 3377483 w 10134600"/>
              <a:gd name="connsiteY186" fmla="*/ 979637 h 3923360"/>
              <a:gd name="connsiteX187" fmla="*/ 3429456 w 10134600"/>
              <a:gd name="connsiteY187" fmla="*/ 1029648 h 3923360"/>
              <a:gd name="connsiteX188" fmla="*/ 3505414 w 10134600"/>
              <a:gd name="connsiteY188" fmla="*/ 1131633 h 3923360"/>
              <a:gd name="connsiteX189" fmla="*/ 3569079 w 10134600"/>
              <a:gd name="connsiteY189" fmla="*/ 1244109 h 3923360"/>
              <a:gd name="connsiteX190" fmla="*/ 3593865 w 10134600"/>
              <a:gd name="connsiteY190" fmla="*/ 1320467 h 3923360"/>
              <a:gd name="connsiteX191" fmla="*/ 3593865 w 10134600"/>
              <a:gd name="connsiteY191" fmla="*/ 3324607 h 3923360"/>
              <a:gd name="connsiteX192" fmla="*/ 3962884 w 10134600"/>
              <a:gd name="connsiteY192" fmla="*/ 3593524 h 3923360"/>
              <a:gd name="connsiteX193" fmla="*/ 3962884 w 10134600"/>
              <a:gd name="connsiteY193" fmla="*/ 979637 h 3923360"/>
              <a:gd name="connsiteX194" fmla="*/ 4525703 w 10134600"/>
              <a:gd name="connsiteY194" fmla="*/ 979637 h 3923360"/>
              <a:gd name="connsiteX195" fmla="*/ 4306598 w 10134600"/>
              <a:gd name="connsiteY195" fmla="*/ 636244 h 3923360"/>
              <a:gd name="connsiteX196" fmla="*/ 3943905 w 10134600"/>
              <a:gd name="connsiteY196" fmla="*/ 636244 h 3923360"/>
              <a:gd name="connsiteX197" fmla="*/ 3930451 w 10134600"/>
              <a:gd name="connsiteY197" fmla="*/ 593239 h 3923360"/>
              <a:gd name="connsiteX198" fmla="*/ 3848727 w 10134600"/>
              <a:gd name="connsiteY198" fmla="*/ 360120 h 3923360"/>
              <a:gd name="connsiteX199" fmla="*/ 3593865 w 10134600"/>
              <a:gd name="connsiteY199" fmla="*/ 144218 h 3923360"/>
              <a:gd name="connsiteX200" fmla="*/ 121332 w 10134600"/>
              <a:gd name="connsiteY200" fmla="*/ 128945 h 3923360"/>
              <a:gd name="connsiteX201" fmla="*/ 10134600 w 10134600"/>
              <a:gd name="connsiteY201" fmla="*/ 0 h 3923360"/>
              <a:gd name="connsiteX202" fmla="*/ 10134600 w 10134600"/>
              <a:gd name="connsiteY202" fmla="*/ 3923360 h 3923360"/>
              <a:gd name="connsiteX203" fmla="*/ 0 w 10134600"/>
              <a:gd name="connsiteY203" fmla="*/ 3923360 h 3923360"/>
              <a:gd name="connsiteX204" fmla="*/ 121332 w 10134600"/>
              <a:gd name="connsiteY204" fmla="*/ 128945 h 3923360"/>
              <a:gd name="connsiteX0" fmla="*/ 2491399 w 10025223"/>
              <a:gd name="connsiteY0" fmla="*/ 2081569 h 3923360"/>
              <a:gd name="connsiteX1" fmla="*/ 2489878 w 10025223"/>
              <a:gd name="connsiteY1" fmla="*/ 2903694 h 3923360"/>
              <a:gd name="connsiteX2" fmla="*/ 2361586 w 10025223"/>
              <a:gd name="connsiteY2" fmla="*/ 2709014 h 3923360"/>
              <a:gd name="connsiteX3" fmla="*/ 2211992 w 10025223"/>
              <a:gd name="connsiteY3" fmla="*/ 2674499 h 3923360"/>
              <a:gd name="connsiteX4" fmla="*/ 2217038 w 10025223"/>
              <a:gd name="connsiteY4" fmla="*/ 2674499 h 3923360"/>
              <a:gd name="connsiteX5" fmla="*/ 2148567 w 10025223"/>
              <a:gd name="connsiteY5" fmla="*/ 2561983 h 3923360"/>
              <a:gd name="connsiteX6" fmla="*/ 2123177 w 10025223"/>
              <a:gd name="connsiteY6" fmla="*/ 2616662 h 3923360"/>
              <a:gd name="connsiteX7" fmla="*/ 1851782 w 10025223"/>
              <a:gd name="connsiteY7" fmla="*/ 2430808 h 3923360"/>
              <a:gd name="connsiteX8" fmla="*/ 2491399 w 10025223"/>
              <a:gd name="connsiteY8" fmla="*/ 2081569 h 3923360"/>
              <a:gd name="connsiteX9" fmla="*/ 1730217 w 10025223"/>
              <a:gd name="connsiteY9" fmla="*/ 979637 h 3923360"/>
              <a:gd name="connsiteX10" fmla="*/ 2455955 w 10025223"/>
              <a:gd name="connsiteY10" fmla="*/ 979637 h 3923360"/>
              <a:gd name="connsiteX11" fmla="*/ 2478814 w 10025223"/>
              <a:gd name="connsiteY11" fmla="*/ 1006937 h 3923360"/>
              <a:gd name="connsiteX12" fmla="*/ 2544214 w 10025223"/>
              <a:gd name="connsiteY12" fmla="*/ 1093313 h 3923360"/>
              <a:gd name="connsiteX13" fmla="*/ 2571642 w 10025223"/>
              <a:gd name="connsiteY13" fmla="*/ 1221005 h 3923360"/>
              <a:gd name="connsiteX14" fmla="*/ 2571642 w 10025223"/>
              <a:gd name="connsiteY14" fmla="*/ 1266331 h 3923360"/>
              <a:gd name="connsiteX15" fmla="*/ 2542371 w 10025223"/>
              <a:gd name="connsiteY15" fmla="*/ 1372440 h 3923360"/>
              <a:gd name="connsiteX16" fmla="*/ 2468256 w 10025223"/>
              <a:gd name="connsiteY16" fmla="*/ 1450961 h 3923360"/>
              <a:gd name="connsiteX17" fmla="*/ 2369674 w 10025223"/>
              <a:gd name="connsiteY17" fmla="*/ 1500492 h 3923360"/>
              <a:gd name="connsiteX18" fmla="*/ 2266848 w 10025223"/>
              <a:gd name="connsiteY18" fmla="*/ 1517790 h 3923360"/>
              <a:gd name="connsiteX19" fmla="*/ 2100918 w 10025223"/>
              <a:gd name="connsiteY19" fmla="*/ 1468499 h 3923360"/>
              <a:gd name="connsiteX20" fmla="*/ 1929181 w 10025223"/>
              <a:gd name="connsiteY20" fmla="*/ 1338405 h 3923360"/>
              <a:gd name="connsiteX21" fmla="*/ 1796485 w 10025223"/>
              <a:gd name="connsiteY21" fmla="*/ 1170713 h 3923360"/>
              <a:gd name="connsiteX22" fmla="*/ 1746473 w 10025223"/>
              <a:gd name="connsiteY22" fmla="*/ 1009107 h 3923360"/>
              <a:gd name="connsiteX23" fmla="*/ 1747555 w 10025223"/>
              <a:gd name="connsiteY23" fmla="*/ 983681 h 3923360"/>
              <a:gd name="connsiteX24" fmla="*/ 1730217 w 10025223"/>
              <a:gd name="connsiteY24" fmla="*/ 979637 h 3923360"/>
              <a:gd name="connsiteX25" fmla="*/ 6017162 w 10025223"/>
              <a:gd name="connsiteY25" fmla="*/ 149343 h 3923360"/>
              <a:gd name="connsiteX26" fmla="*/ 6017162 w 10025223"/>
              <a:gd name="connsiteY26" fmla="*/ 1242434 h 3923360"/>
              <a:gd name="connsiteX27" fmla="*/ 6009933 w 10025223"/>
              <a:gd name="connsiteY27" fmla="*/ 1218752 h 3923360"/>
              <a:gd name="connsiteX28" fmla="*/ 5961465 w 10025223"/>
              <a:gd name="connsiteY28" fmla="*/ 1127749 h 3923360"/>
              <a:gd name="connsiteX29" fmla="*/ 5769908 w 10025223"/>
              <a:gd name="connsiteY29" fmla="*/ 905040 h 3923360"/>
              <a:gd name="connsiteX30" fmla="*/ 5535066 w 10025223"/>
              <a:gd name="connsiteY30" fmla="*/ 743314 h 3923360"/>
              <a:gd name="connsiteX31" fmla="*/ 5294338 w 10025223"/>
              <a:gd name="connsiteY31" fmla="*/ 723373 h 3923360"/>
              <a:gd name="connsiteX32" fmla="*/ 5294338 w 10025223"/>
              <a:gd name="connsiteY32" fmla="*/ 672120 h 3923360"/>
              <a:gd name="connsiteX33" fmla="*/ 5207770 w 10025223"/>
              <a:gd name="connsiteY33" fmla="*/ 672120 h 3923360"/>
              <a:gd name="connsiteX34" fmla="*/ 5083322 w 10025223"/>
              <a:gd name="connsiteY34" fmla="*/ 682811 h 3923360"/>
              <a:gd name="connsiteX35" fmla="*/ 4896770 w 10025223"/>
              <a:gd name="connsiteY35" fmla="*/ 727978 h 3923360"/>
              <a:gd name="connsiteX36" fmla="*/ 4680107 w 10025223"/>
              <a:gd name="connsiteY36" fmla="*/ 835048 h 3923360"/>
              <a:gd name="connsiteX37" fmla="*/ 4461963 w 10025223"/>
              <a:gd name="connsiteY37" fmla="*/ 1089429 h 3923360"/>
              <a:gd name="connsiteX38" fmla="*/ 4371430 w 10025223"/>
              <a:gd name="connsiteY38" fmla="*/ 1220124 h 3923360"/>
              <a:gd name="connsiteX39" fmla="*/ 4341199 w 10025223"/>
              <a:gd name="connsiteY39" fmla="*/ 1396545 h 3923360"/>
              <a:gd name="connsiteX40" fmla="*/ 4355213 w 10025223"/>
              <a:gd name="connsiteY40" fmla="*/ 1523436 h 3923360"/>
              <a:gd name="connsiteX41" fmla="*/ 4410230 w 10025223"/>
              <a:gd name="connsiteY41" fmla="*/ 1655251 h 3923360"/>
              <a:gd name="connsiteX42" fmla="*/ 4521945 w 10025223"/>
              <a:gd name="connsiteY42" fmla="*/ 1758237 h 3923360"/>
              <a:gd name="connsiteX43" fmla="*/ 4708376 w 10025223"/>
              <a:gd name="connsiteY43" fmla="*/ 1799600 h 3923360"/>
              <a:gd name="connsiteX44" fmla="*/ 4846398 w 10025223"/>
              <a:gd name="connsiteY44" fmla="*/ 1761601 h 3923360"/>
              <a:gd name="connsiteX45" fmla="*/ 5001077 w 10025223"/>
              <a:gd name="connsiteY45" fmla="*/ 1685082 h 3923360"/>
              <a:gd name="connsiteX46" fmla="*/ 5130210 w 10025223"/>
              <a:gd name="connsiteY46" fmla="*/ 1628464 h 3923360"/>
              <a:gd name="connsiteX47" fmla="*/ 5174776 w 10025223"/>
              <a:gd name="connsiteY47" fmla="*/ 1608603 h 3923360"/>
              <a:gd name="connsiteX48" fmla="*/ 5228831 w 10025223"/>
              <a:gd name="connsiteY48" fmla="*/ 1637753 h 3923360"/>
              <a:gd name="connsiteX49" fmla="*/ 5183865 w 10025223"/>
              <a:gd name="connsiteY49" fmla="*/ 1743142 h 3923360"/>
              <a:gd name="connsiteX50" fmla="*/ 5073952 w 10025223"/>
              <a:gd name="connsiteY50" fmla="*/ 1923167 h 3923360"/>
              <a:gd name="connsiteX51" fmla="*/ 4878431 w 10025223"/>
              <a:gd name="connsiteY51" fmla="*/ 2081529 h 3923360"/>
              <a:gd name="connsiteX52" fmla="*/ 4767397 w 10025223"/>
              <a:gd name="connsiteY52" fmla="*/ 2169820 h 3923360"/>
              <a:gd name="connsiteX53" fmla="*/ 4712300 w 10025223"/>
              <a:gd name="connsiteY53" fmla="*/ 2218110 h 3923360"/>
              <a:gd name="connsiteX54" fmla="*/ 5079798 w 10025223"/>
              <a:gd name="connsiteY54" fmla="*/ 2643827 h 3923360"/>
              <a:gd name="connsiteX55" fmla="*/ 5492983 w 10025223"/>
              <a:gd name="connsiteY55" fmla="*/ 2108757 h 3923360"/>
              <a:gd name="connsiteX56" fmla="*/ 5612266 w 10025223"/>
              <a:gd name="connsiteY56" fmla="*/ 1748347 h 3923360"/>
              <a:gd name="connsiteX57" fmla="*/ 5472161 w 10025223"/>
              <a:gd name="connsiteY57" fmla="*/ 1406035 h 3923360"/>
              <a:gd name="connsiteX58" fmla="*/ 5009326 w 10025223"/>
              <a:gd name="connsiteY58" fmla="*/ 1279945 h 3923360"/>
              <a:gd name="connsiteX59" fmla="*/ 4875108 w 10025223"/>
              <a:gd name="connsiteY59" fmla="*/ 1305091 h 3923360"/>
              <a:gd name="connsiteX60" fmla="*/ 5043240 w 10025223"/>
              <a:gd name="connsiteY60" fmla="*/ 1168230 h 3923360"/>
              <a:gd name="connsiteX61" fmla="*/ 5277281 w 10025223"/>
              <a:gd name="connsiteY61" fmla="*/ 1106086 h 3923360"/>
              <a:gd name="connsiteX62" fmla="*/ 5440769 w 10025223"/>
              <a:gd name="connsiteY62" fmla="*/ 1141042 h 3923360"/>
              <a:gd name="connsiteX63" fmla="*/ 5609943 w 10025223"/>
              <a:gd name="connsiteY63" fmla="*/ 1232577 h 3923360"/>
              <a:gd name="connsiteX64" fmla="*/ 5751488 w 10025223"/>
              <a:gd name="connsiteY64" fmla="*/ 1352460 h 3923360"/>
              <a:gd name="connsiteX65" fmla="*/ 5836416 w 10025223"/>
              <a:gd name="connsiteY65" fmla="*/ 1472624 h 3923360"/>
              <a:gd name="connsiteX66" fmla="*/ 5976920 w 10025223"/>
              <a:gd name="connsiteY66" fmla="*/ 1708666 h 3923360"/>
              <a:gd name="connsiteX67" fmla="*/ 6017162 w 10025223"/>
              <a:gd name="connsiteY67" fmla="*/ 1863906 h 3923360"/>
              <a:gd name="connsiteX68" fmla="*/ 6017162 w 10025223"/>
              <a:gd name="connsiteY68" fmla="*/ 3324287 h 3923360"/>
              <a:gd name="connsiteX69" fmla="*/ 6391306 w 10025223"/>
              <a:gd name="connsiteY69" fmla="*/ 3593524 h 3923360"/>
              <a:gd name="connsiteX70" fmla="*/ 6391306 w 10025223"/>
              <a:gd name="connsiteY70" fmla="*/ 979637 h 3923360"/>
              <a:gd name="connsiteX71" fmla="*/ 6720027 w 10025223"/>
              <a:gd name="connsiteY71" fmla="*/ 979637 h 3923360"/>
              <a:gd name="connsiteX72" fmla="*/ 6770740 w 10025223"/>
              <a:gd name="connsiteY72" fmla="*/ 979637 h 3923360"/>
              <a:gd name="connsiteX73" fmla="*/ 6795768 w 10025223"/>
              <a:gd name="connsiteY73" fmla="*/ 1095352 h 3923360"/>
              <a:gd name="connsiteX74" fmla="*/ 7033510 w 10025223"/>
              <a:gd name="connsiteY74" fmla="*/ 1875998 h 3923360"/>
              <a:gd name="connsiteX75" fmla="*/ 7350715 w 10025223"/>
              <a:gd name="connsiteY75" fmla="*/ 2471570 h 3923360"/>
              <a:gd name="connsiteX76" fmla="*/ 7688223 w 10025223"/>
              <a:gd name="connsiteY76" fmla="*/ 2854244 h 3923360"/>
              <a:gd name="connsiteX77" fmla="*/ 8014477 w 10025223"/>
              <a:gd name="connsiteY77" fmla="*/ 3069305 h 3923360"/>
              <a:gd name="connsiteX78" fmla="*/ 8295727 w 10025223"/>
              <a:gd name="connsiteY78" fmla="*/ 3163081 h 3923360"/>
              <a:gd name="connsiteX79" fmla="*/ 8505703 w 10025223"/>
              <a:gd name="connsiteY79" fmla="*/ 3183502 h 3923360"/>
              <a:gd name="connsiteX80" fmla="*/ 8921610 w 10025223"/>
              <a:gd name="connsiteY80" fmla="*/ 3092168 h 3923360"/>
              <a:gd name="connsiteX81" fmla="*/ 9213751 w 10025223"/>
              <a:gd name="connsiteY81" fmla="*/ 2854684 h 3923360"/>
              <a:gd name="connsiteX82" fmla="*/ 9385967 w 10025223"/>
              <a:gd name="connsiteY82" fmla="*/ 2530230 h 3923360"/>
              <a:gd name="connsiteX83" fmla="*/ 9441064 w 10025223"/>
              <a:gd name="connsiteY83" fmla="*/ 2169820 h 3923360"/>
              <a:gd name="connsiteX84" fmla="*/ 9312332 w 10025223"/>
              <a:gd name="connsiteY84" fmla="*/ 1601436 h 3923360"/>
              <a:gd name="connsiteX85" fmla="*/ 9008660 w 10025223"/>
              <a:gd name="connsiteY85" fmla="*/ 1253798 h 3923360"/>
              <a:gd name="connsiteX86" fmla="*/ 8652774 w 10025223"/>
              <a:gd name="connsiteY86" fmla="*/ 1078778 h 3923360"/>
              <a:gd name="connsiteX87" fmla="*/ 8371485 w 10025223"/>
              <a:gd name="connsiteY87" fmla="*/ 1030889 h 3923360"/>
              <a:gd name="connsiteX88" fmla="*/ 8077703 w 10025223"/>
              <a:gd name="connsiteY88" fmla="*/ 1090831 h 3923360"/>
              <a:gd name="connsiteX89" fmla="*/ 7862401 w 10025223"/>
              <a:gd name="connsiteY89" fmla="*/ 1241145 h 3923360"/>
              <a:gd name="connsiteX90" fmla="*/ 7731587 w 10025223"/>
              <a:gd name="connsiteY90" fmla="*/ 1434744 h 3923360"/>
              <a:gd name="connsiteX91" fmla="*/ 7688223 w 10025223"/>
              <a:gd name="connsiteY91" fmla="*/ 1635030 h 3923360"/>
              <a:gd name="connsiteX92" fmla="*/ 7835413 w 10025223"/>
              <a:gd name="connsiteY92" fmla="*/ 2015181 h 3923360"/>
              <a:gd name="connsiteX93" fmla="*/ 8236065 w 10025223"/>
              <a:gd name="connsiteY93" fmla="*/ 2173824 h 3923360"/>
              <a:gd name="connsiteX94" fmla="*/ 8399153 w 10025223"/>
              <a:gd name="connsiteY94" fmla="*/ 2148879 h 3923360"/>
              <a:gd name="connsiteX95" fmla="*/ 8562401 w 10025223"/>
              <a:gd name="connsiteY95" fmla="*/ 2069237 h 3923360"/>
              <a:gd name="connsiteX96" fmla="*/ 8688010 w 10025223"/>
              <a:gd name="connsiteY96" fmla="*/ 1926650 h 3923360"/>
              <a:gd name="connsiteX97" fmla="*/ 8738902 w 10025223"/>
              <a:gd name="connsiteY97" fmla="*/ 1715433 h 3923360"/>
              <a:gd name="connsiteX98" fmla="*/ 8710703 w 10025223"/>
              <a:gd name="connsiteY98" fmla="*/ 1567081 h 3923360"/>
              <a:gd name="connsiteX99" fmla="*/ 8695190 w 10025223"/>
              <a:gd name="connsiteY99" fmla="*/ 1533350 h 3923360"/>
              <a:gd name="connsiteX100" fmla="*/ 8734197 w 10025223"/>
              <a:gd name="connsiteY100" fmla="*/ 1536051 h 3923360"/>
              <a:gd name="connsiteX101" fmla="*/ 8849816 w 10025223"/>
              <a:gd name="connsiteY101" fmla="*/ 1579333 h 3923360"/>
              <a:gd name="connsiteX102" fmla="*/ 8976787 w 10025223"/>
              <a:gd name="connsiteY102" fmla="*/ 1700618 h 3923360"/>
              <a:gd name="connsiteX103" fmla="*/ 9064517 w 10025223"/>
              <a:gd name="connsiteY103" fmla="*/ 1865788 h 3923360"/>
              <a:gd name="connsiteX104" fmla="*/ 9097671 w 10025223"/>
              <a:gd name="connsiteY104" fmla="*/ 2029356 h 3923360"/>
              <a:gd name="connsiteX105" fmla="*/ 9060033 w 10025223"/>
              <a:gd name="connsiteY105" fmla="*/ 2237209 h 3923360"/>
              <a:gd name="connsiteX106" fmla="*/ 8945555 w 10025223"/>
              <a:gd name="connsiteY106" fmla="*/ 2452471 h 3923360"/>
              <a:gd name="connsiteX107" fmla="*/ 8748672 w 10025223"/>
              <a:gd name="connsiteY107" fmla="*/ 2619442 h 3923360"/>
              <a:gd name="connsiteX108" fmla="*/ 8455411 w 10025223"/>
              <a:gd name="connsiteY108" fmla="*/ 2686351 h 3923360"/>
              <a:gd name="connsiteX109" fmla="*/ 8081827 w 10025223"/>
              <a:gd name="connsiteY109" fmla="*/ 2615558 h 3923360"/>
              <a:gd name="connsiteX110" fmla="*/ 7716771 w 10025223"/>
              <a:gd name="connsiteY110" fmla="*/ 2363860 h 3923360"/>
              <a:gd name="connsiteX111" fmla="*/ 7369975 w 10025223"/>
              <a:gd name="connsiteY111" fmla="*/ 1873596 h 3923360"/>
              <a:gd name="connsiteX112" fmla="*/ 7056133 w 10025223"/>
              <a:gd name="connsiteY112" fmla="*/ 1070530 h 3923360"/>
              <a:gd name="connsiteX113" fmla="*/ 6822416 w 10025223"/>
              <a:gd name="connsiteY113" fmla="*/ 979637 h 3923360"/>
              <a:gd name="connsiteX114" fmla="*/ 9728640 w 10025223"/>
              <a:gd name="connsiteY114" fmla="*/ 979637 h 3923360"/>
              <a:gd name="connsiteX115" fmla="*/ 9525551 w 10025223"/>
              <a:gd name="connsiteY115" fmla="*/ 636244 h 3923360"/>
              <a:gd name="connsiteX116" fmla="*/ 6594235 w 10025223"/>
              <a:gd name="connsiteY116" fmla="*/ 636244 h 3923360"/>
              <a:gd name="connsiteX117" fmla="*/ 6530552 w 10025223"/>
              <a:gd name="connsiteY117" fmla="*/ 636244 h 3923360"/>
              <a:gd name="connsiteX118" fmla="*/ 6375557 w 10025223"/>
              <a:gd name="connsiteY118" fmla="*/ 636244 h 3923360"/>
              <a:gd name="connsiteX119" fmla="*/ 6375495 w 10025223"/>
              <a:gd name="connsiteY119" fmla="*/ 635598 h 3923360"/>
              <a:gd name="connsiteX120" fmla="*/ 6364159 w 10025223"/>
              <a:gd name="connsiteY120" fmla="*/ 599726 h 3923360"/>
              <a:gd name="connsiteX121" fmla="*/ 6286799 w 10025223"/>
              <a:gd name="connsiteY121" fmla="*/ 358318 h 3923360"/>
              <a:gd name="connsiteX122" fmla="*/ 6017162 w 10025223"/>
              <a:gd name="connsiteY122" fmla="*/ 149343 h 3923360"/>
              <a:gd name="connsiteX123" fmla="*/ 3484488 w 10025223"/>
              <a:gd name="connsiteY123" fmla="*/ 144218 h 3923360"/>
              <a:gd name="connsiteX124" fmla="*/ 3484488 w 10025223"/>
              <a:gd name="connsiteY124" fmla="*/ 747740 h 3923360"/>
              <a:gd name="connsiteX125" fmla="*/ 3475226 w 10025223"/>
              <a:gd name="connsiteY125" fmla="*/ 740188 h 3923360"/>
              <a:gd name="connsiteX126" fmla="*/ 3338098 w 10025223"/>
              <a:gd name="connsiteY126" fmla="*/ 636244 h 3923360"/>
              <a:gd name="connsiteX127" fmla="*/ 3021464 w 10025223"/>
              <a:gd name="connsiteY127" fmla="*/ 636244 h 3923360"/>
              <a:gd name="connsiteX128" fmla="*/ 2816201 w 10025223"/>
              <a:gd name="connsiteY128" fmla="*/ 636244 h 3923360"/>
              <a:gd name="connsiteX129" fmla="*/ 90211 w 10025223"/>
              <a:gd name="connsiteY129" fmla="*/ 636244 h 3923360"/>
              <a:gd name="connsiteX130" fmla="*/ 279686 w 10025223"/>
              <a:gd name="connsiteY130" fmla="*/ 979637 h 3923360"/>
              <a:gd name="connsiteX131" fmla="*/ 1240914 w 10025223"/>
              <a:gd name="connsiteY131" fmla="*/ 979637 h 3923360"/>
              <a:gd name="connsiteX132" fmla="*/ 1096886 w 10025223"/>
              <a:gd name="connsiteY132" fmla="*/ 1102523 h 3923360"/>
              <a:gd name="connsiteX133" fmla="*/ 983689 w 10025223"/>
              <a:gd name="connsiteY133" fmla="*/ 1290356 h 3923360"/>
              <a:gd name="connsiteX134" fmla="*/ 889152 w 10025223"/>
              <a:gd name="connsiteY134" fmla="*/ 1447758 h 3923360"/>
              <a:gd name="connsiteX135" fmla="*/ 804786 w 10025223"/>
              <a:gd name="connsiteY135" fmla="*/ 1507539 h 3923360"/>
              <a:gd name="connsiteX136" fmla="*/ 742281 w 10025223"/>
              <a:gd name="connsiteY136" fmla="*/ 1447678 h 3923360"/>
              <a:gd name="connsiteX137" fmla="*/ 637974 w 10025223"/>
              <a:gd name="connsiteY137" fmla="*/ 1281387 h 3923360"/>
              <a:gd name="connsiteX138" fmla="*/ 371620 w 10025223"/>
              <a:gd name="connsiteY138" fmla="*/ 1394703 h 3923360"/>
              <a:gd name="connsiteX139" fmla="*/ 706084 w 10025223"/>
              <a:gd name="connsiteY139" fmla="*/ 1854816 h 3923360"/>
              <a:gd name="connsiteX140" fmla="*/ 970556 w 10025223"/>
              <a:gd name="connsiteY140" fmla="*/ 1968814 h 3923360"/>
              <a:gd name="connsiteX141" fmla="*/ 1142452 w 10025223"/>
              <a:gd name="connsiteY141" fmla="*/ 1880403 h 3923360"/>
              <a:gd name="connsiteX142" fmla="*/ 1190360 w 10025223"/>
              <a:gd name="connsiteY142" fmla="*/ 1709497 h 3923360"/>
              <a:gd name="connsiteX143" fmla="*/ 1186424 w 10025223"/>
              <a:gd name="connsiteY143" fmla="*/ 1686851 h 3923360"/>
              <a:gd name="connsiteX144" fmla="*/ 1220447 w 10025223"/>
              <a:gd name="connsiteY144" fmla="*/ 1662327 h 3923360"/>
              <a:gd name="connsiteX145" fmla="*/ 1395273 w 10025223"/>
              <a:gd name="connsiteY145" fmla="*/ 1479390 h 3923360"/>
              <a:gd name="connsiteX146" fmla="*/ 1483484 w 10025223"/>
              <a:gd name="connsiteY146" fmla="*/ 1275381 h 3923360"/>
              <a:gd name="connsiteX147" fmla="*/ 1553836 w 10025223"/>
              <a:gd name="connsiteY147" fmla="*/ 1458529 h 3923360"/>
              <a:gd name="connsiteX148" fmla="*/ 1711158 w 10025223"/>
              <a:gd name="connsiteY148" fmla="*/ 1670787 h 3923360"/>
              <a:gd name="connsiteX149" fmla="*/ 1904756 w 10025223"/>
              <a:gd name="connsiteY149" fmla="*/ 1851533 h 3923360"/>
              <a:gd name="connsiteX150" fmla="*/ 2090187 w 10025223"/>
              <a:gd name="connsiteY150" fmla="*/ 1937501 h 3923360"/>
              <a:gd name="connsiteX151" fmla="*/ 1276150 w 10025223"/>
              <a:gd name="connsiteY151" fmla="*/ 2389886 h 3923360"/>
              <a:gd name="connsiteX152" fmla="*/ 1601204 w 10025223"/>
              <a:gd name="connsiteY152" fmla="*/ 2795904 h 3923360"/>
              <a:gd name="connsiteX153" fmla="*/ 1637113 w 10025223"/>
              <a:gd name="connsiteY153" fmla="*/ 2781789 h 3923360"/>
              <a:gd name="connsiteX154" fmla="*/ 1636536 w 10025223"/>
              <a:gd name="connsiteY154" fmla="*/ 2780931 h 3923360"/>
              <a:gd name="connsiteX155" fmla="*/ 1656008 w 10025223"/>
              <a:gd name="connsiteY155" fmla="*/ 2782898 h 3923360"/>
              <a:gd name="connsiteX156" fmla="*/ 1699906 w 10025223"/>
              <a:gd name="connsiteY156" fmla="*/ 2783371 h 3923360"/>
              <a:gd name="connsiteX157" fmla="*/ 1760569 w 10025223"/>
              <a:gd name="connsiteY157" fmla="*/ 2785012 h 3923360"/>
              <a:gd name="connsiteX158" fmla="*/ 1823192 w 10025223"/>
              <a:gd name="connsiteY158" fmla="*/ 2796624 h 3923360"/>
              <a:gd name="connsiteX159" fmla="*/ 1881773 w 10025223"/>
              <a:gd name="connsiteY159" fmla="*/ 2815764 h 3923360"/>
              <a:gd name="connsiteX160" fmla="*/ 1962336 w 10025223"/>
              <a:gd name="connsiteY160" fmla="*/ 2848157 h 3923360"/>
              <a:gd name="connsiteX161" fmla="*/ 2069686 w 10025223"/>
              <a:gd name="connsiteY161" fmla="*/ 2894725 h 3923360"/>
              <a:gd name="connsiteX162" fmla="*/ 2169629 w 10025223"/>
              <a:gd name="connsiteY162" fmla="*/ 2958230 h 3923360"/>
              <a:gd name="connsiteX163" fmla="*/ 2199339 w 10025223"/>
              <a:gd name="connsiteY163" fmla="*/ 2976649 h 3923360"/>
              <a:gd name="connsiteX164" fmla="*/ 2277900 w 10025223"/>
              <a:gd name="connsiteY164" fmla="*/ 3040555 h 3923360"/>
              <a:gd name="connsiteX165" fmla="*/ 2292475 w 10025223"/>
              <a:gd name="connsiteY165" fmla="*/ 3064820 h 3923360"/>
              <a:gd name="connsiteX166" fmla="*/ 2330434 w 10025223"/>
              <a:gd name="connsiteY166" fmla="*/ 3091648 h 3923360"/>
              <a:gd name="connsiteX167" fmla="*/ 2616559 w 10025223"/>
              <a:gd name="connsiteY167" fmla="*/ 3295955 h 3923360"/>
              <a:gd name="connsiteX168" fmla="*/ 2598309 w 10025223"/>
              <a:gd name="connsiteY168" fmla="*/ 3386110 h 3923360"/>
              <a:gd name="connsiteX169" fmla="*/ 2606237 w 10025223"/>
              <a:gd name="connsiteY169" fmla="*/ 3394038 h 3923360"/>
              <a:gd name="connsiteX170" fmla="*/ 2608239 w 10025223"/>
              <a:gd name="connsiteY170" fmla="*/ 3398523 h 3923360"/>
              <a:gd name="connsiteX171" fmla="*/ 2634026 w 10025223"/>
              <a:gd name="connsiteY171" fmla="*/ 3469956 h 3923360"/>
              <a:gd name="connsiteX172" fmla="*/ 2858417 w 10025223"/>
              <a:gd name="connsiteY172" fmla="*/ 3567897 h 3923360"/>
              <a:gd name="connsiteX173" fmla="*/ 2863782 w 10025223"/>
              <a:gd name="connsiteY173" fmla="*/ 1657934 h 3923360"/>
              <a:gd name="connsiteX174" fmla="*/ 2863782 w 10025223"/>
              <a:gd name="connsiteY174" fmla="*/ 1698295 h 3923360"/>
              <a:gd name="connsiteX175" fmla="*/ 2868907 w 10025223"/>
              <a:gd name="connsiteY175" fmla="*/ 1661538 h 3923360"/>
              <a:gd name="connsiteX176" fmla="*/ 2881801 w 10025223"/>
              <a:gd name="connsiteY176" fmla="*/ 1627503 h 3923360"/>
              <a:gd name="connsiteX177" fmla="*/ 2925285 w 10025223"/>
              <a:gd name="connsiteY177" fmla="*/ 1510182 h 3923360"/>
              <a:gd name="connsiteX178" fmla="*/ 2880519 w 10025223"/>
              <a:gd name="connsiteY178" fmla="*/ 1486638 h 3923360"/>
              <a:gd name="connsiteX179" fmla="*/ 2930410 w 10025223"/>
              <a:gd name="connsiteY179" fmla="*/ 1440030 h 3923360"/>
              <a:gd name="connsiteX180" fmla="*/ 2945065 w 10025223"/>
              <a:gd name="connsiteY180" fmla="*/ 1416806 h 3923360"/>
              <a:gd name="connsiteX181" fmla="*/ 2950912 w 10025223"/>
              <a:gd name="connsiteY181" fmla="*/ 1330477 h 3923360"/>
              <a:gd name="connsiteX182" fmla="*/ 2913153 w 10025223"/>
              <a:gd name="connsiteY182" fmla="*/ 1109570 h 3923360"/>
              <a:gd name="connsiteX183" fmla="*/ 2825182 w 10025223"/>
              <a:gd name="connsiteY183" fmla="*/ 979637 h 3923360"/>
              <a:gd name="connsiteX184" fmla="*/ 3032744 w 10025223"/>
              <a:gd name="connsiteY184" fmla="*/ 979637 h 3923360"/>
              <a:gd name="connsiteX185" fmla="*/ 3257306 w 10025223"/>
              <a:gd name="connsiteY185" fmla="*/ 979637 h 3923360"/>
              <a:gd name="connsiteX186" fmla="*/ 3268106 w 10025223"/>
              <a:gd name="connsiteY186" fmla="*/ 979637 h 3923360"/>
              <a:gd name="connsiteX187" fmla="*/ 3320079 w 10025223"/>
              <a:gd name="connsiteY187" fmla="*/ 1029648 h 3923360"/>
              <a:gd name="connsiteX188" fmla="*/ 3396037 w 10025223"/>
              <a:gd name="connsiteY188" fmla="*/ 1131633 h 3923360"/>
              <a:gd name="connsiteX189" fmla="*/ 3459702 w 10025223"/>
              <a:gd name="connsiteY189" fmla="*/ 1244109 h 3923360"/>
              <a:gd name="connsiteX190" fmla="*/ 3484488 w 10025223"/>
              <a:gd name="connsiteY190" fmla="*/ 1320467 h 3923360"/>
              <a:gd name="connsiteX191" fmla="*/ 3484488 w 10025223"/>
              <a:gd name="connsiteY191" fmla="*/ 3324607 h 3923360"/>
              <a:gd name="connsiteX192" fmla="*/ 3853507 w 10025223"/>
              <a:gd name="connsiteY192" fmla="*/ 3593524 h 3923360"/>
              <a:gd name="connsiteX193" fmla="*/ 3853507 w 10025223"/>
              <a:gd name="connsiteY193" fmla="*/ 979637 h 3923360"/>
              <a:gd name="connsiteX194" fmla="*/ 4416326 w 10025223"/>
              <a:gd name="connsiteY194" fmla="*/ 979637 h 3923360"/>
              <a:gd name="connsiteX195" fmla="*/ 4197221 w 10025223"/>
              <a:gd name="connsiteY195" fmla="*/ 636244 h 3923360"/>
              <a:gd name="connsiteX196" fmla="*/ 3834528 w 10025223"/>
              <a:gd name="connsiteY196" fmla="*/ 636244 h 3923360"/>
              <a:gd name="connsiteX197" fmla="*/ 3821074 w 10025223"/>
              <a:gd name="connsiteY197" fmla="*/ 593239 h 3923360"/>
              <a:gd name="connsiteX198" fmla="*/ 3739350 w 10025223"/>
              <a:gd name="connsiteY198" fmla="*/ 360120 h 3923360"/>
              <a:gd name="connsiteX199" fmla="*/ 3484488 w 10025223"/>
              <a:gd name="connsiteY199" fmla="*/ 144218 h 3923360"/>
              <a:gd name="connsiteX200" fmla="*/ 11955 w 10025223"/>
              <a:gd name="connsiteY200" fmla="*/ 128945 h 3923360"/>
              <a:gd name="connsiteX201" fmla="*/ 10025223 w 10025223"/>
              <a:gd name="connsiteY201" fmla="*/ 0 h 3923360"/>
              <a:gd name="connsiteX202" fmla="*/ 10025223 w 10025223"/>
              <a:gd name="connsiteY202" fmla="*/ 3923360 h 3923360"/>
              <a:gd name="connsiteX203" fmla="*/ 119805 w 10025223"/>
              <a:gd name="connsiteY203" fmla="*/ 3754740 h 3923360"/>
              <a:gd name="connsiteX204" fmla="*/ 11955 w 10025223"/>
              <a:gd name="connsiteY204" fmla="*/ 128945 h 3923360"/>
              <a:gd name="connsiteX0" fmla="*/ 2491399 w 10025223"/>
              <a:gd name="connsiteY0" fmla="*/ 2081569 h 3923360"/>
              <a:gd name="connsiteX1" fmla="*/ 2489878 w 10025223"/>
              <a:gd name="connsiteY1" fmla="*/ 2903694 h 3923360"/>
              <a:gd name="connsiteX2" fmla="*/ 2361586 w 10025223"/>
              <a:gd name="connsiteY2" fmla="*/ 2709014 h 3923360"/>
              <a:gd name="connsiteX3" fmla="*/ 2211992 w 10025223"/>
              <a:gd name="connsiteY3" fmla="*/ 2674499 h 3923360"/>
              <a:gd name="connsiteX4" fmla="*/ 2217038 w 10025223"/>
              <a:gd name="connsiteY4" fmla="*/ 2674499 h 3923360"/>
              <a:gd name="connsiteX5" fmla="*/ 2148567 w 10025223"/>
              <a:gd name="connsiteY5" fmla="*/ 2561983 h 3923360"/>
              <a:gd name="connsiteX6" fmla="*/ 2123177 w 10025223"/>
              <a:gd name="connsiteY6" fmla="*/ 2616662 h 3923360"/>
              <a:gd name="connsiteX7" fmla="*/ 1851782 w 10025223"/>
              <a:gd name="connsiteY7" fmla="*/ 2430808 h 3923360"/>
              <a:gd name="connsiteX8" fmla="*/ 2491399 w 10025223"/>
              <a:gd name="connsiteY8" fmla="*/ 2081569 h 3923360"/>
              <a:gd name="connsiteX9" fmla="*/ 1730217 w 10025223"/>
              <a:gd name="connsiteY9" fmla="*/ 979637 h 3923360"/>
              <a:gd name="connsiteX10" fmla="*/ 2455955 w 10025223"/>
              <a:gd name="connsiteY10" fmla="*/ 979637 h 3923360"/>
              <a:gd name="connsiteX11" fmla="*/ 2478814 w 10025223"/>
              <a:gd name="connsiteY11" fmla="*/ 1006937 h 3923360"/>
              <a:gd name="connsiteX12" fmla="*/ 2544214 w 10025223"/>
              <a:gd name="connsiteY12" fmla="*/ 1093313 h 3923360"/>
              <a:gd name="connsiteX13" fmla="*/ 2571642 w 10025223"/>
              <a:gd name="connsiteY13" fmla="*/ 1221005 h 3923360"/>
              <a:gd name="connsiteX14" fmla="*/ 2571642 w 10025223"/>
              <a:gd name="connsiteY14" fmla="*/ 1266331 h 3923360"/>
              <a:gd name="connsiteX15" fmla="*/ 2542371 w 10025223"/>
              <a:gd name="connsiteY15" fmla="*/ 1372440 h 3923360"/>
              <a:gd name="connsiteX16" fmla="*/ 2468256 w 10025223"/>
              <a:gd name="connsiteY16" fmla="*/ 1450961 h 3923360"/>
              <a:gd name="connsiteX17" fmla="*/ 2369674 w 10025223"/>
              <a:gd name="connsiteY17" fmla="*/ 1500492 h 3923360"/>
              <a:gd name="connsiteX18" fmla="*/ 2266848 w 10025223"/>
              <a:gd name="connsiteY18" fmla="*/ 1517790 h 3923360"/>
              <a:gd name="connsiteX19" fmla="*/ 2100918 w 10025223"/>
              <a:gd name="connsiteY19" fmla="*/ 1468499 h 3923360"/>
              <a:gd name="connsiteX20" fmla="*/ 1929181 w 10025223"/>
              <a:gd name="connsiteY20" fmla="*/ 1338405 h 3923360"/>
              <a:gd name="connsiteX21" fmla="*/ 1796485 w 10025223"/>
              <a:gd name="connsiteY21" fmla="*/ 1170713 h 3923360"/>
              <a:gd name="connsiteX22" fmla="*/ 1746473 w 10025223"/>
              <a:gd name="connsiteY22" fmla="*/ 1009107 h 3923360"/>
              <a:gd name="connsiteX23" fmla="*/ 1747555 w 10025223"/>
              <a:gd name="connsiteY23" fmla="*/ 983681 h 3923360"/>
              <a:gd name="connsiteX24" fmla="*/ 1730217 w 10025223"/>
              <a:gd name="connsiteY24" fmla="*/ 979637 h 3923360"/>
              <a:gd name="connsiteX25" fmla="*/ 6017162 w 10025223"/>
              <a:gd name="connsiteY25" fmla="*/ 149343 h 3923360"/>
              <a:gd name="connsiteX26" fmla="*/ 6017162 w 10025223"/>
              <a:gd name="connsiteY26" fmla="*/ 1242434 h 3923360"/>
              <a:gd name="connsiteX27" fmla="*/ 6009933 w 10025223"/>
              <a:gd name="connsiteY27" fmla="*/ 1218752 h 3923360"/>
              <a:gd name="connsiteX28" fmla="*/ 5961465 w 10025223"/>
              <a:gd name="connsiteY28" fmla="*/ 1127749 h 3923360"/>
              <a:gd name="connsiteX29" fmla="*/ 5769908 w 10025223"/>
              <a:gd name="connsiteY29" fmla="*/ 905040 h 3923360"/>
              <a:gd name="connsiteX30" fmla="*/ 5535066 w 10025223"/>
              <a:gd name="connsiteY30" fmla="*/ 743314 h 3923360"/>
              <a:gd name="connsiteX31" fmla="*/ 5294338 w 10025223"/>
              <a:gd name="connsiteY31" fmla="*/ 723373 h 3923360"/>
              <a:gd name="connsiteX32" fmla="*/ 5294338 w 10025223"/>
              <a:gd name="connsiteY32" fmla="*/ 672120 h 3923360"/>
              <a:gd name="connsiteX33" fmla="*/ 5207770 w 10025223"/>
              <a:gd name="connsiteY33" fmla="*/ 672120 h 3923360"/>
              <a:gd name="connsiteX34" fmla="*/ 5083322 w 10025223"/>
              <a:gd name="connsiteY34" fmla="*/ 682811 h 3923360"/>
              <a:gd name="connsiteX35" fmla="*/ 4896770 w 10025223"/>
              <a:gd name="connsiteY35" fmla="*/ 727978 h 3923360"/>
              <a:gd name="connsiteX36" fmla="*/ 4680107 w 10025223"/>
              <a:gd name="connsiteY36" fmla="*/ 835048 h 3923360"/>
              <a:gd name="connsiteX37" fmla="*/ 4461963 w 10025223"/>
              <a:gd name="connsiteY37" fmla="*/ 1089429 h 3923360"/>
              <a:gd name="connsiteX38" fmla="*/ 4371430 w 10025223"/>
              <a:gd name="connsiteY38" fmla="*/ 1220124 h 3923360"/>
              <a:gd name="connsiteX39" fmla="*/ 4341199 w 10025223"/>
              <a:gd name="connsiteY39" fmla="*/ 1396545 h 3923360"/>
              <a:gd name="connsiteX40" fmla="*/ 4355213 w 10025223"/>
              <a:gd name="connsiteY40" fmla="*/ 1523436 h 3923360"/>
              <a:gd name="connsiteX41" fmla="*/ 4410230 w 10025223"/>
              <a:gd name="connsiteY41" fmla="*/ 1655251 h 3923360"/>
              <a:gd name="connsiteX42" fmla="*/ 4521945 w 10025223"/>
              <a:gd name="connsiteY42" fmla="*/ 1758237 h 3923360"/>
              <a:gd name="connsiteX43" fmla="*/ 4708376 w 10025223"/>
              <a:gd name="connsiteY43" fmla="*/ 1799600 h 3923360"/>
              <a:gd name="connsiteX44" fmla="*/ 4846398 w 10025223"/>
              <a:gd name="connsiteY44" fmla="*/ 1761601 h 3923360"/>
              <a:gd name="connsiteX45" fmla="*/ 5001077 w 10025223"/>
              <a:gd name="connsiteY45" fmla="*/ 1685082 h 3923360"/>
              <a:gd name="connsiteX46" fmla="*/ 5130210 w 10025223"/>
              <a:gd name="connsiteY46" fmla="*/ 1628464 h 3923360"/>
              <a:gd name="connsiteX47" fmla="*/ 5174776 w 10025223"/>
              <a:gd name="connsiteY47" fmla="*/ 1608603 h 3923360"/>
              <a:gd name="connsiteX48" fmla="*/ 5228831 w 10025223"/>
              <a:gd name="connsiteY48" fmla="*/ 1637753 h 3923360"/>
              <a:gd name="connsiteX49" fmla="*/ 5183865 w 10025223"/>
              <a:gd name="connsiteY49" fmla="*/ 1743142 h 3923360"/>
              <a:gd name="connsiteX50" fmla="*/ 5073952 w 10025223"/>
              <a:gd name="connsiteY50" fmla="*/ 1923167 h 3923360"/>
              <a:gd name="connsiteX51" fmla="*/ 4878431 w 10025223"/>
              <a:gd name="connsiteY51" fmla="*/ 2081529 h 3923360"/>
              <a:gd name="connsiteX52" fmla="*/ 4767397 w 10025223"/>
              <a:gd name="connsiteY52" fmla="*/ 2169820 h 3923360"/>
              <a:gd name="connsiteX53" fmla="*/ 4712300 w 10025223"/>
              <a:gd name="connsiteY53" fmla="*/ 2218110 h 3923360"/>
              <a:gd name="connsiteX54" fmla="*/ 5079798 w 10025223"/>
              <a:gd name="connsiteY54" fmla="*/ 2643827 h 3923360"/>
              <a:gd name="connsiteX55" fmla="*/ 5492983 w 10025223"/>
              <a:gd name="connsiteY55" fmla="*/ 2108757 h 3923360"/>
              <a:gd name="connsiteX56" fmla="*/ 5612266 w 10025223"/>
              <a:gd name="connsiteY56" fmla="*/ 1748347 h 3923360"/>
              <a:gd name="connsiteX57" fmla="*/ 5472161 w 10025223"/>
              <a:gd name="connsiteY57" fmla="*/ 1406035 h 3923360"/>
              <a:gd name="connsiteX58" fmla="*/ 5009326 w 10025223"/>
              <a:gd name="connsiteY58" fmla="*/ 1279945 h 3923360"/>
              <a:gd name="connsiteX59" fmla="*/ 4875108 w 10025223"/>
              <a:gd name="connsiteY59" fmla="*/ 1305091 h 3923360"/>
              <a:gd name="connsiteX60" fmla="*/ 5043240 w 10025223"/>
              <a:gd name="connsiteY60" fmla="*/ 1168230 h 3923360"/>
              <a:gd name="connsiteX61" fmla="*/ 5277281 w 10025223"/>
              <a:gd name="connsiteY61" fmla="*/ 1106086 h 3923360"/>
              <a:gd name="connsiteX62" fmla="*/ 5440769 w 10025223"/>
              <a:gd name="connsiteY62" fmla="*/ 1141042 h 3923360"/>
              <a:gd name="connsiteX63" fmla="*/ 5609943 w 10025223"/>
              <a:gd name="connsiteY63" fmla="*/ 1232577 h 3923360"/>
              <a:gd name="connsiteX64" fmla="*/ 5751488 w 10025223"/>
              <a:gd name="connsiteY64" fmla="*/ 1352460 h 3923360"/>
              <a:gd name="connsiteX65" fmla="*/ 5836416 w 10025223"/>
              <a:gd name="connsiteY65" fmla="*/ 1472624 h 3923360"/>
              <a:gd name="connsiteX66" fmla="*/ 5976920 w 10025223"/>
              <a:gd name="connsiteY66" fmla="*/ 1708666 h 3923360"/>
              <a:gd name="connsiteX67" fmla="*/ 6017162 w 10025223"/>
              <a:gd name="connsiteY67" fmla="*/ 1863906 h 3923360"/>
              <a:gd name="connsiteX68" fmla="*/ 6017162 w 10025223"/>
              <a:gd name="connsiteY68" fmla="*/ 3324287 h 3923360"/>
              <a:gd name="connsiteX69" fmla="*/ 6391306 w 10025223"/>
              <a:gd name="connsiteY69" fmla="*/ 3593524 h 3923360"/>
              <a:gd name="connsiteX70" fmla="*/ 6391306 w 10025223"/>
              <a:gd name="connsiteY70" fmla="*/ 979637 h 3923360"/>
              <a:gd name="connsiteX71" fmla="*/ 6720027 w 10025223"/>
              <a:gd name="connsiteY71" fmla="*/ 979637 h 3923360"/>
              <a:gd name="connsiteX72" fmla="*/ 6770740 w 10025223"/>
              <a:gd name="connsiteY72" fmla="*/ 979637 h 3923360"/>
              <a:gd name="connsiteX73" fmla="*/ 6795768 w 10025223"/>
              <a:gd name="connsiteY73" fmla="*/ 1095352 h 3923360"/>
              <a:gd name="connsiteX74" fmla="*/ 7033510 w 10025223"/>
              <a:gd name="connsiteY74" fmla="*/ 1875998 h 3923360"/>
              <a:gd name="connsiteX75" fmla="*/ 7350715 w 10025223"/>
              <a:gd name="connsiteY75" fmla="*/ 2471570 h 3923360"/>
              <a:gd name="connsiteX76" fmla="*/ 7688223 w 10025223"/>
              <a:gd name="connsiteY76" fmla="*/ 2854244 h 3923360"/>
              <a:gd name="connsiteX77" fmla="*/ 8014477 w 10025223"/>
              <a:gd name="connsiteY77" fmla="*/ 3069305 h 3923360"/>
              <a:gd name="connsiteX78" fmla="*/ 8295727 w 10025223"/>
              <a:gd name="connsiteY78" fmla="*/ 3163081 h 3923360"/>
              <a:gd name="connsiteX79" fmla="*/ 8505703 w 10025223"/>
              <a:gd name="connsiteY79" fmla="*/ 3183502 h 3923360"/>
              <a:gd name="connsiteX80" fmla="*/ 8921610 w 10025223"/>
              <a:gd name="connsiteY80" fmla="*/ 3092168 h 3923360"/>
              <a:gd name="connsiteX81" fmla="*/ 9213751 w 10025223"/>
              <a:gd name="connsiteY81" fmla="*/ 2854684 h 3923360"/>
              <a:gd name="connsiteX82" fmla="*/ 9385967 w 10025223"/>
              <a:gd name="connsiteY82" fmla="*/ 2530230 h 3923360"/>
              <a:gd name="connsiteX83" fmla="*/ 9441064 w 10025223"/>
              <a:gd name="connsiteY83" fmla="*/ 2169820 h 3923360"/>
              <a:gd name="connsiteX84" fmla="*/ 9312332 w 10025223"/>
              <a:gd name="connsiteY84" fmla="*/ 1601436 h 3923360"/>
              <a:gd name="connsiteX85" fmla="*/ 9008660 w 10025223"/>
              <a:gd name="connsiteY85" fmla="*/ 1253798 h 3923360"/>
              <a:gd name="connsiteX86" fmla="*/ 8652774 w 10025223"/>
              <a:gd name="connsiteY86" fmla="*/ 1078778 h 3923360"/>
              <a:gd name="connsiteX87" fmla="*/ 8371485 w 10025223"/>
              <a:gd name="connsiteY87" fmla="*/ 1030889 h 3923360"/>
              <a:gd name="connsiteX88" fmla="*/ 8077703 w 10025223"/>
              <a:gd name="connsiteY88" fmla="*/ 1090831 h 3923360"/>
              <a:gd name="connsiteX89" fmla="*/ 7862401 w 10025223"/>
              <a:gd name="connsiteY89" fmla="*/ 1241145 h 3923360"/>
              <a:gd name="connsiteX90" fmla="*/ 7731587 w 10025223"/>
              <a:gd name="connsiteY90" fmla="*/ 1434744 h 3923360"/>
              <a:gd name="connsiteX91" fmla="*/ 7688223 w 10025223"/>
              <a:gd name="connsiteY91" fmla="*/ 1635030 h 3923360"/>
              <a:gd name="connsiteX92" fmla="*/ 7835413 w 10025223"/>
              <a:gd name="connsiteY92" fmla="*/ 2015181 h 3923360"/>
              <a:gd name="connsiteX93" fmla="*/ 8236065 w 10025223"/>
              <a:gd name="connsiteY93" fmla="*/ 2173824 h 3923360"/>
              <a:gd name="connsiteX94" fmla="*/ 8399153 w 10025223"/>
              <a:gd name="connsiteY94" fmla="*/ 2148879 h 3923360"/>
              <a:gd name="connsiteX95" fmla="*/ 8562401 w 10025223"/>
              <a:gd name="connsiteY95" fmla="*/ 2069237 h 3923360"/>
              <a:gd name="connsiteX96" fmla="*/ 8688010 w 10025223"/>
              <a:gd name="connsiteY96" fmla="*/ 1926650 h 3923360"/>
              <a:gd name="connsiteX97" fmla="*/ 8738902 w 10025223"/>
              <a:gd name="connsiteY97" fmla="*/ 1715433 h 3923360"/>
              <a:gd name="connsiteX98" fmla="*/ 8710703 w 10025223"/>
              <a:gd name="connsiteY98" fmla="*/ 1567081 h 3923360"/>
              <a:gd name="connsiteX99" fmla="*/ 8695190 w 10025223"/>
              <a:gd name="connsiteY99" fmla="*/ 1533350 h 3923360"/>
              <a:gd name="connsiteX100" fmla="*/ 8734197 w 10025223"/>
              <a:gd name="connsiteY100" fmla="*/ 1536051 h 3923360"/>
              <a:gd name="connsiteX101" fmla="*/ 8849816 w 10025223"/>
              <a:gd name="connsiteY101" fmla="*/ 1579333 h 3923360"/>
              <a:gd name="connsiteX102" fmla="*/ 8976787 w 10025223"/>
              <a:gd name="connsiteY102" fmla="*/ 1700618 h 3923360"/>
              <a:gd name="connsiteX103" fmla="*/ 9064517 w 10025223"/>
              <a:gd name="connsiteY103" fmla="*/ 1865788 h 3923360"/>
              <a:gd name="connsiteX104" fmla="*/ 9097671 w 10025223"/>
              <a:gd name="connsiteY104" fmla="*/ 2029356 h 3923360"/>
              <a:gd name="connsiteX105" fmla="*/ 9060033 w 10025223"/>
              <a:gd name="connsiteY105" fmla="*/ 2237209 h 3923360"/>
              <a:gd name="connsiteX106" fmla="*/ 8945555 w 10025223"/>
              <a:gd name="connsiteY106" fmla="*/ 2452471 h 3923360"/>
              <a:gd name="connsiteX107" fmla="*/ 8748672 w 10025223"/>
              <a:gd name="connsiteY107" fmla="*/ 2619442 h 3923360"/>
              <a:gd name="connsiteX108" fmla="*/ 8455411 w 10025223"/>
              <a:gd name="connsiteY108" fmla="*/ 2686351 h 3923360"/>
              <a:gd name="connsiteX109" fmla="*/ 8081827 w 10025223"/>
              <a:gd name="connsiteY109" fmla="*/ 2615558 h 3923360"/>
              <a:gd name="connsiteX110" fmla="*/ 7716771 w 10025223"/>
              <a:gd name="connsiteY110" fmla="*/ 2363860 h 3923360"/>
              <a:gd name="connsiteX111" fmla="*/ 7369975 w 10025223"/>
              <a:gd name="connsiteY111" fmla="*/ 1873596 h 3923360"/>
              <a:gd name="connsiteX112" fmla="*/ 7056133 w 10025223"/>
              <a:gd name="connsiteY112" fmla="*/ 1070530 h 3923360"/>
              <a:gd name="connsiteX113" fmla="*/ 6822416 w 10025223"/>
              <a:gd name="connsiteY113" fmla="*/ 979637 h 3923360"/>
              <a:gd name="connsiteX114" fmla="*/ 9728640 w 10025223"/>
              <a:gd name="connsiteY114" fmla="*/ 979637 h 3923360"/>
              <a:gd name="connsiteX115" fmla="*/ 9525551 w 10025223"/>
              <a:gd name="connsiteY115" fmla="*/ 636244 h 3923360"/>
              <a:gd name="connsiteX116" fmla="*/ 6594235 w 10025223"/>
              <a:gd name="connsiteY116" fmla="*/ 636244 h 3923360"/>
              <a:gd name="connsiteX117" fmla="*/ 6530552 w 10025223"/>
              <a:gd name="connsiteY117" fmla="*/ 636244 h 3923360"/>
              <a:gd name="connsiteX118" fmla="*/ 6375557 w 10025223"/>
              <a:gd name="connsiteY118" fmla="*/ 636244 h 3923360"/>
              <a:gd name="connsiteX119" fmla="*/ 6375495 w 10025223"/>
              <a:gd name="connsiteY119" fmla="*/ 635598 h 3923360"/>
              <a:gd name="connsiteX120" fmla="*/ 6364159 w 10025223"/>
              <a:gd name="connsiteY120" fmla="*/ 599726 h 3923360"/>
              <a:gd name="connsiteX121" fmla="*/ 6286799 w 10025223"/>
              <a:gd name="connsiteY121" fmla="*/ 358318 h 3923360"/>
              <a:gd name="connsiteX122" fmla="*/ 6017162 w 10025223"/>
              <a:gd name="connsiteY122" fmla="*/ 149343 h 3923360"/>
              <a:gd name="connsiteX123" fmla="*/ 3484488 w 10025223"/>
              <a:gd name="connsiteY123" fmla="*/ 144218 h 3923360"/>
              <a:gd name="connsiteX124" fmla="*/ 3484488 w 10025223"/>
              <a:gd name="connsiteY124" fmla="*/ 747740 h 3923360"/>
              <a:gd name="connsiteX125" fmla="*/ 3475226 w 10025223"/>
              <a:gd name="connsiteY125" fmla="*/ 740188 h 3923360"/>
              <a:gd name="connsiteX126" fmla="*/ 3338098 w 10025223"/>
              <a:gd name="connsiteY126" fmla="*/ 636244 h 3923360"/>
              <a:gd name="connsiteX127" fmla="*/ 3021464 w 10025223"/>
              <a:gd name="connsiteY127" fmla="*/ 636244 h 3923360"/>
              <a:gd name="connsiteX128" fmla="*/ 2816201 w 10025223"/>
              <a:gd name="connsiteY128" fmla="*/ 636244 h 3923360"/>
              <a:gd name="connsiteX129" fmla="*/ 90211 w 10025223"/>
              <a:gd name="connsiteY129" fmla="*/ 636244 h 3923360"/>
              <a:gd name="connsiteX130" fmla="*/ 279686 w 10025223"/>
              <a:gd name="connsiteY130" fmla="*/ 979637 h 3923360"/>
              <a:gd name="connsiteX131" fmla="*/ 1240914 w 10025223"/>
              <a:gd name="connsiteY131" fmla="*/ 979637 h 3923360"/>
              <a:gd name="connsiteX132" fmla="*/ 1096886 w 10025223"/>
              <a:gd name="connsiteY132" fmla="*/ 1102523 h 3923360"/>
              <a:gd name="connsiteX133" fmla="*/ 983689 w 10025223"/>
              <a:gd name="connsiteY133" fmla="*/ 1290356 h 3923360"/>
              <a:gd name="connsiteX134" fmla="*/ 889152 w 10025223"/>
              <a:gd name="connsiteY134" fmla="*/ 1447758 h 3923360"/>
              <a:gd name="connsiteX135" fmla="*/ 804786 w 10025223"/>
              <a:gd name="connsiteY135" fmla="*/ 1507539 h 3923360"/>
              <a:gd name="connsiteX136" fmla="*/ 742281 w 10025223"/>
              <a:gd name="connsiteY136" fmla="*/ 1447678 h 3923360"/>
              <a:gd name="connsiteX137" fmla="*/ 637974 w 10025223"/>
              <a:gd name="connsiteY137" fmla="*/ 1281387 h 3923360"/>
              <a:gd name="connsiteX138" fmla="*/ 371620 w 10025223"/>
              <a:gd name="connsiteY138" fmla="*/ 1394703 h 3923360"/>
              <a:gd name="connsiteX139" fmla="*/ 706084 w 10025223"/>
              <a:gd name="connsiteY139" fmla="*/ 1854816 h 3923360"/>
              <a:gd name="connsiteX140" fmla="*/ 970556 w 10025223"/>
              <a:gd name="connsiteY140" fmla="*/ 1968814 h 3923360"/>
              <a:gd name="connsiteX141" fmla="*/ 1142452 w 10025223"/>
              <a:gd name="connsiteY141" fmla="*/ 1880403 h 3923360"/>
              <a:gd name="connsiteX142" fmla="*/ 1190360 w 10025223"/>
              <a:gd name="connsiteY142" fmla="*/ 1709497 h 3923360"/>
              <a:gd name="connsiteX143" fmla="*/ 1186424 w 10025223"/>
              <a:gd name="connsiteY143" fmla="*/ 1686851 h 3923360"/>
              <a:gd name="connsiteX144" fmla="*/ 1220447 w 10025223"/>
              <a:gd name="connsiteY144" fmla="*/ 1662327 h 3923360"/>
              <a:gd name="connsiteX145" fmla="*/ 1395273 w 10025223"/>
              <a:gd name="connsiteY145" fmla="*/ 1479390 h 3923360"/>
              <a:gd name="connsiteX146" fmla="*/ 1483484 w 10025223"/>
              <a:gd name="connsiteY146" fmla="*/ 1275381 h 3923360"/>
              <a:gd name="connsiteX147" fmla="*/ 1553836 w 10025223"/>
              <a:gd name="connsiteY147" fmla="*/ 1458529 h 3923360"/>
              <a:gd name="connsiteX148" fmla="*/ 1711158 w 10025223"/>
              <a:gd name="connsiteY148" fmla="*/ 1670787 h 3923360"/>
              <a:gd name="connsiteX149" fmla="*/ 1904756 w 10025223"/>
              <a:gd name="connsiteY149" fmla="*/ 1851533 h 3923360"/>
              <a:gd name="connsiteX150" fmla="*/ 2090187 w 10025223"/>
              <a:gd name="connsiteY150" fmla="*/ 1937501 h 3923360"/>
              <a:gd name="connsiteX151" fmla="*/ 1276150 w 10025223"/>
              <a:gd name="connsiteY151" fmla="*/ 2389886 h 3923360"/>
              <a:gd name="connsiteX152" fmla="*/ 1601204 w 10025223"/>
              <a:gd name="connsiteY152" fmla="*/ 2795904 h 3923360"/>
              <a:gd name="connsiteX153" fmla="*/ 1637113 w 10025223"/>
              <a:gd name="connsiteY153" fmla="*/ 2781789 h 3923360"/>
              <a:gd name="connsiteX154" fmla="*/ 1636536 w 10025223"/>
              <a:gd name="connsiteY154" fmla="*/ 2780931 h 3923360"/>
              <a:gd name="connsiteX155" fmla="*/ 1656008 w 10025223"/>
              <a:gd name="connsiteY155" fmla="*/ 2782898 h 3923360"/>
              <a:gd name="connsiteX156" fmla="*/ 1699906 w 10025223"/>
              <a:gd name="connsiteY156" fmla="*/ 2783371 h 3923360"/>
              <a:gd name="connsiteX157" fmla="*/ 1760569 w 10025223"/>
              <a:gd name="connsiteY157" fmla="*/ 2785012 h 3923360"/>
              <a:gd name="connsiteX158" fmla="*/ 1823192 w 10025223"/>
              <a:gd name="connsiteY158" fmla="*/ 2796624 h 3923360"/>
              <a:gd name="connsiteX159" fmla="*/ 1881773 w 10025223"/>
              <a:gd name="connsiteY159" fmla="*/ 2815764 h 3923360"/>
              <a:gd name="connsiteX160" fmla="*/ 1962336 w 10025223"/>
              <a:gd name="connsiteY160" fmla="*/ 2848157 h 3923360"/>
              <a:gd name="connsiteX161" fmla="*/ 2069686 w 10025223"/>
              <a:gd name="connsiteY161" fmla="*/ 2894725 h 3923360"/>
              <a:gd name="connsiteX162" fmla="*/ 2169629 w 10025223"/>
              <a:gd name="connsiteY162" fmla="*/ 2958230 h 3923360"/>
              <a:gd name="connsiteX163" fmla="*/ 2199339 w 10025223"/>
              <a:gd name="connsiteY163" fmla="*/ 2976649 h 3923360"/>
              <a:gd name="connsiteX164" fmla="*/ 2277900 w 10025223"/>
              <a:gd name="connsiteY164" fmla="*/ 3040555 h 3923360"/>
              <a:gd name="connsiteX165" fmla="*/ 2292475 w 10025223"/>
              <a:gd name="connsiteY165" fmla="*/ 3064820 h 3923360"/>
              <a:gd name="connsiteX166" fmla="*/ 2330434 w 10025223"/>
              <a:gd name="connsiteY166" fmla="*/ 3091648 h 3923360"/>
              <a:gd name="connsiteX167" fmla="*/ 2616559 w 10025223"/>
              <a:gd name="connsiteY167" fmla="*/ 3295955 h 3923360"/>
              <a:gd name="connsiteX168" fmla="*/ 2598309 w 10025223"/>
              <a:gd name="connsiteY168" fmla="*/ 3386110 h 3923360"/>
              <a:gd name="connsiteX169" fmla="*/ 2606237 w 10025223"/>
              <a:gd name="connsiteY169" fmla="*/ 3394038 h 3923360"/>
              <a:gd name="connsiteX170" fmla="*/ 2608239 w 10025223"/>
              <a:gd name="connsiteY170" fmla="*/ 3398523 h 3923360"/>
              <a:gd name="connsiteX171" fmla="*/ 2634026 w 10025223"/>
              <a:gd name="connsiteY171" fmla="*/ 3469956 h 3923360"/>
              <a:gd name="connsiteX172" fmla="*/ 2858417 w 10025223"/>
              <a:gd name="connsiteY172" fmla="*/ 3567897 h 3923360"/>
              <a:gd name="connsiteX173" fmla="*/ 2863782 w 10025223"/>
              <a:gd name="connsiteY173" fmla="*/ 1657934 h 3923360"/>
              <a:gd name="connsiteX174" fmla="*/ 2863782 w 10025223"/>
              <a:gd name="connsiteY174" fmla="*/ 1698295 h 3923360"/>
              <a:gd name="connsiteX175" fmla="*/ 2868907 w 10025223"/>
              <a:gd name="connsiteY175" fmla="*/ 1661538 h 3923360"/>
              <a:gd name="connsiteX176" fmla="*/ 2881801 w 10025223"/>
              <a:gd name="connsiteY176" fmla="*/ 1627503 h 3923360"/>
              <a:gd name="connsiteX177" fmla="*/ 2925285 w 10025223"/>
              <a:gd name="connsiteY177" fmla="*/ 1510182 h 3923360"/>
              <a:gd name="connsiteX178" fmla="*/ 2880519 w 10025223"/>
              <a:gd name="connsiteY178" fmla="*/ 1486638 h 3923360"/>
              <a:gd name="connsiteX179" fmla="*/ 2930410 w 10025223"/>
              <a:gd name="connsiteY179" fmla="*/ 1440030 h 3923360"/>
              <a:gd name="connsiteX180" fmla="*/ 2945065 w 10025223"/>
              <a:gd name="connsiteY180" fmla="*/ 1416806 h 3923360"/>
              <a:gd name="connsiteX181" fmla="*/ 2950912 w 10025223"/>
              <a:gd name="connsiteY181" fmla="*/ 1330477 h 3923360"/>
              <a:gd name="connsiteX182" fmla="*/ 2913153 w 10025223"/>
              <a:gd name="connsiteY182" fmla="*/ 1109570 h 3923360"/>
              <a:gd name="connsiteX183" fmla="*/ 2825182 w 10025223"/>
              <a:gd name="connsiteY183" fmla="*/ 979637 h 3923360"/>
              <a:gd name="connsiteX184" fmla="*/ 3032744 w 10025223"/>
              <a:gd name="connsiteY184" fmla="*/ 979637 h 3923360"/>
              <a:gd name="connsiteX185" fmla="*/ 3257306 w 10025223"/>
              <a:gd name="connsiteY185" fmla="*/ 979637 h 3923360"/>
              <a:gd name="connsiteX186" fmla="*/ 3268106 w 10025223"/>
              <a:gd name="connsiteY186" fmla="*/ 979637 h 3923360"/>
              <a:gd name="connsiteX187" fmla="*/ 3320079 w 10025223"/>
              <a:gd name="connsiteY187" fmla="*/ 1029648 h 3923360"/>
              <a:gd name="connsiteX188" fmla="*/ 3396037 w 10025223"/>
              <a:gd name="connsiteY188" fmla="*/ 1131633 h 3923360"/>
              <a:gd name="connsiteX189" fmla="*/ 3459702 w 10025223"/>
              <a:gd name="connsiteY189" fmla="*/ 1244109 h 3923360"/>
              <a:gd name="connsiteX190" fmla="*/ 3484488 w 10025223"/>
              <a:gd name="connsiteY190" fmla="*/ 1320467 h 3923360"/>
              <a:gd name="connsiteX191" fmla="*/ 3484488 w 10025223"/>
              <a:gd name="connsiteY191" fmla="*/ 3324607 h 3923360"/>
              <a:gd name="connsiteX192" fmla="*/ 3853507 w 10025223"/>
              <a:gd name="connsiteY192" fmla="*/ 3593524 h 3923360"/>
              <a:gd name="connsiteX193" fmla="*/ 3853507 w 10025223"/>
              <a:gd name="connsiteY193" fmla="*/ 979637 h 3923360"/>
              <a:gd name="connsiteX194" fmla="*/ 4416326 w 10025223"/>
              <a:gd name="connsiteY194" fmla="*/ 979637 h 3923360"/>
              <a:gd name="connsiteX195" fmla="*/ 4197221 w 10025223"/>
              <a:gd name="connsiteY195" fmla="*/ 636244 h 3923360"/>
              <a:gd name="connsiteX196" fmla="*/ 3834528 w 10025223"/>
              <a:gd name="connsiteY196" fmla="*/ 636244 h 3923360"/>
              <a:gd name="connsiteX197" fmla="*/ 3821074 w 10025223"/>
              <a:gd name="connsiteY197" fmla="*/ 593239 h 3923360"/>
              <a:gd name="connsiteX198" fmla="*/ 3739350 w 10025223"/>
              <a:gd name="connsiteY198" fmla="*/ 360120 h 3923360"/>
              <a:gd name="connsiteX199" fmla="*/ 3484488 w 10025223"/>
              <a:gd name="connsiteY199" fmla="*/ 144218 h 3923360"/>
              <a:gd name="connsiteX200" fmla="*/ 11955 w 10025223"/>
              <a:gd name="connsiteY200" fmla="*/ 128945 h 3923360"/>
              <a:gd name="connsiteX201" fmla="*/ 10025223 w 10025223"/>
              <a:gd name="connsiteY201" fmla="*/ 0 h 3923360"/>
              <a:gd name="connsiteX202" fmla="*/ 10025223 w 10025223"/>
              <a:gd name="connsiteY202" fmla="*/ 3923360 h 3923360"/>
              <a:gd name="connsiteX203" fmla="*/ 119805 w 10025223"/>
              <a:gd name="connsiteY203" fmla="*/ 3754740 h 3923360"/>
              <a:gd name="connsiteX204" fmla="*/ 11955 w 10025223"/>
              <a:gd name="connsiteY204" fmla="*/ 128945 h 3923360"/>
              <a:gd name="connsiteX0" fmla="*/ 2491399 w 10025223"/>
              <a:gd name="connsiteY0" fmla="*/ 2081569 h 3934203"/>
              <a:gd name="connsiteX1" fmla="*/ 2489878 w 10025223"/>
              <a:gd name="connsiteY1" fmla="*/ 2903694 h 3934203"/>
              <a:gd name="connsiteX2" fmla="*/ 2361586 w 10025223"/>
              <a:gd name="connsiteY2" fmla="*/ 2709014 h 3934203"/>
              <a:gd name="connsiteX3" fmla="*/ 2211992 w 10025223"/>
              <a:gd name="connsiteY3" fmla="*/ 2674499 h 3934203"/>
              <a:gd name="connsiteX4" fmla="*/ 2217038 w 10025223"/>
              <a:gd name="connsiteY4" fmla="*/ 2674499 h 3934203"/>
              <a:gd name="connsiteX5" fmla="*/ 2148567 w 10025223"/>
              <a:gd name="connsiteY5" fmla="*/ 2561983 h 3934203"/>
              <a:gd name="connsiteX6" fmla="*/ 2123177 w 10025223"/>
              <a:gd name="connsiteY6" fmla="*/ 2616662 h 3934203"/>
              <a:gd name="connsiteX7" fmla="*/ 1851782 w 10025223"/>
              <a:gd name="connsiteY7" fmla="*/ 2430808 h 3934203"/>
              <a:gd name="connsiteX8" fmla="*/ 2491399 w 10025223"/>
              <a:gd name="connsiteY8" fmla="*/ 2081569 h 3934203"/>
              <a:gd name="connsiteX9" fmla="*/ 1730217 w 10025223"/>
              <a:gd name="connsiteY9" fmla="*/ 979637 h 3934203"/>
              <a:gd name="connsiteX10" fmla="*/ 2455955 w 10025223"/>
              <a:gd name="connsiteY10" fmla="*/ 979637 h 3934203"/>
              <a:gd name="connsiteX11" fmla="*/ 2478814 w 10025223"/>
              <a:gd name="connsiteY11" fmla="*/ 1006937 h 3934203"/>
              <a:gd name="connsiteX12" fmla="*/ 2544214 w 10025223"/>
              <a:gd name="connsiteY12" fmla="*/ 1093313 h 3934203"/>
              <a:gd name="connsiteX13" fmla="*/ 2571642 w 10025223"/>
              <a:gd name="connsiteY13" fmla="*/ 1221005 h 3934203"/>
              <a:gd name="connsiteX14" fmla="*/ 2571642 w 10025223"/>
              <a:gd name="connsiteY14" fmla="*/ 1266331 h 3934203"/>
              <a:gd name="connsiteX15" fmla="*/ 2542371 w 10025223"/>
              <a:gd name="connsiteY15" fmla="*/ 1372440 h 3934203"/>
              <a:gd name="connsiteX16" fmla="*/ 2468256 w 10025223"/>
              <a:gd name="connsiteY16" fmla="*/ 1450961 h 3934203"/>
              <a:gd name="connsiteX17" fmla="*/ 2369674 w 10025223"/>
              <a:gd name="connsiteY17" fmla="*/ 1500492 h 3934203"/>
              <a:gd name="connsiteX18" fmla="*/ 2266848 w 10025223"/>
              <a:gd name="connsiteY18" fmla="*/ 1517790 h 3934203"/>
              <a:gd name="connsiteX19" fmla="*/ 2100918 w 10025223"/>
              <a:gd name="connsiteY19" fmla="*/ 1468499 h 3934203"/>
              <a:gd name="connsiteX20" fmla="*/ 1929181 w 10025223"/>
              <a:gd name="connsiteY20" fmla="*/ 1338405 h 3934203"/>
              <a:gd name="connsiteX21" fmla="*/ 1796485 w 10025223"/>
              <a:gd name="connsiteY21" fmla="*/ 1170713 h 3934203"/>
              <a:gd name="connsiteX22" fmla="*/ 1746473 w 10025223"/>
              <a:gd name="connsiteY22" fmla="*/ 1009107 h 3934203"/>
              <a:gd name="connsiteX23" fmla="*/ 1747555 w 10025223"/>
              <a:gd name="connsiteY23" fmla="*/ 983681 h 3934203"/>
              <a:gd name="connsiteX24" fmla="*/ 1730217 w 10025223"/>
              <a:gd name="connsiteY24" fmla="*/ 979637 h 3934203"/>
              <a:gd name="connsiteX25" fmla="*/ 6017162 w 10025223"/>
              <a:gd name="connsiteY25" fmla="*/ 149343 h 3934203"/>
              <a:gd name="connsiteX26" fmla="*/ 6017162 w 10025223"/>
              <a:gd name="connsiteY26" fmla="*/ 1242434 h 3934203"/>
              <a:gd name="connsiteX27" fmla="*/ 6009933 w 10025223"/>
              <a:gd name="connsiteY27" fmla="*/ 1218752 h 3934203"/>
              <a:gd name="connsiteX28" fmla="*/ 5961465 w 10025223"/>
              <a:gd name="connsiteY28" fmla="*/ 1127749 h 3934203"/>
              <a:gd name="connsiteX29" fmla="*/ 5769908 w 10025223"/>
              <a:gd name="connsiteY29" fmla="*/ 905040 h 3934203"/>
              <a:gd name="connsiteX30" fmla="*/ 5535066 w 10025223"/>
              <a:gd name="connsiteY30" fmla="*/ 743314 h 3934203"/>
              <a:gd name="connsiteX31" fmla="*/ 5294338 w 10025223"/>
              <a:gd name="connsiteY31" fmla="*/ 723373 h 3934203"/>
              <a:gd name="connsiteX32" fmla="*/ 5294338 w 10025223"/>
              <a:gd name="connsiteY32" fmla="*/ 672120 h 3934203"/>
              <a:gd name="connsiteX33" fmla="*/ 5207770 w 10025223"/>
              <a:gd name="connsiteY33" fmla="*/ 672120 h 3934203"/>
              <a:gd name="connsiteX34" fmla="*/ 5083322 w 10025223"/>
              <a:gd name="connsiteY34" fmla="*/ 682811 h 3934203"/>
              <a:gd name="connsiteX35" fmla="*/ 4896770 w 10025223"/>
              <a:gd name="connsiteY35" fmla="*/ 727978 h 3934203"/>
              <a:gd name="connsiteX36" fmla="*/ 4680107 w 10025223"/>
              <a:gd name="connsiteY36" fmla="*/ 835048 h 3934203"/>
              <a:gd name="connsiteX37" fmla="*/ 4461963 w 10025223"/>
              <a:gd name="connsiteY37" fmla="*/ 1089429 h 3934203"/>
              <a:gd name="connsiteX38" fmla="*/ 4371430 w 10025223"/>
              <a:gd name="connsiteY38" fmla="*/ 1220124 h 3934203"/>
              <a:gd name="connsiteX39" fmla="*/ 4341199 w 10025223"/>
              <a:gd name="connsiteY39" fmla="*/ 1396545 h 3934203"/>
              <a:gd name="connsiteX40" fmla="*/ 4355213 w 10025223"/>
              <a:gd name="connsiteY40" fmla="*/ 1523436 h 3934203"/>
              <a:gd name="connsiteX41" fmla="*/ 4410230 w 10025223"/>
              <a:gd name="connsiteY41" fmla="*/ 1655251 h 3934203"/>
              <a:gd name="connsiteX42" fmla="*/ 4521945 w 10025223"/>
              <a:gd name="connsiteY42" fmla="*/ 1758237 h 3934203"/>
              <a:gd name="connsiteX43" fmla="*/ 4708376 w 10025223"/>
              <a:gd name="connsiteY43" fmla="*/ 1799600 h 3934203"/>
              <a:gd name="connsiteX44" fmla="*/ 4846398 w 10025223"/>
              <a:gd name="connsiteY44" fmla="*/ 1761601 h 3934203"/>
              <a:gd name="connsiteX45" fmla="*/ 5001077 w 10025223"/>
              <a:gd name="connsiteY45" fmla="*/ 1685082 h 3934203"/>
              <a:gd name="connsiteX46" fmla="*/ 5130210 w 10025223"/>
              <a:gd name="connsiteY46" fmla="*/ 1628464 h 3934203"/>
              <a:gd name="connsiteX47" fmla="*/ 5174776 w 10025223"/>
              <a:gd name="connsiteY47" fmla="*/ 1608603 h 3934203"/>
              <a:gd name="connsiteX48" fmla="*/ 5228831 w 10025223"/>
              <a:gd name="connsiteY48" fmla="*/ 1637753 h 3934203"/>
              <a:gd name="connsiteX49" fmla="*/ 5183865 w 10025223"/>
              <a:gd name="connsiteY49" fmla="*/ 1743142 h 3934203"/>
              <a:gd name="connsiteX50" fmla="*/ 5073952 w 10025223"/>
              <a:gd name="connsiteY50" fmla="*/ 1923167 h 3934203"/>
              <a:gd name="connsiteX51" fmla="*/ 4878431 w 10025223"/>
              <a:gd name="connsiteY51" fmla="*/ 2081529 h 3934203"/>
              <a:gd name="connsiteX52" fmla="*/ 4767397 w 10025223"/>
              <a:gd name="connsiteY52" fmla="*/ 2169820 h 3934203"/>
              <a:gd name="connsiteX53" fmla="*/ 4712300 w 10025223"/>
              <a:gd name="connsiteY53" fmla="*/ 2218110 h 3934203"/>
              <a:gd name="connsiteX54" fmla="*/ 5079798 w 10025223"/>
              <a:gd name="connsiteY54" fmla="*/ 2643827 h 3934203"/>
              <a:gd name="connsiteX55" fmla="*/ 5492983 w 10025223"/>
              <a:gd name="connsiteY55" fmla="*/ 2108757 h 3934203"/>
              <a:gd name="connsiteX56" fmla="*/ 5612266 w 10025223"/>
              <a:gd name="connsiteY56" fmla="*/ 1748347 h 3934203"/>
              <a:gd name="connsiteX57" fmla="*/ 5472161 w 10025223"/>
              <a:gd name="connsiteY57" fmla="*/ 1406035 h 3934203"/>
              <a:gd name="connsiteX58" fmla="*/ 5009326 w 10025223"/>
              <a:gd name="connsiteY58" fmla="*/ 1279945 h 3934203"/>
              <a:gd name="connsiteX59" fmla="*/ 4875108 w 10025223"/>
              <a:gd name="connsiteY59" fmla="*/ 1305091 h 3934203"/>
              <a:gd name="connsiteX60" fmla="*/ 5043240 w 10025223"/>
              <a:gd name="connsiteY60" fmla="*/ 1168230 h 3934203"/>
              <a:gd name="connsiteX61" fmla="*/ 5277281 w 10025223"/>
              <a:gd name="connsiteY61" fmla="*/ 1106086 h 3934203"/>
              <a:gd name="connsiteX62" fmla="*/ 5440769 w 10025223"/>
              <a:gd name="connsiteY62" fmla="*/ 1141042 h 3934203"/>
              <a:gd name="connsiteX63" fmla="*/ 5609943 w 10025223"/>
              <a:gd name="connsiteY63" fmla="*/ 1232577 h 3934203"/>
              <a:gd name="connsiteX64" fmla="*/ 5751488 w 10025223"/>
              <a:gd name="connsiteY64" fmla="*/ 1352460 h 3934203"/>
              <a:gd name="connsiteX65" fmla="*/ 5836416 w 10025223"/>
              <a:gd name="connsiteY65" fmla="*/ 1472624 h 3934203"/>
              <a:gd name="connsiteX66" fmla="*/ 5976920 w 10025223"/>
              <a:gd name="connsiteY66" fmla="*/ 1708666 h 3934203"/>
              <a:gd name="connsiteX67" fmla="*/ 6017162 w 10025223"/>
              <a:gd name="connsiteY67" fmla="*/ 1863906 h 3934203"/>
              <a:gd name="connsiteX68" fmla="*/ 6017162 w 10025223"/>
              <a:gd name="connsiteY68" fmla="*/ 3324287 h 3934203"/>
              <a:gd name="connsiteX69" fmla="*/ 6391306 w 10025223"/>
              <a:gd name="connsiteY69" fmla="*/ 3593524 h 3934203"/>
              <a:gd name="connsiteX70" fmla="*/ 6391306 w 10025223"/>
              <a:gd name="connsiteY70" fmla="*/ 979637 h 3934203"/>
              <a:gd name="connsiteX71" fmla="*/ 6720027 w 10025223"/>
              <a:gd name="connsiteY71" fmla="*/ 979637 h 3934203"/>
              <a:gd name="connsiteX72" fmla="*/ 6770740 w 10025223"/>
              <a:gd name="connsiteY72" fmla="*/ 979637 h 3934203"/>
              <a:gd name="connsiteX73" fmla="*/ 6795768 w 10025223"/>
              <a:gd name="connsiteY73" fmla="*/ 1095352 h 3934203"/>
              <a:gd name="connsiteX74" fmla="*/ 7033510 w 10025223"/>
              <a:gd name="connsiteY74" fmla="*/ 1875998 h 3934203"/>
              <a:gd name="connsiteX75" fmla="*/ 7350715 w 10025223"/>
              <a:gd name="connsiteY75" fmla="*/ 2471570 h 3934203"/>
              <a:gd name="connsiteX76" fmla="*/ 7688223 w 10025223"/>
              <a:gd name="connsiteY76" fmla="*/ 2854244 h 3934203"/>
              <a:gd name="connsiteX77" fmla="*/ 8014477 w 10025223"/>
              <a:gd name="connsiteY77" fmla="*/ 3069305 h 3934203"/>
              <a:gd name="connsiteX78" fmla="*/ 8295727 w 10025223"/>
              <a:gd name="connsiteY78" fmla="*/ 3163081 h 3934203"/>
              <a:gd name="connsiteX79" fmla="*/ 8505703 w 10025223"/>
              <a:gd name="connsiteY79" fmla="*/ 3183502 h 3934203"/>
              <a:gd name="connsiteX80" fmla="*/ 8921610 w 10025223"/>
              <a:gd name="connsiteY80" fmla="*/ 3092168 h 3934203"/>
              <a:gd name="connsiteX81" fmla="*/ 9213751 w 10025223"/>
              <a:gd name="connsiteY81" fmla="*/ 2854684 h 3934203"/>
              <a:gd name="connsiteX82" fmla="*/ 9385967 w 10025223"/>
              <a:gd name="connsiteY82" fmla="*/ 2530230 h 3934203"/>
              <a:gd name="connsiteX83" fmla="*/ 9441064 w 10025223"/>
              <a:gd name="connsiteY83" fmla="*/ 2169820 h 3934203"/>
              <a:gd name="connsiteX84" fmla="*/ 9312332 w 10025223"/>
              <a:gd name="connsiteY84" fmla="*/ 1601436 h 3934203"/>
              <a:gd name="connsiteX85" fmla="*/ 9008660 w 10025223"/>
              <a:gd name="connsiteY85" fmla="*/ 1253798 h 3934203"/>
              <a:gd name="connsiteX86" fmla="*/ 8652774 w 10025223"/>
              <a:gd name="connsiteY86" fmla="*/ 1078778 h 3934203"/>
              <a:gd name="connsiteX87" fmla="*/ 8371485 w 10025223"/>
              <a:gd name="connsiteY87" fmla="*/ 1030889 h 3934203"/>
              <a:gd name="connsiteX88" fmla="*/ 8077703 w 10025223"/>
              <a:gd name="connsiteY88" fmla="*/ 1090831 h 3934203"/>
              <a:gd name="connsiteX89" fmla="*/ 7862401 w 10025223"/>
              <a:gd name="connsiteY89" fmla="*/ 1241145 h 3934203"/>
              <a:gd name="connsiteX90" fmla="*/ 7731587 w 10025223"/>
              <a:gd name="connsiteY90" fmla="*/ 1434744 h 3934203"/>
              <a:gd name="connsiteX91" fmla="*/ 7688223 w 10025223"/>
              <a:gd name="connsiteY91" fmla="*/ 1635030 h 3934203"/>
              <a:gd name="connsiteX92" fmla="*/ 7835413 w 10025223"/>
              <a:gd name="connsiteY92" fmla="*/ 2015181 h 3934203"/>
              <a:gd name="connsiteX93" fmla="*/ 8236065 w 10025223"/>
              <a:gd name="connsiteY93" fmla="*/ 2173824 h 3934203"/>
              <a:gd name="connsiteX94" fmla="*/ 8399153 w 10025223"/>
              <a:gd name="connsiteY94" fmla="*/ 2148879 h 3934203"/>
              <a:gd name="connsiteX95" fmla="*/ 8562401 w 10025223"/>
              <a:gd name="connsiteY95" fmla="*/ 2069237 h 3934203"/>
              <a:gd name="connsiteX96" fmla="*/ 8688010 w 10025223"/>
              <a:gd name="connsiteY96" fmla="*/ 1926650 h 3934203"/>
              <a:gd name="connsiteX97" fmla="*/ 8738902 w 10025223"/>
              <a:gd name="connsiteY97" fmla="*/ 1715433 h 3934203"/>
              <a:gd name="connsiteX98" fmla="*/ 8710703 w 10025223"/>
              <a:gd name="connsiteY98" fmla="*/ 1567081 h 3934203"/>
              <a:gd name="connsiteX99" fmla="*/ 8695190 w 10025223"/>
              <a:gd name="connsiteY99" fmla="*/ 1533350 h 3934203"/>
              <a:gd name="connsiteX100" fmla="*/ 8734197 w 10025223"/>
              <a:gd name="connsiteY100" fmla="*/ 1536051 h 3934203"/>
              <a:gd name="connsiteX101" fmla="*/ 8849816 w 10025223"/>
              <a:gd name="connsiteY101" fmla="*/ 1579333 h 3934203"/>
              <a:gd name="connsiteX102" fmla="*/ 8976787 w 10025223"/>
              <a:gd name="connsiteY102" fmla="*/ 1700618 h 3934203"/>
              <a:gd name="connsiteX103" fmla="*/ 9064517 w 10025223"/>
              <a:gd name="connsiteY103" fmla="*/ 1865788 h 3934203"/>
              <a:gd name="connsiteX104" fmla="*/ 9097671 w 10025223"/>
              <a:gd name="connsiteY104" fmla="*/ 2029356 h 3934203"/>
              <a:gd name="connsiteX105" fmla="*/ 9060033 w 10025223"/>
              <a:gd name="connsiteY105" fmla="*/ 2237209 h 3934203"/>
              <a:gd name="connsiteX106" fmla="*/ 8945555 w 10025223"/>
              <a:gd name="connsiteY106" fmla="*/ 2452471 h 3934203"/>
              <a:gd name="connsiteX107" fmla="*/ 8748672 w 10025223"/>
              <a:gd name="connsiteY107" fmla="*/ 2619442 h 3934203"/>
              <a:gd name="connsiteX108" fmla="*/ 8455411 w 10025223"/>
              <a:gd name="connsiteY108" fmla="*/ 2686351 h 3934203"/>
              <a:gd name="connsiteX109" fmla="*/ 8081827 w 10025223"/>
              <a:gd name="connsiteY109" fmla="*/ 2615558 h 3934203"/>
              <a:gd name="connsiteX110" fmla="*/ 7716771 w 10025223"/>
              <a:gd name="connsiteY110" fmla="*/ 2363860 h 3934203"/>
              <a:gd name="connsiteX111" fmla="*/ 7369975 w 10025223"/>
              <a:gd name="connsiteY111" fmla="*/ 1873596 h 3934203"/>
              <a:gd name="connsiteX112" fmla="*/ 7056133 w 10025223"/>
              <a:gd name="connsiteY112" fmla="*/ 1070530 h 3934203"/>
              <a:gd name="connsiteX113" fmla="*/ 6822416 w 10025223"/>
              <a:gd name="connsiteY113" fmla="*/ 979637 h 3934203"/>
              <a:gd name="connsiteX114" fmla="*/ 9728640 w 10025223"/>
              <a:gd name="connsiteY114" fmla="*/ 979637 h 3934203"/>
              <a:gd name="connsiteX115" fmla="*/ 9525551 w 10025223"/>
              <a:gd name="connsiteY115" fmla="*/ 636244 h 3934203"/>
              <a:gd name="connsiteX116" fmla="*/ 6594235 w 10025223"/>
              <a:gd name="connsiteY116" fmla="*/ 636244 h 3934203"/>
              <a:gd name="connsiteX117" fmla="*/ 6530552 w 10025223"/>
              <a:gd name="connsiteY117" fmla="*/ 636244 h 3934203"/>
              <a:gd name="connsiteX118" fmla="*/ 6375557 w 10025223"/>
              <a:gd name="connsiteY118" fmla="*/ 636244 h 3934203"/>
              <a:gd name="connsiteX119" fmla="*/ 6375495 w 10025223"/>
              <a:gd name="connsiteY119" fmla="*/ 635598 h 3934203"/>
              <a:gd name="connsiteX120" fmla="*/ 6364159 w 10025223"/>
              <a:gd name="connsiteY120" fmla="*/ 599726 h 3934203"/>
              <a:gd name="connsiteX121" fmla="*/ 6286799 w 10025223"/>
              <a:gd name="connsiteY121" fmla="*/ 358318 h 3934203"/>
              <a:gd name="connsiteX122" fmla="*/ 6017162 w 10025223"/>
              <a:gd name="connsiteY122" fmla="*/ 149343 h 3934203"/>
              <a:gd name="connsiteX123" fmla="*/ 3484488 w 10025223"/>
              <a:gd name="connsiteY123" fmla="*/ 144218 h 3934203"/>
              <a:gd name="connsiteX124" fmla="*/ 3484488 w 10025223"/>
              <a:gd name="connsiteY124" fmla="*/ 747740 h 3934203"/>
              <a:gd name="connsiteX125" fmla="*/ 3475226 w 10025223"/>
              <a:gd name="connsiteY125" fmla="*/ 740188 h 3934203"/>
              <a:gd name="connsiteX126" fmla="*/ 3338098 w 10025223"/>
              <a:gd name="connsiteY126" fmla="*/ 636244 h 3934203"/>
              <a:gd name="connsiteX127" fmla="*/ 3021464 w 10025223"/>
              <a:gd name="connsiteY127" fmla="*/ 636244 h 3934203"/>
              <a:gd name="connsiteX128" fmla="*/ 2816201 w 10025223"/>
              <a:gd name="connsiteY128" fmla="*/ 636244 h 3934203"/>
              <a:gd name="connsiteX129" fmla="*/ 90211 w 10025223"/>
              <a:gd name="connsiteY129" fmla="*/ 636244 h 3934203"/>
              <a:gd name="connsiteX130" fmla="*/ 279686 w 10025223"/>
              <a:gd name="connsiteY130" fmla="*/ 979637 h 3934203"/>
              <a:gd name="connsiteX131" fmla="*/ 1240914 w 10025223"/>
              <a:gd name="connsiteY131" fmla="*/ 979637 h 3934203"/>
              <a:gd name="connsiteX132" fmla="*/ 1096886 w 10025223"/>
              <a:gd name="connsiteY132" fmla="*/ 1102523 h 3934203"/>
              <a:gd name="connsiteX133" fmla="*/ 983689 w 10025223"/>
              <a:gd name="connsiteY133" fmla="*/ 1290356 h 3934203"/>
              <a:gd name="connsiteX134" fmla="*/ 889152 w 10025223"/>
              <a:gd name="connsiteY134" fmla="*/ 1447758 h 3934203"/>
              <a:gd name="connsiteX135" fmla="*/ 804786 w 10025223"/>
              <a:gd name="connsiteY135" fmla="*/ 1507539 h 3934203"/>
              <a:gd name="connsiteX136" fmla="*/ 742281 w 10025223"/>
              <a:gd name="connsiteY136" fmla="*/ 1447678 h 3934203"/>
              <a:gd name="connsiteX137" fmla="*/ 637974 w 10025223"/>
              <a:gd name="connsiteY137" fmla="*/ 1281387 h 3934203"/>
              <a:gd name="connsiteX138" fmla="*/ 371620 w 10025223"/>
              <a:gd name="connsiteY138" fmla="*/ 1394703 h 3934203"/>
              <a:gd name="connsiteX139" fmla="*/ 706084 w 10025223"/>
              <a:gd name="connsiteY139" fmla="*/ 1854816 h 3934203"/>
              <a:gd name="connsiteX140" fmla="*/ 970556 w 10025223"/>
              <a:gd name="connsiteY140" fmla="*/ 1968814 h 3934203"/>
              <a:gd name="connsiteX141" fmla="*/ 1142452 w 10025223"/>
              <a:gd name="connsiteY141" fmla="*/ 1880403 h 3934203"/>
              <a:gd name="connsiteX142" fmla="*/ 1190360 w 10025223"/>
              <a:gd name="connsiteY142" fmla="*/ 1709497 h 3934203"/>
              <a:gd name="connsiteX143" fmla="*/ 1186424 w 10025223"/>
              <a:gd name="connsiteY143" fmla="*/ 1686851 h 3934203"/>
              <a:gd name="connsiteX144" fmla="*/ 1220447 w 10025223"/>
              <a:gd name="connsiteY144" fmla="*/ 1662327 h 3934203"/>
              <a:gd name="connsiteX145" fmla="*/ 1395273 w 10025223"/>
              <a:gd name="connsiteY145" fmla="*/ 1479390 h 3934203"/>
              <a:gd name="connsiteX146" fmla="*/ 1483484 w 10025223"/>
              <a:gd name="connsiteY146" fmla="*/ 1275381 h 3934203"/>
              <a:gd name="connsiteX147" fmla="*/ 1553836 w 10025223"/>
              <a:gd name="connsiteY147" fmla="*/ 1458529 h 3934203"/>
              <a:gd name="connsiteX148" fmla="*/ 1711158 w 10025223"/>
              <a:gd name="connsiteY148" fmla="*/ 1670787 h 3934203"/>
              <a:gd name="connsiteX149" fmla="*/ 1904756 w 10025223"/>
              <a:gd name="connsiteY149" fmla="*/ 1851533 h 3934203"/>
              <a:gd name="connsiteX150" fmla="*/ 2090187 w 10025223"/>
              <a:gd name="connsiteY150" fmla="*/ 1937501 h 3934203"/>
              <a:gd name="connsiteX151" fmla="*/ 1276150 w 10025223"/>
              <a:gd name="connsiteY151" fmla="*/ 2389886 h 3934203"/>
              <a:gd name="connsiteX152" fmla="*/ 1601204 w 10025223"/>
              <a:gd name="connsiteY152" fmla="*/ 2795904 h 3934203"/>
              <a:gd name="connsiteX153" fmla="*/ 1637113 w 10025223"/>
              <a:gd name="connsiteY153" fmla="*/ 2781789 h 3934203"/>
              <a:gd name="connsiteX154" fmla="*/ 1636536 w 10025223"/>
              <a:gd name="connsiteY154" fmla="*/ 2780931 h 3934203"/>
              <a:gd name="connsiteX155" fmla="*/ 1656008 w 10025223"/>
              <a:gd name="connsiteY155" fmla="*/ 2782898 h 3934203"/>
              <a:gd name="connsiteX156" fmla="*/ 1699906 w 10025223"/>
              <a:gd name="connsiteY156" fmla="*/ 2783371 h 3934203"/>
              <a:gd name="connsiteX157" fmla="*/ 1760569 w 10025223"/>
              <a:gd name="connsiteY157" fmla="*/ 2785012 h 3934203"/>
              <a:gd name="connsiteX158" fmla="*/ 1823192 w 10025223"/>
              <a:gd name="connsiteY158" fmla="*/ 2796624 h 3934203"/>
              <a:gd name="connsiteX159" fmla="*/ 1881773 w 10025223"/>
              <a:gd name="connsiteY159" fmla="*/ 2815764 h 3934203"/>
              <a:gd name="connsiteX160" fmla="*/ 1962336 w 10025223"/>
              <a:gd name="connsiteY160" fmla="*/ 2848157 h 3934203"/>
              <a:gd name="connsiteX161" fmla="*/ 2069686 w 10025223"/>
              <a:gd name="connsiteY161" fmla="*/ 2894725 h 3934203"/>
              <a:gd name="connsiteX162" fmla="*/ 2169629 w 10025223"/>
              <a:gd name="connsiteY162" fmla="*/ 2958230 h 3934203"/>
              <a:gd name="connsiteX163" fmla="*/ 2199339 w 10025223"/>
              <a:gd name="connsiteY163" fmla="*/ 2976649 h 3934203"/>
              <a:gd name="connsiteX164" fmla="*/ 2277900 w 10025223"/>
              <a:gd name="connsiteY164" fmla="*/ 3040555 h 3934203"/>
              <a:gd name="connsiteX165" fmla="*/ 2292475 w 10025223"/>
              <a:gd name="connsiteY165" fmla="*/ 3064820 h 3934203"/>
              <a:gd name="connsiteX166" fmla="*/ 2330434 w 10025223"/>
              <a:gd name="connsiteY166" fmla="*/ 3091648 h 3934203"/>
              <a:gd name="connsiteX167" fmla="*/ 2616559 w 10025223"/>
              <a:gd name="connsiteY167" fmla="*/ 3295955 h 3934203"/>
              <a:gd name="connsiteX168" fmla="*/ 2598309 w 10025223"/>
              <a:gd name="connsiteY168" fmla="*/ 3386110 h 3934203"/>
              <a:gd name="connsiteX169" fmla="*/ 2606237 w 10025223"/>
              <a:gd name="connsiteY169" fmla="*/ 3394038 h 3934203"/>
              <a:gd name="connsiteX170" fmla="*/ 2608239 w 10025223"/>
              <a:gd name="connsiteY170" fmla="*/ 3398523 h 3934203"/>
              <a:gd name="connsiteX171" fmla="*/ 2634026 w 10025223"/>
              <a:gd name="connsiteY171" fmla="*/ 3469956 h 3934203"/>
              <a:gd name="connsiteX172" fmla="*/ 2858417 w 10025223"/>
              <a:gd name="connsiteY172" fmla="*/ 3567897 h 3934203"/>
              <a:gd name="connsiteX173" fmla="*/ 2863782 w 10025223"/>
              <a:gd name="connsiteY173" fmla="*/ 1657934 h 3934203"/>
              <a:gd name="connsiteX174" fmla="*/ 2863782 w 10025223"/>
              <a:gd name="connsiteY174" fmla="*/ 1698295 h 3934203"/>
              <a:gd name="connsiteX175" fmla="*/ 2868907 w 10025223"/>
              <a:gd name="connsiteY175" fmla="*/ 1661538 h 3934203"/>
              <a:gd name="connsiteX176" fmla="*/ 2881801 w 10025223"/>
              <a:gd name="connsiteY176" fmla="*/ 1627503 h 3934203"/>
              <a:gd name="connsiteX177" fmla="*/ 2925285 w 10025223"/>
              <a:gd name="connsiteY177" fmla="*/ 1510182 h 3934203"/>
              <a:gd name="connsiteX178" fmla="*/ 2880519 w 10025223"/>
              <a:gd name="connsiteY178" fmla="*/ 1486638 h 3934203"/>
              <a:gd name="connsiteX179" fmla="*/ 2930410 w 10025223"/>
              <a:gd name="connsiteY179" fmla="*/ 1440030 h 3934203"/>
              <a:gd name="connsiteX180" fmla="*/ 2945065 w 10025223"/>
              <a:gd name="connsiteY180" fmla="*/ 1416806 h 3934203"/>
              <a:gd name="connsiteX181" fmla="*/ 2950912 w 10025223"/>
              <a:gd name="connsiteY181" fmla="*/ 1330477 h 3934203"/>
              <a:gd name="connsiteX182" fmla="*/ 2913153 w 10025223"/>
              <a:gd name="connsiteY182" fmla="*/ 1109570 h 3934203"/>
              <a:gd name="connsiteX183" fmla="*/ 2825182 w 10025223"/>
              <a:gd name="connsiteY183" fmla="*/ 979637 h 3934203"/>
              <a:gd name="connsiteX184" fmla="*/ 3032744 w 10025223"/>
              <a:gd name="connsiteY184" fmla="*/ 979637 h 3934203"/>
              <a:gd name="connsiteX185" fmla="*/ 3257306 w 10025223"/>
              <a:gd name="connsiteY185" fmla="*/ 979637 h 3934203"/>
              <a:gd name="connsiteX186" fmla="*/ 3268106 w 10025223"/>
              <a:gd name="connsiteY186" fmla="*/ 979637 h 3934203"/>
              <a:gd name="connsiteX187" fmla="*/ 3320079 w 10025223"/>
              <a:gd name="connsiteY187" fmla="*/ 1029648 h 3934203"/>
              <a:gd name="connsiteX188" fmla="*/ 3396037 w 10025223"/>
              <a:gd name="connsiteY188" fmla="*/ 1131633 h 3934203"/>
              <a:gd name="connsiteX189" fmla="*/ 3459702 w 10025223"/>
              <a:gd name="connsiteY189" fmla="*/ 1244109 h 3934203"/>
              <a:gd name="connsiteX190" fmla="*/ 3484488 w 10025223"/>
              <a:gd name="connsiteY190" fmla="*/ 1320467 h 3934203"/>
              <a:gd name="connsiteX191" fmla="*/ 3484488 w 10025223"/>
              <a:gd name="connsiteY191" fmla="*/ 3324607 h 3934203"/>
              <a:gd name="connsiteX192" fmla="*/ 3853507 w 10025223"/>
              <a:gd name="connsiteY192" fmla="*/ 3593524 h 3934203"/>
              <a:gd name="connsiteX193" fmla="*/ 3853507 w 10025223"/>
              <a:gd name="connsiteY193" fmla="*/ 979637 h 3934203"/>
              <a:gd name="connsiteX194" fmla="*/ 4416326 w 10025223"/>
              <a:gd name="connsiteY194" fmla="*/ 979637 h 3934203"/>
              <a:gd name="connsiteX195" fmla="*/ 4197221 w 10025223"/>
              <a:gd name="connsiteY195" fmla="*/ 636244 h 3934203"/>
              <a:gd name="connsiteX196" fmla="*/ 3834528 w 10025223"/>
              <a:gd name="connsiteY196" fmla="*/ 636244 h 3934203"/>
              <a:gd name="connsiteX197" fmla="*/ 3821074 w 10025223"/>
              <a:gd name="connsiteY197" fmla="*/ 593239 h 3934203"/>
              <a:gd name="connsiteX198" fmla="*/ 3739350 w 10025223"/>
              <a:gd name="connsiteY198" fmla="*/ 360120 h 3934203"/>
              <a:gd name="connsiteX199" fmla="*/ 3484488 w 10025223"/>
              <a:gd name="connsiteY199" fmla="*/ 144218 h 3934203"/>
              <a:gd name="connsiteX200" fmla="*/ 11955 w 10025223"/>
              <a:gd name="connsiteY200" fmla="*/ 128945 h 3934203"/>
              <a:gd name="connsiteX201" fmla="*/ 10025223 w 10025223"/>
              <a:gd name="connsiteY201" fmla="*/ 0 h 3934203"/>
              <a:gd name="connsiteX202" fmla="*/ 10025223 w 10025223"/>
              <a:gd name="connsiteY202" fmla="*/ 3923360 h 3934203"/>
              <a:gd name="connsiteX203" fmla="*/ 119805 w 10025223"/>
              <a:gd name="connsiteY203" fmla="*/ 3754740 h 3934203"/>
              <a:gd name="connsiteX204" fmla="*/ 11955 w 10025223"/>
              <a:gd name="connsiteY204" fmla="*/ 128945 h 3934203"/>
              <a:gd name="connsiteX0" fmla="*/ 2491399 w 10025223"/>
              <a:gd name="connsiteY0" fmla="*/ 2081569 h 3754740"/>
              <a:gd name="connsiteX1" fmla="*/ 2489878 w 10025223"/>
              <a:gd name="connsiteY1" fmla="*/ 2903694 h 3754740"/>
              <a:gd name="connsiteX2" fmla="*/ 2361586 w 10025223"/>
              <a:gd name="connsiteY2" fmla="*/ 2709014 h 3754740"/>
              <a:gd name="connsiteX3" fmla="*/ 2211992 w 10025223"/>
              <a:gd name="connsiteY3" fmla="*/ 2674499 h 3754740"/>
              <a:gd name="connsiteX4" fmla="*/ 2217038 w 10025223"/>
              <a:gd name="connsiteY4" fmla="*/ 2674499 h 3754740"/>
              <a:gd name="connsiteX5" fmla="*/ 2148567 w 10025223"/>
              <a:gd name="connsiteY5" fmla="*/ 2561983 h 3754740"/>
              <a:gd name="connsiteX6" fmla="*/ 2123177 w 10025223"/>
              <a:gd name="connsiteY6" fmla="*/ 2616662 h 3754740"/>
              <a:gd name="connsiteX7" fmla="*/ 1851782 w 10025223"/>
              <a:gd name="connsiteY7" fmla="*/ 2430808 h 3754740"/>
              <a:gd name="connsiteX8" fmla="*/ 2491399 w 10025223"/>
              <a:gd name="connsiteY8" fmla="*/ 2081569 h 3754740"/>
              <a:gd name="connsiteX9" fmla="*/ 1730217 w 10025223"/>
              <a:gd name="connsiteY9" fmla="*/ 979637 h 3754740"/>
              <a:gd name="connsiteX10" fmla="*/ 2455955 w 10025223"/>
              <a:gd name="connsiteY10" fmla="*/ 979637 h 3754740"/>
              <a:gd name="connsiteX11" fmla="*/ 2478814 w 10025223"/>
              <a:gd name="connsiteY11" fmla="*/ 1006937 h 3754740"/>
              <a:gd name="connsiteX12" fmla="*/ 2544214 w 10025223"/>
              <a:gd name="connsiteY12" fmla="*/ 1093313 h 3754740"/>
              <a:gd name="connsiteX13" fmla="*/ 2571642 w 10025223"/>
              <a:gd name="connsiteY13" fmla="*/ 1221005 h 3754740"/>
              <a:gd name="connsiteX14" fmla="*/ 2571642 w 10025223"/>
              <a:gd name="connsiteY14" fmla="*/ 1266331 h 3754740"/>
              <a:gd name="connsiteX15" fmla="*/ 2542371 w 10025223"/>
              <a:gd name="connsiteY15" fmla="*/ 1372440 h 3754740"/>
              <a:gd name="connsiteX16" fmla="*/ 2468256 w 10025223"/>
              <a:gd name="connsiteY16" fmla="*/ 1450961 h 3754740"/>
              <a:gd name="connsiteX17" fmla="*/ 2369674 w 10025223"/>
              <a:gd name="connsiteY17" fmla="*/ 1500492 h 3754740"/>
              <a:gd name="connsiteX18" fmla="*/ 2266848 w 10025223"/>
              <a:gd name="connsiteY18" fmla="*/ 1517790 h 3754740"/>
              <a:gd name="connsiteX19" fmla="*/ 2100918 w 10025223"/>
              <a:gd name="connsiteY19" fmla="*/ 1468499 h 3754740"/>
              <a:gd name="connsiteX20" fmla="*/ 1929181 w 10025223"/>
              <a:gd name="connsiteY20" fmla="*/ 1338405 h 3754740"/>
              <a:gd name="connsiteX21" fmla="*/ 1796485 w 10025223"/>
              <a:gd name="connsiteY21" fmla="*/ 1170713 h 3754740"/>
              <a:gd name="connsiteX22" fmla="*/ 1746473 w 10025223"/>
              <a:gd name="connsiteY22" fmla="*/ 1009107 h 3754740"/>
              <a:gd name="connsiteX23" fmla="*/ 1747555 w 10025223"/>
              <a:gd name="connsiteY23" fmla="*/ 983681 h 3754740"/>
              <a:gd name="connsiteX24" fmla="*/ 1730217 w 10025223"/>
              <a:gd name="connsiteY24" fmla="*/ 979637 h 3754740"/>
              <a:gd name="connsiteX25" fmla="*/ 6017162 w 10025223"/>
              <a:gd name="connsiteY25" fmla="*/ 149343 h 3754740"/>
              <a:gd name="connsiteX26" fmla="*/ 6017162 w 10025223"/>
              <a:gd name="connsiteY26" fmla="*/ 1242434 h 3754740"/>
              <a:gd name="connsiteX27" fmla="*/ 6009933 w 10025223"/>
              <a:gd name="connsiteY27" fmla="*/ 1218752 h 3754740"/>
              <a:gd name="connsiteX28" fmla="*/ 5961465 w 10025223"/>
              <a:gd name="connsiteY28" fmla="*/ 1127749 h 3754740"/>
              <a:gd name="connsiteX29" fmla="*/ 5769908 w 10025223"/>
              <a:gd name="connsiteY29" fmla="*/ 905040 h 3754740"/>
              <a:gd name="connsiteX30" fmla="*/ 5535066 w 10025223"/>
              <a:gd name="connsiteY30" fmla="*/ 743314 h 3754740"/>
              <a:gd name="connsiteX31" fmla="*/ 5294338 w 10025223"/>
              <a:gd name="connsiteY31" fmla="*/ 723373 h 3754740"/>
              <a:gd name="connsiteX32" fmla="*/ 5294338 w 10025223"/>
              <a:gd name="connsiteY32" fmla="*/ 672120 h 3754740"/>
              <a:gd name="connsiteX33" fmla="*/ 5207770 w 10025223"/>
              <a:gd name="connsiteY33" fmla="*/ 672120 h 3754740"/>
              <a:gd name="connsiteX34" fmla="*/ 5083322 w 10025223"/>
              <a:gd name="connsiteY34" fmla="*/ 682811 h 3754740"/>
              <a:gd name="connsiteX35" fmla="*/ 4896770 w 10025223"/>
              <a:gd name="connsiteY35" fmla="*/ 727978 h 3754740"/>
              <a:gd name="connsiteX36" fmla="*/ 4680107 w 10025223"/>
              <a:gd name="connsiteY36" fmla="*/ 835048 h 3754740"/>
              <a:gd name="connsiteX37" fmla="*/ 4461963 w 10025223"/>
              <a:gd name="connsiteY37" fmla="*/ 1089429 h 3754740"/>
              <a:gd name="connsiteX38" fmla="*/ 4371430 w 10025223"/>
              <a:gd name="connsiteY38" fmla="*/ 1220124 h 3754740"/>
              <a:gd name="connsiteX39" fmla="*/ 4341199 w 10025223"/>
              <a:gd name="connsiteY39" fmla="*/ 1396545 h 3754740"/>
              <a:gd name="connsiteX40" fmla="*/ 4355213 w 10025223"/>
              <a:gd name="connsiteY40" fmla="*/ 1523436 h 3754740"/>
              <a:gd name="connsiteX41" fmla="*/ 4410230 w 10025223"/>
              <a:gd name="connsiteY41" fmla="*/ 1655251 h 3754740"/>
              <a:gd name="connsiteX42" fmla="*/ 4521945 w 10025223"/>
              <a:gd name="connsiteY42" fmla="*/ 1758237 h 3754740"/>
              <a:gd name="connsiteX43" fmla="*/ 4708376 w 10025223"/>
              <a:gd name="connsiteY43" fmla="*/ 1799600 h 3754740"/>
              <a:gd name="connsiteX44" fmla="*/ 4846398 w 10025223"/>
              <a:gd name="connsiteY44" fmla="*/ 1761601 h 3754740"/>
              <a:gd name="connsiteX45" fmla="*/ 5001077 w 10025223"/>
              <a:gd name="connsiteY45" fmla="*/ 1685082 h 3754740"/>
              <a:gd name="connsiteX46" fmla="*/ 5130210 w 10025223"/>
              <a:gd name="connsiteY46" fmla="*/ 1628464 h 3754740"/>
              <a:gd name="connsiteX47" fmla="*/ 5174776 w 10025223"/>
              <a:gd name="connsiteY47" fmla="*/ 1608603 h 3754740"/>
              <a:gd name="connsiteX48" fmla="*/ 5228831 w 10025223"/>
              <a:gd name="connsiteY48" fmla="*/ 1637753 h 3754740"/>
              <a:gd name="connsiteX49" fmla="*/ 5183865 w 10025223"/>
              <a:gd name="connsiteY49" fmla="*/ 1743142 h 3754740"/>
              <a:gd name="connsiteX50" fmla="*/ 5073952 w 10025223"/>
              <a:gd name="connsiteY50" fmla="*/ 1923167 h 3754740"/>
              <a:gd name="connsiteX51" fmla="*/ 4878431 w 10025223"/>
              <a:gd name="connsiteY51" fmla="*/ 2081529 h 3754740"/>
              <a:gd name="connsiteX52" fmla="*/ 4767397 w 10025223"/>
              <a:gd name="connsiteY52" fmla="*/ 2169820 h 3754740"/>
              <a:gd name="connsiteX53" fmla="*/ 4712300 w 10025223"/>
              <a:gd name="connsiteY53" fmla="*/ 2218110 h 3754740"/>
              <a:gd name="connsiteX54" fmla="*/ 5079798 w 10025223"/>
              <a:gd name="connsiteY54" fmla="*/ 2643827 h 3754740"/>
              <a:gd name="connsiteX55" fmla="*/ 5492983 w 10025223"/>
              <a:gd name="connsiteY55" fmla="*/ 2108757 h 3754740"/>
              <a:gd name="connsiteX56" fmla="*/ 5612266 w 10025223"/>
              <a:gd name="connsiteY56" fmla="*/ 1748347 h 3754740"/>
              <a:gd name="connsiteX57" fmla="*/ 5472161 w 10025223"/>
              <a:gd name="connsiteY57" fmla="*/ 1406035 h 3754740"/>
              <a:gd name="connsiteX58" fmla="*/ 5009326 w 10025223"/>
              <a:gd name="connsiteY58" fmla="*/ 1279945 h 3754740"/>
              <a:gd name="connsiteX59" fmla="*/ 4875108 w 10025223"/>
              <a:gd name="connsiteY59" fmla="*/ 1305091 h 3754740"/>
              <a:gd name="connsiteX60" fmla="*/ 5043240 w 10025223"/>
              <a:gd name="connsiteY60" fmla="*/ 1168230 h 3754740"/>
              <a:gd name="connsiteX61" fmla="*/ 5277281 w 10025223"/>
              <a:gd name="connsiteY61" fmla="*/ 1106086 h 3754740"/>
              <a:gd name="connsiteX62" fmla="*/ 5440769 w 10025223"/>
              <a:gd name="connsiteY62" fmla="*/ 1141042 h 3754740"/>
              <a:gd name="connsiteX63" fmla="*/ 5609943 w 10025223"/>
              <a:gd name="connsiteY63" fmla="*/ 1232577 h 3754740"/>
              <a:gd name="connsiteX64" fmla="*/ 5751488 w 10025223"/>
              <a:gd name="connsiteY64" fmla="*/ 1352460 h 3754740"/>
              <a:gd name="connsiteX65" fmla="*/ 5836416 w 10025223"/>
              <a:gd name="connsiteY65" fmla="*/ 1472624 h 3754740"/>
              <a:gd name="connsiteX66" fmla="*/ 5976920 w 10025223"/>
              <a:gd name="connsiteY66" fmla="*/ 1708666 h 3754740"/>
              <a:gd name="connsiteX67" fmla="*/ 6017162 w 10025223"/>
              <a:gd name="connsiteY67" fmla="*/ 1863906 h 3754740"/>
              <a:gd name="connsiteX68" fmla="*/ 6017162 w 10025223"/>
              <a:gd name="connsiteY68" fmla="*/ 3324287 h 3754740"/>
              <a:gd name="connsiteX69" fmla="*/ 6391306 w 10025223"/>
              <a:gd name="connsiteY69" fmla="*/ 3593524 h 3754740"/>
              <a:gd name="connsiteX70" fmla="*/ 6391306 w 10025223"/>
              <a:gd name="connsiteY70" fmla="*/ 979637 h 3754740"/>
              <a:gd name="connsiteX71" fmla="*/ 6720027 w 10025223"/>
              <a:gd name="connsiteY71" fmla="*/ 979637 h 3754740"/>
              <a:gd name="connsiteX72" fmla="*/ 6770740 w 10025223"/>
              <a:gd name="connsiteY72" fmla="*/ 979637 h 3754740"/>
              <a:gd name="connsiteX73" fmla="*/ 6795768 w 10025223"/>
              <a:gd name="connsiteY73" fmla="*/ 1095352 h 3754740"/>
              <a:gd name="connsiteX74" fmla="*/ 7033510 w 10025223"/>
              <a:gd name="connsiteY74" fmla="*/ 1875998 h 3754740"/>
              <a:gd name="connsiteX75" fmla="*/ 7350715 w 10025223"/>
              <a:gd name="connsiteY75" fmla="*/ 2471570 h 3754740"/>
              <a:gd name="connsiteX76" fmla="*/ 7688223 w 10025223"/>
              <a:gd name="connsiteY76" fmla="*/ 2854244 h 3754740"/>
              <a:gd name="connsiteX77" fmla="*/ 8014477 w 10025223"/>
              <a:gd name="connsiteY77" fmla="*/ 3069305 h 3754740"/>
              <a:gd name="connsiteX78" fmla="*/ 8295727 w 10025223"/>
              <a:gd name="connsiteY78" fmla="*/ 3163081 h 3754740"/>
              <a:gd name="connsiteX79" fmla="*/ 8505703 w 10025223"/>
              <a:gd name="connsiteY79" fmla="*/ 3183502 h 3754740"/>
              <a:gd name="connsiteX80" fmla="*/ 8921610 w 10025223"/>
              <a:gd name="connsiteY80" fmla="*/ 3092168 h 3754740"/>
              <a:gd name="connsiteX81" fmla="*/ 9213751 w 10025223"/>
              <a:gd name="connsiteY81" fmla="*/ 2854684 h 3754740"/>
              <a:gd name="connsiteX82" fmla="*/ 9385967 w 10025223"/>
              <a:gd name="connsiteY82" fmla="*/ 2530230 h 3754740"/>
              <a:gd name="connsiteX83" fmla="*/ 9441064 w 10025223"/>
              <a:gd name="connsiteY83" fmla="*/ 2169820 h 3754740"/>
              <a:gd name="connsiteX84" fmla="*/ 9312332 w 10025223"/>
              <a:gd name="connsiteY84" fmla="*/ 1601436 h 3754740"/>
              <a:gd name="connsiteX85" fmla="*/ 9008660 w 10025223"/>
              <a:gd name="connsiteY85" fmla="*/ 1253798 h 3754740"/>
              <a:gd name="connsiteX86" fmla="*/ 8652774 w 10025223"/>
              <a:gd name="connsiteY86" fmla="*/ 1078778 h 3754740"/>
              <a:gd name="connsiteX87" fmla="*/ 8371485 w 10025223"/>
              <a:gd name="connsiteY87" fmla="*/ 1030889 h 3754740"/>
              <a:gd name="connsiteX88" fmla="*/ 8077703 w 10025223"/>
              <a:gd name="connsiteY88" fmla="*/ 1090831 h 3754740"/>
              <a:gd name="connsiteX89" fmla="*/ 7862401 w 10025223"/>
              <a:gd name="connsiteY89" fmla="*/ 1241145 h 3754740"/>
              <a:gd name="connsiteX90" fmla="*/ 7731587 w 10025223"/>
              <a:gd name="connsiteY90" fmla="*/ 1434744 h 3754740"/>
              <a:gd name="connsiteX91" fmla="*/ 7688223 w 10025223"/>
              <a:gd name="connsiteY91" fmla="*/ 1635030 h 3754740"/>
              <a:gd name="connsiteX92" fmla="*/ 7835413 w 10025223"/>
              <a:gd name="connsiteY92" fmla="*/ 2015181 h 3754740"/>
              <a:gd name="connsiteX93" fmla="*/ 8236065 w 10025223"/>
              <a:gd name="connsiteY93" fmla="*/ 2173824 h 3754740"/>
              <a:gd name="connsiteX94" fmla="*/ 8399153 w 10025223"/>
              <a:gd name="connsiteY94" fmla="*/ 2148879 h 3754740"/>
              <a:gd name="connsiteX95" fmla="*/ 8562401 w 10025223"/>
              <a:gd name="connsiteY95" fmla="*/ 2069237 h 3754740"/>
              <a:gd name="connsiteX96" fmla="*/ 8688010 w 10025223"/>
              <a:gd name="connsiteY96" fmla="*/ 1926650 h 3754740"/>
              <a:gd name="connsiteX97" fmla="*/ 8738902 w 10025223"/>
              <a:gd name="connsiteY97" fmla="*/ 1715433 h 3754740"/>
              <a:gd name="connsiteX98" fmla="*/ 8710703 w 10025223"/>
              <a:gd name="connsiteY98" fmla="*/ 1567081 h 3754740"/>
              <a:gd name="connsiteX99" fmla="*/ 8695190 w 10025223"/>
              <a:gd name="connsiteY99" fmla="*/ 1533350 h 3754740"/>
              <a:gd name="connsiteX100" fmla="*/ 8734197 w 10025223"/>
              <a:gd name="connsiteY100" fmla="*/ 1536051 h 3754740"/>
              <a:gd name="connsiteX101" fmla="*/ 8849816 w 10025223"/>
              <a:gd name="connsiteY101" fmla="*/ 1579333 h 3754740"/>
              <a:gd name="connsiteX102" fmla="*/ 8976787 w 10025223"/>
              <a:gd name="connsiteY102" fmla="*/ 1700618 h 3754740"/>
              <a:gd name="connsiteX103" fmla="*/ 9064517 w 10025223"/>
              <a:gd name="connsiteY103" fmla="*/ 1865788 h 3754740"/>
              <a:gd name="connsiteX104" fmla="*/ 9097671 w 10025223"/>
              <a:gd name="connsiteY104" fmla="*/ 2029356 h 3754740"/>
              <a:gd name="connsiteX105" fmla="*/ 9060033 w 10025223"/>
              <a:gd name="connsiteY105" fmla="*/ 2237209 h 3754740"/>
              <a:gd name="connsiteX106" fmla="*/ 8945555 w 10025223"/>
              <a:gd name="connsiteY106" fmla="*/ 2452471 h 3754740"/>
              <a:gd name="connsiteX107" fmla="*/ 8748672 w 10025223"/>
              <a:gd name="connsiteY107" fmla="*/ 2619442 h 3754740"/>
              <a:gd name="connsiteX108" fmla="*/ 8455411 w 10025223"/>
              <a:gd name="connsiteY108" fmla="*/ 2686351 h 3754740"/>
              <a:gd name="connsiteX109" fmla="*/ 8081827 w 10025223"/>
              <a:gd name="connsiteY109" fmla="*/ 2615558 h 3754740"/>
              <a:gd name="connsiteX110" fmla="*/ 7716771 w 10025223"/>
              <a:gd name="connsiteY110" fmla="*/ 2363860 h 3754740"/>
              <a:gd name="connsiteX111" fmla="*/ 7369975 w 10025223"/>
              <a:gd name="connsiteY111" fmla="*/ 1873596 h 3754740"/>
              <a:gd name="connsiteX112" fmla="*/ 7056133 w 10025223"/>
              <a:gd name="connsiteY112" fmla="*/ 1070530 h 3754740"/>
              <a:gd name="connsiteX113" fmla="*/ 6822416 w 10025223"/>
              <a:gd name="connsiteY113" fmla="*/ 979637 h 3754740"/>
              <a:gd name="connsiteX114" fmla="*/ 9728640 w 10025223"/>
              <a:gd name="connsiteY114" fmla="*/ 979637 h 3754740"/>
              <a:gd name="connsiteX115" fmla="*/ 9525551 w 10025223"/>
              <a:gd name="connsiteY115" fmla="*/ 636244 h 3754740"/>
              <a:gd name="connsiteX116" fmla="*/ 6594235 w 10025223"/>
              <a:gd name="connsiteY116" fmla="*/ 636244 h 3754740"/>
              <a:gd name="connsiteX117" fmla="*/ 6530552 w 10025223"/>
              <a:gd name="connsiteY117" fmla="*/ 636244 h 3754740"/>
              <a:gd name="connsiteX118" fmla="*/ 6375557 w 10025223"/>
              <a:gd name="connsiteY118" fmla="*/ 636244 h 3754740"/>
              <a:gd name="connsiteX119" fmla="*/ 6375495 w 10025223"/>
              <a:gd name="connsiteY119" fmla="*/ 635598 h 3754740"/>
              <a:gd name="connsiteX120" fmla="*/ 6364159 w 10025223"/>
              <a:gd name="connsiteY120" fmla="*/ 599726 h 3754740"/>
              <a:gd name="connsiteX121" fmla="*/ 6286799 w 10025223"/>
              <a:gd name="connsiteY121" fmla="*/ 358318 h 3754740"/>
              <a:gd name="connsiteX122" fmla="*/ 6017162 w 10025223"/>
              <a:gd name="connsiteY122" fmla="*/ 149343 h 3754740"/>
              <a:gd name="connsiteX123" fmla="*/ 3484488 w 10025223"/>
              <a:gd name="connsiteY123" fmla="*/ 144218 h 3754740"/>
              <a:gd name="connsiteX124" fmla="*/ 3484488 w 10025223"/>
              <a:gd name="connsiteY124" fmla="*/ 747740 h 3754740"/>
              <a:gd name="connsiteX125" fmla="*/ 3475226 w 10025223"/>
              <a:gd name="connsiteY125" fmla="*/ 740188 h 3754740"/>
              <a:gd name="connsiteX126" fmla="*/ 3338098 w 10025223"/>
              <a:gd name="connsiteY126" fmla="*/ 636244 h 3754740"/>
              <a:gd name="connsiteX127" fmla="*/ 3021464 w 10025223"/>
              <a:gd name="connsiteY127" fmla="*/ 636244 h 3754740"/>
              <a:gd name="connsiteX128" fmla="*/ 2816201 w 10025223"/>
              <a:gd name="connsiteY128" fmla="*/ 636244 h 3754740"/>
              <a:gd name="connsiteX129" fmla="*/ 90211 w 10025223"/>
              <a:gd name="connsiteY129" fmla="*/ 636244 h 3754740"/>
              <a:gd name="connsiteX130" fmla="*/ 279686 w 10025223"/>
              <a:gd name="connsiteY130" fmla="*/ 979637 h 3754740"/>
              <a:gd name="connsiteX131" fmla="*/ 1240914 w 10025223"/>
              <a:gd name="connsiteY131" fmla="*/ 979637 h 3754740"/>
              <a:gd name="connsiteX132" fmla="*/ 1096886 w 10025223"/>
              <a:gd name="connsiteY132" fmla="*/ 1102523 h 3754740"/>
              <a:gd name="connsiteX133" fmla="*/ 983689 w 10025223"/>
              <a:gd name="connsiteY133" fmla="*/ 1290356 h 3754740"/>
              <a:gd name="connsiteX134" fmla="*/ 889152 w 10025223"/>
              <a:gd name="connsiteY134" fmla="*/ 1447758 h 3754740"/>
              <a:gd name="connsiteX135" fmla="*/ 804786 w 10025223"/>
              <a:gd name="connsiteY135" fmla="*/ 1507539 h 3754740"/>
              <a:gd name="connsiteX136" fmla="*/ 742281 w 10025223"/>
              <a:gd name="connsiteY136" fmla="*/ 1447678 h 3754740"/>
              <a:gd name="connsiteX137" fmla="*/ 637974 w 10025223"/>
              <a:gd name="connsiteY137" fmla="*/ 1281387 h 3754740"/>
              <a:gd name="connsiteX138" fmla="*/ 371620 w 10025223"/>
              <a:gd name="connsiteY138" fmla="*/ 1394703 h 3754740"/>
              <a:gd name="connsiteX139" fmla="*/ 706084 w 10025223"/>
              <a:gd name="connsiteY139" fmla="*/ 1854816 h 3754740"/>
              <a:gd name="connsiteX140" fmla="*/ 970556 w 10025223"/>
              <a:gd name="connsiteY140" fmla="*/ 1968814 h 3754740"/>
              <a:gd name="connsiteX141" fmla="*/ 1142452 w 10025223"/>
              <a:gd name="connsiteY141" fmla="*/ 1880403 h 3754740"/>
              <a:gd name="connsiteX142" fmla="*/ 1190360 w 10025223"/>
              <a:gd name="connsiteY142" fmla="*/ 1709497 h 3754740"/>
              <a:gd name="connsiteX143" fmla="*/ 1186424 w 10025223"/>
              <a:gd name="connsiteY143" fmla="*/ 1686851 h 3754740"/>
              <a:gd name="connsiteX144" fmla="*/ 1220447 w 10025223"/>
              <a:gd name="connsiteY144" fmla="*/ 1662327 h 3754740"/>
              <a:gd name="connsiteX145" fmla="*/ 1395273 w 10025223"/>
              <a:gd name="connsiteY145" fmla="*/ 1479390 h 3754740"/>
              <a:gd name="connsiteX146" fmla="*/ 1483484 w 10025223"/>
              <a:gd name="connsiteY146" fmla="*/ 1275381 h 3754740"/>
              <a:gd name="connsiteX147" fmla="*/ 1553836 w 10025223"/>
              <a:gd name="connsiteY147" fmla="*/ 1458529 h 3754740"/>
              <a:gd name="connsiteX148" fmla="*/ 1711158 w 10025223"/>
              <a:gd name="connsiteY148" fmla="*/ 1670787 h 3754740"/>
              <a:gd name="connsiteX149" fmla="*/ 1904756 w 10025223"/>
              <a:gd name="connsiteY149" fmla="*/ 1851533 h 3754740"/>
              <a:gd name="connsiteX150" fmla="*/ 2090187 w 10025223"/>
              <a:gd name="connsiteY150" fmla="*/ 1937501 h 3754740"/>
              <a:gd name="connsiteX151" fmla="*/ 1276150 w 10025223"/>
              <a:gd name="connsiteY151" fmla="*/ 2389886 h 3754740"/>
              <a:gd name="connsiteX152" fmla="*/ 1601204 w 10025223"/>
              <a:gd name="connsiteY152" fmla="*/ 2795904 h 3754740"/>
              <a:gd name="connsiteX153" fmla="*/ 1637113 w 10025223"/>
              <a:gd name="connsiteY153" fmla="*/ 2781789 h 3754740"/>
              <a:gd name="connsiteX154" fmla="*/ 1636536 w 10025223"/>
              <a:gd name="connsiteY154" fmla="*/ 2780931 h 3754740"/>
              <a:gd name="connsiteX155" fmla="*/ 1656008 w 10025223"/>
              <a:gd name="connsiteY155" fmla="*/ 2782898 h 3754740"/>
              <a:gd name="connsiteX156" fmla="*/ 1699906 w 10025223"/>
              <a:gd name="connsiteY156" fmla="*/ 2783371 h 3754740"/>
              <a:gd name="connsiteX157" fmla="*/ 1760569 w 10025223"/>
              <a:gd name="connsiteY157" fmla="*/ 2785012 h 3754740"/>
              <a:gd name="connsiteX158" fmla="*/ 1823192 w 10025223"/>
              <a:gd name="connsiteY158" fmla="*/ 2796624 h 3754740"/>
              <a:gd name="connsiteX159" fmla="*/ 1881773 w 10025223"/>
              <a:gd name="connsiteY159" fmla="*/ 2815764 h 3754740"/>
              <a:gd name="connsiteX160" fmla="*/ 1962336 w 10025223"/>
              <a:gd name="connsiteY160" fmla="*/ 2848157 h 3754740"/>
              <a:gd name="connsiteX161" fmla="*/ 2069686 w 10025223"/>
              <a:gd name="connsiteY161" fmla="*/ 2894725 h 3754740"/>
              <a:gd name="connsiteX162" fmla="*/ 2169629 w 10025223"/>
              <a:gd name="connsiteY162" fmla="*/ 2958230 h 3754740"/>
              <a:gd name="connsiteX163" fmla="*/ 2199339 w 10025223"/>
              <a:gd name="connsiteY163" fmla="*/ 2976649 h 3754740"/>
              <a:gd name="connsiteX164" fmla="*/ 2277900 w 10025223"/>
              <a:gd name="connsiteY164" fmla="*/ 3040555 h 3754740"/>
              <a:gd name="connsiteX165" fmla="*/ 2292475 w 10025223"/>
              <a:gd name="connsiteY165" fmla="*/ 3064820 h 3754740"/>
              <a:gd name="connsiteX166" fmla="*/ 2330434 w 10025223"/>
              <a:gd name="connsiteY166" fmla="*/ 3091648 h 3754740"/>
              <a:gd name="connsiteX167" fmla="*/ 2616559 w 10025223"/>
              <a:gd name="connsiteY167" fmla="*/ 3295955 h 3754740"/>
              <a:gd name="connsiteX168" fmla="*/ 2598309 w 10025223"/>
              <a:gd name="connsiteY168" fmla="*/ 3386110 h 3754740"/>
              <a:gd name="connsiteX169" fmla="*/ 2606237 w 10025223"/>
              <a:gd name="connsiteY169" fmla="*/ 3394038 h 3754740"/>
              <a:gd name="connsiteX170" fmla="*/ 2608239 w 10025223"/>
              <a:gd name="connsiteY170" fmla="*/ 3398523 h 3754740"/>
              <a:gd name="connsiteX171" fmla="*/ 2634026 w 10025223"/>
              <a:gd name="connsiteY171" fmla="*/ 3469956 h 3754740"/>
              <a:gd name="connsiteX172" fmla="*/ 2858417 w 10025223"/>
              <a:gd name="connsiteY172" fmla="*/ 3567897 h 3754740"/>
              <a:gd name="connsiteX173" fmla="*/ 2863782 w 10025223"/>
              <a:gd name="connsiteY173" fmla="*/ 1657934 h 3754740"/>
              <a:gd name="connsiteX174" fmla="*/ 2863782 w 10025223"/>
              <a:gd name="connsiteY174" fmla="*/ 1698295 h 3754740"/>
              <a:gd name="connsiteX175" fmla="*/ 2868907 w 10025223"/>
              <a:gd name="connsiteY175" fmla="*/ 1661538 h 3754740"/>
              <a:gd name="connsiteX176" fmla="*/ 2881801 w 10025223"/>
              <a:gd name="connsiteY176" fmla="*/ 1627503 h 3754740"/>
              <a:gd name="connsiteX177" fmla="*/ 2925285 w 10025223"/>
              <a:gd name="connsiteY177" fmla="*/ 1510182 h 3754740"/>
              <a:gd name="connsiteX178" fmla="*/ 2880519 w 10025223"/>
              <a:gd name="connsiteY178" fmla="*/ 1486638 h 3754740"/>
              <a:gd name="connsiteX179" fmla="*/ 2930410 w 10025223"/>
              <a:gd name="connsiteY179" fmla="*/ 1440030 h 3754740"/>
              <a:gd name="connsiteX180" fmla="*/ 2945065 w 10025223"/>
              <a:gd name="connsiteY180" fmla="*/ 1416806 h 3754740"/>
              <a:gd name="connsiteX181" fmla="*/ 2950912 w 10025223"/>
              <a:gd name="connsiteY181" fmla="*/ 1330477 h 3754740"/>
              <a:gd name="connsiteX182" fmla="*/ 2913153 w 10025223"/>
              <a:gd name="connsiteY182" fmla="*/ 1109570 h 3754740"/>
              <a:gd name="connsiteX183" fmla="*/ 2825182 w 10025223"/>
              <a:gd name="connsiteY183" fmla="*/ 979637 h 3754740"/>
              <a:gd name="connsiteX184" fmla="*/ 3032744 w 10025223"/>
              <a:gd name="connsiteY184" fmla="*/ 979637 h 3754740"/>
              <a:gd name="connsiteX185" fmla="*/ 3257306 w 10025223"/>
              <a:gd name="connsiteY185" fmla="*/ 979637 h 3754740"/>
              <a:gd name="connsiteX186" fmla="*/ 3268106 w 10025223"/>
              <a:gd name="connsiteY186" fmla="*/ 979637 h 3754740"/>
              <a:gd name="connsiteX187" fmla="*/ 3320079 w 10025223"/>
              <a:gd name="connsiteY187" fmla="*/ 1029648 h 3754740"/>
              <a:gd name="connsiteX188" fmla="*/ 3396037 w 10025223"/>
              <a:gd name="connsiteY188" fmla="*/ 1131633 h 3754740"/>
              <a:gd name="connsiteX189" fmla="*/ 3459702 w 10025223"/>
              <a:gd name="connsiteY189" fmla="*/ 1244109 h 3754740"/>
              <a:gd name="connsiteX190" fmla="*/ 3484488 w 10025223"/>
              <a:gd name="connsiteY190" fmla="*/ 1320467 h 3754740"/>
              <a:gd name="connsiteX191" fmla="*/ 3484488 w 10025223"/>
              <a:gd name="connsiteY191" fmla="*/ 3324607 h 3754740"/>
              <a:gd name="connsiteX192" fmla="*/ 3853507 w 10025223"/>
              <a:gd name="connsiteY192" fmla="*/ 3593524 h 3754740"/>
              <a:gd name="connsiteX193" fmla="*/ 3853507 w 10025223"/>
              <a:gd name="connsiteY193" fmla="*/ 979637 h 3754740"/>
              <a:gd name="connsiteX194" fmla="*/ 4416326 w 10025223"/>
              <a:gd name="connsiteY194" fmla="*/ 979637 h 3754740"/>
              <a:gd name="connsiteX195" fmla="*/ 4197221 w 10025223"/>
              <a:gd name="connsiteY195" fmla="*/ 636244 h 3754740"/>
              <a:gd name="connsiteX196" fmla="*/ 3834528 w 10025223"/>
              <a:gd name="connsiteY196" fmla="*/ 636244 h 3754740"/>
              <a:gd name="connsiteX197" fmla="*/ 3821074 w 10025223"/>
              <a:gd name="connsiteY197" fmla="*/ 593239 h 3754740"/>
              <a:gd name="connsiteX198" fmla="*/ 3739350 w 10025223"/>
              <a:gd name="connsiteY198" fmla="*/ 360120 h 3754740"/>
              <a:gd name="connsiteX199" fmla="*/ 3484488 w 10025223"/>
              <a:gd name="connsiteY199" fmla="*/ 144218 h 3754740"/>
              <a:gd name="connsiteX200" fmla="*/ 11955 w 10025223"/>
              <a:gd name="connsiteY200" fmla="*/ 128945 h 3754740"/>
              <a:gd name="connsiteX201" fmla="*/ 10025223 w 10025223"/>
              <a:gd name="connsiteY201" fmla="*/ 0 h 3754740"/>
              <a:gd name="connsiteX202" fmla="*/ 9863448 w 10025223"/>
              <a:gd name="connsiteY202" fmla="*/ 3705146 h 3754740"/>
              <a:gd name="connsiteX203" fmla="*/ 119805 w 10025223"/>
              <a:gd name="connsiteY203" fmla="*/ 3754740 h 3754740"/>
              <a:gd name="connsiteX204" fmla="*/ 11955 w 10025223"/>
              <a:gd name="connsiteY204" fmla="*/ 128945 h 3754740"/>
              <a:gd name="connsiteX0" fmla="*/ 2491399 w 10025223"/>
              <a:gd name="connsiteY0" fmla="*/ 2081569 h 3754740"/>
              <a:gd name="connsiteX1" fmla="*/ 2489878 w 10025223"/>
              <a:gd name="connsiteY1" fmla="*/ 2903694 h 3754740"/>
              <a:gd name="connsiteX2" fmla="*/ 2361586 w 10025223"/>
              <a:gd name="connsiteY2" fmla="*/ 2709014 h 3754740"/>
              <a:gd name="connsiteX3" fmla="*/ 2211992 w 10025223"/>
              <a:gd name="connsiteY3" fmla="*/ 2674499 h 3754740"/>
              <a:gd name="connsiteX4" fmla="*/ 2217038 w 10025223"/>
              <a:gd name="connsiteY4" fmla="*/ 2674499 h 3754740"/>
              <a:gd name="connsiteX5" fmla="*/ 2148567 w 10025223"/>
              <a:gd name="connsiteY5" fmla="*/ 2561983 h 3754740"/>
              <a:gd name="connsiteX6" fmla="*/ 2123177 w 10025223"/>
              <a:gd name="connsiteY6" fmla="*/ 2616662 h 3754740"/>
              <a:gd name="connsiteX7" fmla="*/ 1851782 w 10025223"/>
              <a:gd name="connsiteY7" fmla="*/ 2430808 h 3754740"/>
              <a:gd name="connsiteX8" fmla="*/ 2491399 w 10025223"/>
              <a:gd name="connsiteY8" fmla="*/ 2081569 h 3754740"/>
              <a:gd name="connsiteX9" fmla="*/ 1730217 w 10025223"/>
              <a:gd name="connsiteY9" fmla="*/ 979637 h 3754740"/>
              <a:gd name="connsiteX10" fmla="*/ 2455955 w 10025223"/>
              <a:gd name="connsiteY10" fmla="*/ 979637 h 3754740"/>
              <a:gd name="connsiteX11" fmla="*/ 2478814 w 10025223"/>
              <a:gd name="connsiteY11" fmla="*/ 1006937 h 3754740"/>
              <a:gd name="connsiteX12" fmla="*/ 2544214 w 10025223"/>
              <a:gd name="connsiteY12" fmla="*/ 1093313 h 3754740"/>
              <a:gd name="connsiteX13" fmla="*/ 2571642 w 10025223"/>
              <a:gd name="connsiteY13" fmla="*/ 1221005 h 3754740"/>
              <a:gd name="connsiteX14" fmla="*/ 2571642 w 10025223"/>
              <a:gd name="connsiteY14" fmla="*/ 1266331 h 3754740"/>
              <a:gd name="connsiteX15" fmla="*/ 2542371 w 10025223"/>
              <a:gd name="connsiteY15" fmla="*/ 1372440 h 3754740"/>
              <a:gd name="connsiteX16" fmla="*/ 2468256 w 10025223"/>
              <a:gd name="connsiteY16" fmla="*/ 1450961 h 3754740"/>
              <a:gd name="connsiteX17" fmla="*/ 2369674 w 10025223"/>
              <a:gd name="connsiteY17" fmla="*/ 1500492 h 3754740"/>
              <a:gd name="connsiteX18" fmla="*/ 2266848 w 10025223"/>
              <a:gd name="connsiteY18" fmla="*/ 1517790 h 3754740"/>
              <a:gd name="connsiteX19" fmla="*/ 2100918 w 10025223"/>
              <a:gd name="connsiteY19" fmla="*/ 1468499 h 3754740"/>
              <a:gd name="connsiteX20" fmla="*/ 1929181 w 10025223"/>
              <a:gd name="connsiteY20" fmla="*/ 1338405 h 3754740"/>
              <a:gd name="connsiteX21" fmla="*/ 1796485 w 10025223"/>
              <a:gd name="connsiteY21" fmla="*/ 1170713 h 3754740"/>
              <a:gd name="connsiteX22" fmla="*/ 1746473 w 10025223"/>
              <a:gd name="connsiteY22" fmla="*/ 1009107 h 3754740"/>
              <a:gd name="connsiteX23" fmla="*/ 1747555 w 10025223"/>
              <a:gd name="connsiteY23" fmla="*/ 983681 h 3754740"/>
              <a:gd name="connsiteX24" fmla="*/ 1730217 w 10025223"/>
              <a:gd name="connsiteY24" fmla="*/ 979637 h 3754740"/>
              <a:gd name="connsiteX25" fmla="*/ 6017162 w 10025223"/>
              <a:gd name="connsiteY25" fmla="*/ 149343 h 3754740"/>
              <a:gd name="connsiteX26" fmla="*/ 6017162 w 10025223"/>
              <a:gd name="connsiteY26" fmla="*/ 1242434 h 3754740"/>
              <a:gd name="connsiteX27" fmla="*/ 6009933 w 10025223"/>
              <a:gd name="connsiteY27" fmla="*/ 1218752 h 3754740"/>
              <a:gd name="connsiteX28" fmla="*/ 5961465 w 10025223"/>
              <a:gd name="connsiteY28" fmla="*/ 1127749 h 3754740"/>
              <a:gd name="connsiteX29" fmla="*/ 5769908 w 10025223"/>
              <a:gd name="connsiteY29" fmla="*/ 905040 h 3754740"/>
              <a:gd name="connsiteX30" fmla="*/ 5535066 w 10025223"/>
              <a:gd name="connsiteY30" fmla="*/ 743314 h 3754740"/>
              <a:gd name="connsiteX31" fmla="*/ 5294338 w 10025223"/>
              <a:gd name="connsiteY31" fmla="*/ 723373 h 3754740"/>
              <a:gd name="connsiteX32" fmla="*/ 5294338 w 10025223"/>
              <a:gd name="connsiteY32" fmla="*/ 672120 h 3754740"/>
              <a:gd name="connsiteX33" fmla="*/ 5207770 w 10025223"/>
              <a:gd name="connsiteY33" fmla="*/ 672120 h 3754740"/>
              <a:gd name="connsiteX34" fmla="*/ 5083322 w 10025223"/>
              <a:gd name="connsiteY34" fmla="*/ 682811 h 3754740"/>
              <a:gd name="connsiteX35" fmla="*/ 4896770 w 10025223"/>
              <a:gd name="connsiteY35" fmla="*/ 727978 h 3754740"/>
              <a:gd name="connsiteX36" fmla="*/ 4680107 w 10025223"/>
              <a:gd name="connsiteY36" fmla="*/ 835048 h 3754740"/>
              <a:gd name="connsiteX37" fmla="*/ 4461963 w 10025223"/>
              <a:gd name="connsiteY37" fmla="*/ 1089429 h 3754740"/>
              <a:gd name="connsiteX38" fmla="*/ 4371430 w 10025223"/>
              <a:gd name="connsiteY38" fmla="*/ 1220124 h 3754740"/>
              <a:gd name="connsiteX39" fmla="*/ 4341199 w 10025223"/>
              <a:gd name="connsiteY39" fmla="*/ 1396545 h 3754740"/>
              <a:gd name="connsiteX40" fmla="*/ 4355213 w 10025223"/>
              <a:gd name="connsiteY40" fmla="*/ 1523436 h 3754740"/>
              <a:gd name="connsiteX41" fmla="*/ 4410230 w 10025223"/>
              <a:gd name="connsiteY41" fmla="*/ 1655251 h 3754740"/>
              <a:gd name="connsiteX42" fmla="*/ 4521945 w 10025223"/>
              <a:gd name="connsiteY42" fmla="*/ 1758237 h 3754740"/>
              <a:gd name="connsiteX43" fmla="*/ 4708376 w 10025223"/>
              <a:gd name="connsiteY43" fmla="*/ 1799600 h 3754740"/>
              <a:gd name="connsiteX44" fmla="*/ 4846398 w 10025223"/>
              <a:gd name="connsiteY44" fmla="*/ 1761601 h 3754740"/>
              <a:gd name="connsiteX45" fmla="*/ 5001077 w 10025223"/>
              <a:gd name="connsiteY45" fmla="*/ 1685082 h 3754740"/>
              <a:gd name="connsiteX46" fmla="*/ 5130210 w 10025223"/>
              <a:gd name="connsiteY46" fmla="*/ 1628464 h 3754740"/>
              <a:gd name="connsiteX47" fmla="*/ 5174776 w 10025223"/>
              <a:gd name="connsiteY47" fmla="*/ 1608603 h 3754740"/>
              <a:gd name="connsiteX48" fmla="*/ 5228831 w 10025223"/>
              <a:gd name="connsiteY48" fmla="*/ 1637753 h 3754740"/>
              <a:gd name="connsiteX49" fmla="*/ 5183865 w 10025223"/>
              <a:gd name="connsiteY49" fmla="*/ 1743142 h 3754740"/>
              <a:gd name="connsiteX50" fmla="*/ 5073952 w 10025223"/>
              <a:gd name="connsiteY50" fmla="*/ 1923167 h 3754740"/>
              <a:gd name="connsiteX51" fmla="*/ 4878431 w 10025223"/>
              <a:gd name="connsiteY51" fmla="*/ 2081529 h 3754740"/>
              <a:gd name="connsiteX52" fmla="*/ 4767397 w 10025223"/>
              <a:gd name="connsiteY52" fmla="*/ 2169820 h 3754740"/>
              <a:gd name="connsiteX53" fmla="*/ 4712300 w 10025223"/>
              <a:gd name="connsiteY53" fmla="*/ 2218110 h 3754740"/>
              <a:gd name="connsiteX54" fmla="*/ 5079798 w 10025223"/>
              <a:gd name="connsiteY54" fmla="*/ 2643827 h 3754740"/>
              <a:gd name="connsiteX55" fmla="*/ 5492983 w 10025223"/>
              <a:gd name="connsiteY55" fmla="*/ 2108757 h 3754740"/>
              <a:gd name="connsiteX56" fmla="*/ 5612266 w 10025223"/>
              <a:gd name="connsiteY56" fmla="*/ 1748347 h 3754740"/>
              <a:gd name="connsiteX57" fmla="*/ 5472161 w 10025223"/>
              <a:gd name="connsiteY57" fmla="*/ 1406035 h 3754740"/>
              <a:gd name="connsiteX58" fmla="*/ 5009326 w 10025223"/>
              <a:gd name="connsiteY58" fmla="*/ 1279945 h 3754740"/>
              <a:gd name="connsiteX59" fmla="*/ 4875108 w 10025223"/>
              <a:gd name="connsiteY59" fmla="*/ 1305091 h 3754740"/>
              <a:gd name="connsiteX60" fmla="*/ 5043240 w 10025223"/>
              <a:gd name="connsiteY60" fmla="*/ 1168230 h 3754740"/>
              <a:gd name="connsiteX61" fmla="*/ 5277281 w 10025223"/>
              <a:gd name="connsiteY61" fmla="*/ 1106086 h 3754740"/>
              <a:gd name="connsiteX62" fmla="*/ 5440769 w 10025223"/>
              <a:gd name="connsiteY62" fmla="*/ 1141042 h 3754740"/>
              <a:gd name="connsiteX63" fmla="*/ 5609943 w 10025223"/>
              <a:gd name="connsiteY63" fmla="*/ 1232577 h 3754740"/>
              <a:gd name="connsiteX64" fmla="*/ 5751488 w 10025223"/>
              <a:gd name="connsiteY64" fmla="*/ 1352460 h 3754740"/>
              <a:gd name="connsiteX65" fmla="*/ 5836416 w 10025223"/>
              <a:gd name="connsiteY65" fmla="*/ 1472624 h 3754740"/>
              <a:gd name="connsiteX66" fmla="*/ 5976920 w 10025223"/>
              <a:gd name="connsiteY66" fmla="*/ 1708666 h 3754740"/>
              <a:gd name="connsiteX67" fmla="*/ 6017162 w 10025223"/>
              <a:gd name="connsiteY67" fmla="*/ 1863906 h 3754740"/>
              <a:gd name="connsiteX68" fmla="*/ 6017162 w 10025223"/>
              <a:gd name="connsiteY68" fmla="*/ 3324287 h 3754740"/>
              <a:gd name="connsiteX69" fmla="*/ 6391306 w 10025223"/>
              <a:gd name="connsiteY69" fmla="*/ 3593524 h 3754740"/>
              <a:gd name="connsiteX70" fmla="*/ 6391306 w 10025223"/>
              <a:gd name="connsiteY70" fmla="*/ 979637 h 3754740"/>
              <a:gd name="connsiteX71" fmla="*/ 6720027 w 10025223"/>
              <a:gd name="connsiteY71" fmla="*/ 979637 h 3754740"/>
              <a:gd name="connsiteX72" fmla="*/ 6770740 w 10025223"/>
              <a:gd name="connsiteY72" fmla="*/ 979637 h 3754740"/>
              <a:gd name="connsiteX73" fmla="*/ 6795768 w 10025223"/>
              <a:gd name="connsiteY73" fmla="*/ 1095352 h 3754740"/>
              <a:gd name="connsiteX74" fmla="*/ 7033510 w 10025223"/>
              <a:gd name="connsiteY74" fmla="*/ 1875998 h 3754740"/>
              <a:gd name="connsiteX75" fmla="*/ 7350715 w 10025223"/>
              <a:gd name="connsiteY75" fmla="*/ 2471570 h 3754740"/>
              <a:gd name="connsiteX76" fmla="*/ 7688223 w 10025223"/>
              <a:gd name="connsiteY76" fmla="*/ 2854244 h 3754740"/>
              <a:gd name="connsiteX77" fmla="*/ 8014477 w 10025223"/>
              <a:gd name="connsiteY77" fmla="*/ 3069305 h 3754740"/>
              <a:gd name="connsiteX78" fmla="*/ 8295727 w 10025223"/>
              <a:gd name="connsiteY78" fmla="*/ 3163081 h 3754740"/>
              <a:gd name="connsiteX79" fmla="*/ 8505703 w 10025223"/>
              <a:gd name="connsiteY79" fmla="*/ 3183502 h 3754740"/>
              <a:gd name="connsiteX80" fmla="*/ 8921610 w 10025223"/>
              <a:gd name="connsiteY80" fmla="*/ 3092168 h 3754740"/>
              <a:gd name="connsiteX81" fmla="*/ 9213751 w 10025223"/>
              <a:gd name="connsiteY81" fmla="*/ 2854684 h 3754740"/>
              <a:gd name="connsiteX82" fmla="*/ 9385967 w 10025223"/>
              <a:gd name="connsiteY82" fmla="*/ 2530230 h 3754740"/>
              <a:gd name="connsiteX83" fmla="*/ 9441064 w 10025223"/>
              <a:gd name="connsiteY83" fmla="*/ 2169820 h 3754740"/>
              <a:gd name="connsiteX84" fmla="*/ 9312332 w 10025223"/>
              <a:gd name="connsiteY84" fmla="*/ 1601436 h 3754740"/>
              <a:gd name="connsiteX85" fmla="*/ 9008660 w 10025223"/>
              <a:gd name="connsiteY85" fmla="*/ 1253798 h 3754740"/>
              <a:gd name="connsiteX86" fmla="*/ 8652774 w 10025223"/>
              <a:gd name="connsiteY86" fmla="*/ 1078778 h 3754740"/>
              <a:gd name="connsiteX87" fmla="*/ 8371485 w 10025223"/>
              <a:gd name="connsiteY87" fmla="*/ 1030889 h 3754740"/>
              <a:gd name="connsiteX88" fmla="*/ 8077703 w 10025223"/>
              <a:gd name="connsiteY88" fmla="*/ 1090831 h 3754740"/>
              <a:gd name="connsiteX89" fmla="*/ 7862401 w 10025223"/>
              <a:gd name="connsiteY89" fmla="*/ 1241145 h 3754740"/>
              <a:gd name="connsiteX90" fmla="*/ 7731587 w 10025223"/>
              <a:gd name="connsiteY90" fmla="*/ 1434744 h 3754740"/>
              <a:gd name="connsiteX91" fmla="*/ 7688223 w 10025223"/>
              <a:gd name="connsiteY91" fmla="*/ 1635030 h 3754740"/>
              <a:gd name="connsiteX92" fmla="*/ 7835413 w 10025223"/>
              <a:gd name="connsiteY92" fmla="*/ 2015181 h 3754740"/>
              <a:gd name="connsiteX93" fmla="*/ 8236065 w 10025223"/>
              <a:gd name="connsiteY93" fmla="*/ 2173824 h 3754740"/>
              <a:gd name="connsiteX94" fmla="*/ 8399153 w 10025223"/>
              <a:gd name="connsiteY94" fmla="*/ 2148879 h 3754740"/>
              <a:gd name="connsiteX95" fmla="*/ 8562401 w 10025223"/>
              <a:gd name="connsiteY95" fmla="*/ 2069237 h 3754740"/>
              <a:gd name="connsiteX96" fmla="*/ 8688010 w 10025223"/>
              <a:gd name="connsiteY96" fmla="*/ 1926650 h 3754740"/>
              <a:gd name="connsiteX97" fmla="*/ 8738902 w 10025223"/>
              <a:gd name="connsiteY97" fmla="*/ 1715433 h 3754740"/>
              <a:gd name="connsiteX98" fmla="*/ 8710703 w 10025223"/>
              <a:gd name="connsiteY98" fmla="*/ 1567081 h 3754740"/>
              <a:gd name="connsiteX99" fmla="*/ 8695190 w 10025223"/>
              <a:gd name="connsiteY99" fmla="*/ 1533350 h 3754740"/>
              <a:gd name="connsiteX100" fmla="*/ 8734197 w 10025223"/>
              <a:gd name="connsiteY100" fmla="*/ 1536051 h 3754740"/>
              <a:gd name="connsiteX101" fmla="*/ 8849816 w 10025223"/>
              <a:gd name="connsiteY101" fmla="*/ 1579333 h 3754740"/>
              <a:gd name="connsiteX102" fmla="*/ 8976787 w 10025223"/>
              <a:gd name="connsiteY102" fmla="*/ 1700618 h 3754740"/>
              <a:gd name="connsiteX103" fmla="*/ 9064517 w 10025223"/>
              <a:gd name="connsiteY103" fmla="*/ 1865788 h 3754740"/>
              <a:gd name="connsiteX104" fmla="*/ 9097671 w 10025223"/>
              <a:gd name="connsiteY104" fmla="*/ 2029356 h 3754740"/>
              <a:gd name="connsiteX105" fmla="*/ 9060033 w 10025223"/>
              <a:gd name="connsiteY105" fmla="*/ 2237209 h 3754740"/>
              <a:gd name="connsiteX106" fmla="*/ 8945555 w 10025223"/>
              <a:gd name="connsiteY106" fmla="*/ 2452471 h 3754740"/>
              <a:gd name="connsiteX107" fmla="*/ 8748672 w 10025223"/>
              <a:gd name="connsiteY107" fmla="*/ 2619442 h 3754740"/>
              <a:gd name="connsiteX108" fmla="*/ 8455411 w 10025223"/>
              <a:gd name="connsiteY108" fmla="*/ 2686351 h 3754740"/>
              <a:gd name="connsiteX109" fmla="*/ 8081827 w 10025223"/>
              <a:gd name="connsiteY109" fmla="*/ 2615558 h 3754740"/>
              <a:gd name="connsiteX110" fmla="*/ 7716771 w 10025223"/>
              <a:gd name="connsiteY110" fmla="*/ 2363860 h 3754740"/>
              <a:gd name="connsiteX111" fmla="*/ 7369975 w 10025223"/>
              <a:gd name="connsiteY111" fmla="*/ 1873596 h 3754740"/>
              <a:gd name="connsiteX112" fmla="*/ 7056133 w 10025223"/>
              <a:gd name="connsiteY112" fmla="*/ 1070530 h 3754740"/>
              <a:gd name="connsiteX113" fmla="*/ 6822416 w 10025223"/>
              <a:gd name="connsiteY113" fmla="*/ 979637 h 3754740"/>
              <a:gd name="connsiteX114" fmla="*/ 9728640 w 10025223"/>
              <a:gd name="connsiteY114" fmla="*/ 979637 h 3754740"/>
              <a:gd name="connsiteX115" fmla="*/ 9525551 w 10025223"/>
              <a:gd name="connsiteY115" fmla="*/ 636244 h 3754740"/>
              <a:gd name="connsiteX116" fmla="*/ 6594235 w 10025223"/>
              <a:gd name="connsiteY116" fmla="*/ 636244 h 3754740"/>
              <a:gd name="connsiteX117" fmla="*/ 6530552 w 10025223"/>
              <a:gd name="connsiteY117" fmla="*/ 636244 h 3754740"/>
              <a:gd name="connsiteX118" fmla="*/ 6375557 w 10025223"/>
              <a:gd name="connsiteY118" fmla="*/ 636244 h 3754740"/>
              <a:gd name="connsiteX119" fmla="*/ 6375495 w 10025223"/>
              <a:gd name="connsiteY119" fmla="*/ 635598 h 3754740"/>
              <a:gd name="connsiteX120" fmla="*/ 6364159 w 10025223"/>
              <a:gd name="connsiteY120" fmla="*/ 599726 h 3754740"/>
              <a:gd name="connsiteX121" fmla="*/ 6286799 w 10025223"/>
              <a:gd name="connsiteY121" fmla="*/ 358318 h 3754740"/>
              <a:gd name="connsiteX122" fmla="*/ 6017162 w 10025223"/>
              <a:gd name="connsiteY122" fmla="*/ 149343 h 3754740"/>
              <a:gd name="connsiteX123" fmla="*/ 3484488 w 10025223"/>
              <a:gd name="connsiteY123" fmla="*/ 144218 h 3754740"/>
              <a:gd name="connsiteX124" fmla="*/ 3484488 w 10025223"/>
              <a:gd name="connsiteY124" fmla="*/ 747740 h 3754740"/>
              <a:gd name="connsiteX125" fmla="*/ 3475226 w 10025223"/>
              <a:gd name="connsiteY125" fmla="*/ 740188 h 3754740"/>
              <a:gd name="connsiteX126" fmla="*/ 3338098 w 10025223"/>
              <a:gd name="connsiteY126" fmla="*/ 636244 h 3754740"/>
              <a:gd name="connsiteX127" fmla="*/ 3021464 w 10025223"/>
              <a:gd name="connsiteY127" fmla="*/ 636244 h 3754740"/>
              <a:gd name="connsiteX128" fmla="*/ 2816201 w 10025223"/>
              <a:gd name="connsiteY128" fmla="*/ 636244 h 3754740"/>
              <a:gd name="connsiteX129" fmla="*/ 90211 w 10025223"/>
              <a:gd name="connsiteY129" fmla="*/ 636244 h 3754740"/>
              <a:gd name="connsiteX130" fmla="*/ 279686 w 10025223"/>
              <a:gd name="connsiteY130" fmla="*/ 979637 h 3754740"/>
              <a:gd name="connsiteX131" fmla="*/ 1240914 w 10025223"/>
              <a:gd name="connsiteY131" fmla="*/ 979637 h 3754740"/>
              <a:gd name="connsiteX132" fmla="*/ 1096886 w 10025223"/>
              <a:gd name="connsiteY132" fmla="*/ 1102523 h 3754740"/>
              <a:gd name="connsiteX133" fmla="*/ 983689 w 10025223"/>
              <a:gd name="connsiteY133" fmla="*/ 1290356 h 3754740"/>
              <a:gd name="connsiteX134" fmla="*/ 889152 w 10025223"/>
              <a:gd name="connsiteY134" fmla="*/ 1447758 h 3754740"/>
              <a:gd name="connsiteX135" fmla="*/ 804786 w 10025223"/>
              <a:gd name="connsiteY135" fmla="*/ 1507539 h 3754740"/>
              <a:gd name="connsiteX136" fmla="*/ 742281 w 10025223"/>
              <a:gd name="connsiteY136" fmla="*/ 1447678 h 3754740"/>
              <a:gd name="connsiteX137" fmla="*/ 637974 w 10025223"/>
              <a:gd name="connsiteY137" fmla="*/ 1281387 h 3754740"/>
              <a:gd name="connsiteX138" fmla="*/ 371620 w 10025223"/>
              <a:gd name="connsiteY138" fmla="*/ 1394703 h 3754740"/>
              <a:gd name="connsiteX139" fmla="*/ 706084 w 10025223"/>
              <a:gd name="connsiteY139" fmla="*/ 1854816 h 3754740"/>
              <a:gd name="connsiteX140" fmla="*/ 970556 w 10025223"/>
              <a:gd name="connsiteY140" fmla="*/ 1968814 h 3754740"/>
              <a:gd name="connsiteX141" fmla="*/ 1142452 w 10025223"/>
              <a:gd name="connsiteY141" fmla="*/ 1880403 h 3754740"/>
              <a:gd name="connsiteX142" fmla="*/ 1190360 w 10025223"/>
              <a:gd name="connsiteY142" fmla="*/ 1709497 h 3754740"/>
              <a:gd name="connsiteX143" fmla="*/ 1186424 w 10025223"/>
              <a:gd name="connsiteY143" fmla="*/ 1686851 h 3754740"/>
              <a:gd name="connsiteX144" fmla="*/ 1220447 w 10025223"/>
              <a:gd name="connsiteY144" fmla="*/ 1662327 h 3754740"/>
              <a:gd name="connsiteX145" fmla="*/ 1395273 w 10025223"/>
              <a:gd name="connsiteY145" fmla="*/ 1479390 h 3754740"/>
              <a:gd name="connsiteX146" fmla="*/ 1483484 w 10025223"/>
              <a:gd name="connsiteY146" fmla="*/ 1275381 h 3754740"/>
              <a:gd name="connsiteX147" fmla="*/ 1553836 w 10025223"/>
              <a:gd name="connsiteY147" fmla="*/ 1458529 h 3754740"/>
              <a:gd name="connsiteX148" fmla="*/ 1711158 w 10025223"/>
              <a:gd name="connsiteY148" fmla="*/ 1670787 h 3754740"/>
              <a:gd name="connsiteX149" fmla="*/ 1904756 w 10025223"/>
              <a:gd name="connsiteY149" fmla="*/ 1851533 h 3754740"/>
              <a:gd name="connsiteX150" fmla="*/ 2090187 w 10025223"/>
              <a:gd name="connsiteY150" fmla="*/ 1937501 h 3754740"/>
              <a:gd name="connsiteX151" fmla="*/ 1276150 w 10025223"/>
              <a:gd name="connsiteY151" fmla="*/ 2389886 h 3754740"/>
              <a:gd name="connsiteX152" fmla="*/ 1601204 w 10025223"/>
              <a:gd name="connsiteY152" fmla="*/ 2795904 h 3754740"/>
              <a:gd name="connsiteX153" fmla="*/ 1637113 w 10025223"/>
              <a:gd name="connsiteY153" fmla="*/ 2781789 h 3754740"/>
              <a:gd name="connsiteX154" fmla="*/ 1636536 w 10025223"/>
              <a:gd name="connsiteY154" fmla="*/ 2780931 h 3754740"/>
              <a:gd name="connsiteX155" fmla="*/ 1656008 w 10025223"/>
              <a:gd name="connsiteY155" fmla="*/ 2782898 h 3754740"/>
              <a:gd name="connsiteX156" fmla="*/ 1699906 w 10025223"/>
              <a:gd name="connsiteY156" fmla="*/ 2783371 h 3754740"/>
              <a:gd name="connsiteX157" fmla="*/ 1760569 w 10025223"/>
              <a:gd name="connsiteY157" fmla="*/ 2785012 h 3754740"/>
              <a:gd name="connsiteX158" fmla="*/ 1823192 w 10025223"/>
              <a:gd name="connsiteY158" fmla="*/ 2796624 h 3754740"/>
              <a:gd name="connsiteX159" fmla="*/ 1881773 w 10025223"/>
              <a:gd name="connsiteY159" fmla="*/ 2815764 h 3754740"/>
              <a:gd name="connsiteX160" fmla="*/ 1962336 w 10025223"/>
              <a:gd name="connsiteY160" fmla="*/ 2848157 h 3754740"/>
              <a:gd name="connsiteX161" fmla="*/ 2069686 w 10025223"/>
              <a:gd name="connsiteY161" fmla="*/ 2894725 h 3754740"/>
              <a:gd name="connsiteX162" fmla="*/ 2169629 w 10025223"/>
              <a:gd name="connsiteY162" fmla="*/ 2958230 h 3754740"/>
              <a:gd name="connsiteX163" fmla="*/ 2199339 w 10025223"/>
              <a:gd name="connsiteY163" fmla="*/ 2976649 h 3754740"/>
              <a:gd name="connsiteX164" fmla="*/ 2277900 w 10025223"/>
              <a:gd name="connsiteY164" fmla="*/ 3040555 h 3754740"/>
              <a:gd name="connsiteX165" fmla="*/ 2292475 w 10025223"/>
              <a:gd name="connsiteY165" fmla="*/ 3064820 h 3754740"/>
              <a:gd name="connsiteX166" fmla="*/ 2330434 w 10025223"/>
              <a:gd name="connsiteY166" fmla="*/ 3091648 h 3754740"/>
              <a:gd name="connsiteX167" fmla="*/ 2616559 w 10025223"/>
              <a:gd name="connsiteY167" fmla="*/ 3295955 h 3754740"/>
              <a:gd name="connsiteX168" fmla="*/ 2598309 w 10025223"/>
              <a:gd name="connsiteY168" fmla="*/ 3386110 h 3754740"/>
              <a:gd name="connsiteX169" fmla="*/ 2606237 w 10025223"/>
              <a:gd name="connsiteY169" fmla="*/ 3394038 h 3754740"/>
              <a:gd name="connsiteX170" fmla="*/ 2608239 w 10025223"/>
              <a:gd name="connsiteY170" fmla="*/ 3398523 h 3754740"/>
              <a:gd name="connsiteX171" fmla="*/ 2634026 w 10025223"/>
              <a:gd name="connsiteY171" fmla="*/ 3469956 h 3754740"/>
              <a:gd name="connsiteX172" fmla="*/ 2858417 w 10025223"/>
              <a:gd name="connsiteY172" fmla="*/ 3567897 h 3754740"/>
              <a:gd name="connsiteX173" fmla="*/ 2863782 w 10025223"/>
              <a:gd name="connsiteY173" fmla="*/ 1657934 h 3754740"/>
              <a:gd name="connsiteX174" fmla="*/ 2863782 w 10025223"/>
              <a:gd name="connsiteY174" fmla="*/ 1698295 h 3754740"/>
              <a:gd name="connsiteX175" fmla="*/ 2868907 w 10025223"/>
              <a:gd name="connsiteY175" fmla="*/ 1661538 h 3754740"/>
              <a:gd name="connsiteX176" fmla="*/ 2881801 w 10025223"/>
              <a:gd name="connsiteY176" fmla="*/ 1627503 h 3754740"/>
              <a:gd name="connsiteX177" fmla="*/ 2925285 w 10025223"/>
              <a:gd name="connsiteY177" fmla="*/ 1510182 h 3754740"/>
              <a:gd name="connsiteX178" fmla="*/ 2880519 w 10025223"/>
              <a:gd name="connsiteY178" fmla="*/ 1486638 h 3754740"/>
              <a:gd name="connsiteX179" fmla="*/ 2930410 w 10025223"/>
              <a:gd name="connsiteY179" fmla="*/ 1440030 h 3754740"/>
              <a:gd name="connsiteX180" fmla="*/ 2945065 w 10025223"/>
              <a:gd name="connsiteY180" fmla="*/ 1416806 h 3754740"/>
              <a:gd name="connsiteX181" fmla="*/ 2950912 w 10025223"/>
              <a:gd name="connsiteY181" fmla="*/ 1330477 h 3754740"/>
              <a:gd name="connsiteX182" fmla="*/ 2913153 w 10025223"/>
              <a:gd name="connsiteY182" fmla="*/ 1109570 h 3754740"/>
              <a:gd name="connsiteX183" fmla="*/ 2825182 w 10025223"/>
              <a:gd name="connsiteY183" fmla="*/ 979637 h 3754740"/>
              <a:gd name="connsiteX184" fmla="*/ 3032744 w 10025223"/>
              <a:gd name="connsiteY184" fmla="*/ 979637 h 3754740"/>
              <a:gd name="connsiteX185" fmla="*/ 3257306 w 10025223"/>
              <a:gd name="connsiteY185" fmla="*/ 979637 h 3754740"/>
              <a:gd name="connsiteX186" fmla="*/ 3268106 w 10025223"/>
              <a:gd name="connsiteY186" fmla="*/ 979637 h 3754740"/>
              <a:gd name="connsiteX187" fmla="*/ 3320079 w 10025223"/>
              <a:gd name="connsiteY187" fmla="*/ 1029648 h 3754740"/>
              <a:gd name="connsiteX188" fmla="*/ 3396037 w 10025223"/>
              <a:gd name="connsiteY188" fmla="*/ 1131633 h 3754740"/>
              <a:gd name="connsiteX189" fmla="*/ 3459702 w 10025223"/>
              <a:gd name="connsiteY189" fmla="*/ 1244109 h 3754740"/>
              <a:gd name="connsiteX190" fmla="*/ 3484488 w 10025223"/>
              <a:gd name="connsiteY190" fmla="*/ 1320467 h 3754740"/>
              <a:gd name="connsiteX191" fmla="*/ 3484488 w 10025223"/>
              <a:gd name="connsiteY191" fmla="*/ 3324607 h 3754740"/>
              <a:gd name="connsiteX192" fmla="*/ 3853507 w 10025223"/>
              <a:gd name="connsiteY192" fmla="*/ 3593524 h 3754740"/>
              <a:gd name="connsiteX193" fmla="*/ 3853507 w 10025223"/>
              <a:gd name="connsiteY193" fmla="*/ 979637 h 3754740"/>
              <a:gd name="connsiteX194" fmla="*/ 4416326 w 10025223"/>
              <a:gd name="connsiteY194" fmla="*/ 979637 h 3754740"/>
              <a:gd name="connsiteX195" fmla="*/ 4197221 w 10025223"/>
              <a:gd name="connsiteY195" fmla="*/ 636244 h 3754740"/>
              <a:gd name="connsiteX196" fmla="*/ 3834528 w 10025223"/>
              <a:gd name="connsiteY196" fmla="*/ 636244 h 3754740"/>
              <a:gd name="connsiteX197" fmla="*/ 3821074 w 10025223"/>
              <a:gd name="connsiteY197" fmla="*/ 593239 h 3754740"/>
              <a:gd name="connsiteX198" fmla="*/ 3739350 w 10025223"/>
              <a:gd name="connsiteY198" fmla="*/ 360120 h 3754740"/>
              <a:gd name="connsiteX199" fmla="*/ 3484488 w 10025223"/>
              <a:gd name="connsiteY199" fmla="*/ 144218 h 3754740"/>
              <a:gd name="connsiteX200" fmla="*/ 11955 w 10025223"/>
              <a:gd name="connsiteY200" fmla="*/ 128945 h 3754740"/>
              <a:gd name="connsiteX201" fmla="*/ 10025223 w 10025223"/>
              <a:gd name="connsiteY201" fmla="*/ 0 h 3754740"/>
              <a:gd name="connsiteX202" fmla="*/ 9863448 w 10025223"/>
              <a:gd name="connsiteY202" fmla="*/ 3705146 h 3754740"/>
              <a:gd name="connsiteX203" fmla="*/ 119805 w 10025223"/>
              <a:gd name="connsiteY203" fmla="*/ 3754740 h 3754740"/>
              <a:gd name="connsiteX204" fmla="*/ 11955 w 10025223"/>
              <a:gd name="connsiteY204" fmla="*/ 128945 h 3754740"/>
              <a:gd name="connsiteX0" fmla="*/ 2491399 w 10025223"/>
              <a:gd name="connsiteY0" fmla="*/ 2081569 h 3754740"/>
              <a:gd name="connsiteX1" fmla="*/ 2489878 w 10025223"/>
              <a:gd name="connsiteY1" fmla="*/ 2903694 h 3754740"/>
              <a:gd name="connsiteX2" fmla="*/ 2361586 w 10025223"/>
              <a:gd name="connsiteY2" fmla="*/ 2709014 h 3754740"/>
              <a:gd name="connsiteX3" fmla="*/ 2211992 w 10025223"/>
              <a:gd name="connsiteY3" fmla="*/ 2674499 h 3754740"/>
              <a:gd name="connsiteX4" fmla="*/ 2217038 w 10025223"/>
              <a:gd name="connsiteY4" fmla="*/ 2674499 h 3754740"/>
              <a:gd name="connsiteX5" fmla="*/ 2148567 w 10025223"/>
              <a:gd name="connsiteY5" fmla="*/ 2561983 h 3754740"/>
              <a:gd name="connsiteX6" fmla="*/ 2123177 w 10025223"/>
              <a:gd name="connsiteY6" fmla="*/ 2616662 h 3754740"/>
              <a:gd name="connsiteX7" fmla="*/ 1851782 w 10025223"/>
              <a:gd name="connsiteY7" fmla="*/ 2430808 h 3754740"/>
              <a:gd name="connsiteX8" fmla="*/ 2491399 w 10025223"/>
              <a:gd name="connsiteY8" fmla="*/ 2081569 h 3754740"/>
              <a:gd name="connsiteX9" fmla="*/ 1730217 w 10025223"/>
              <a:gd name="connsiteY9" fmla="*/ 979637 h 3754740"/>
              <a:gd name="connsiteX10" fmla="*/ 2455955 w 10025223"/>
              <a:gd name="connsiteY10" fmla="*/ 979637 h 3754740"/>
              <a:gd name="connsiteX11" fmla="*/ 2478814 w 10025223"/>
              <a:gd name="connsiteY11" fmla="*/ 1006937 h 3754740"/>
              <a:gd name="connsiteX12" fmla="*/ 2544214 w 10025223"/>
              <a:gd name="connsiteY12" fmla="*/ 1093313 h 3754740"/>
              <a:gd name="connsiteX13" fmla="*/ 2571642 w 10025223"/>
              <a:gd name="connsiteY13" fmla="*/ 1221005 h 3754740"/>
              <a:gd name="connsiteX14" fmla="*/ 2571642 w 10025223"/>
              <a:gd name="connsiteY14" fmla="*/ 1266331 h 3754740"/>
              <a:gd name="connsiteX15" fmla="*/ 2542371 w 10025223"/>
              <a:gd name="connsiteY15" fmla="*/ 1372440 h 3754740"/>
              <a:gd name="connsiteX16" fmla="*/ 2468256 w 10025223"/>
              <a:gd name="connsiteY16" fmla="*/ 1450961 h 3754740"/>
              <a:gd name="connsiteX17" fmla="*/ 2369674 w 10025223"/>
              <a:gd name="connsiteY17" fmla="*/ 1500492 h 3754740"/>
              <a:gd name="connsiteX18" fmla="*/ 2266848 w 10025223"/>
              <a:gd name="connsiteY18" fmla="*/ 1517790 h 3754740"/>
              <a:gd name="connsiteX19" fmla="*/ 2100918 w 10025223"/>
              <a:gd name="connsiteY19" fmla="*/ 1468499 h 3754740"/>
              <a:gd name="connsiteX20" fmla="*/ 1929181 w 10025223"/>
              <a:gd name="connsiteY20" fmla="*/ 1338405 h 3754740"/>
              <a:gd name="connsiteX21" fmla="*/ 1796485 w 10025223"/>
              <a:gd name="connsiteY21" fmla="*/ 1170713 h 3754740"/>
              <a:gd name="connsiteX22" fmla="*/ 1746473 w 10025223"/>
              <a:gd name="connsiteY22" fmla="*/ 1009107 h 3754740"/>
              <a:gd name="connsiteX23" fmla="*/ 1747555 w 10025223"/>
              <a:gd name="connsiteY23" fmla="*/ 983681 h 3754740"/>
              <a:gd name="connsiteX24" fmla="*/ 1730217 w 10025223"/>
              <a:gd name="connsiteY24" fmla="*/ 979637 h 3754740"/>
              <a:gd name="connsiteX25" fmla="*/ 6017162 w 10025223"/>
              <a:gd name="connsiteY25" fmla="*/ 149343 h 3754740"/>
              <a:gd name="connsiteX26" fmla="*/ 6017162 w 10025223"/>
              <a:gd name="connsiteY26" fmla="*/ 1242434 h 3754740"/>
              <a:gd name="connsiteX27" fmla="*/ 6009933 w 10025223"/>
              <a:gd name="connsiteY27" fmla="*/ 1218752 h 3754740"/>
              <a:gd name="connsiteX28" fmla="*/ 5961465 w 10025223"/>
              <a:gd name="connsiteY28" fmla="*/ 1127749 h 3754740"/>
              <a:gd name="connsiteX29" fmla="*/ 5769908 w 10025223"/>
              <a:gd name="connsiteY29" fmla="*/ 905040 h 3754740"/>
              <a:gd name="connsiteX30" fmla="*/ 5535066 w 10025223"/>
              <a:gd name="connsiteY30" fmla="*/ 743314 h 3754740"/>
              <a:gd name="connsiteX31" fmla="*/ 5294338 w 10025223"/>
              <a:gd name="connsiteY31" fmla="*/ 723373 h 3754740"/>
              <a:gd name="connsiteX32" fmla="*/ 5294338 w 10025223"/>
              <a:gd name="connsiteY32" fmla="*/ 672120 h 3754740"/>
              <a:gd name="connsiteX33" fmla="*/ 5207770 w 10025223"/>
              <a:gd name="connsiteY33" fmla="*/ 672120 h 3754740"/>
              <a:gd name="connsiteX34" fmla="*/ 5083322 w 10025223"/>
              <a:gd name="connsiteY34" fmla="*/ 682811 h 3754740"/>
              <a:gd name="connsiteX35" fmla="*/ 4896770 w 10025223"/>
              <a:gd name="connsiteY35" fmla="*/ 727978 h 3754740"/>
              <a:gd name="connsiteX36" fmla="*/ 4680107 w 10025223"/>
              <a:gd name="connsiteY36" fmla="*/ 835048 h 3754740"/>
              <a:gd name="connsiteX37" fmla="*/ 4461963 w 10025223"/>
              <a:gd name="connsiteY37" fmla="*/ 1089429 h 3754740"/>
              <a:gd name="connsiteX38" fmla="*/ 4371430 w 10025223"/>
              <a:gd name="connsiteY38" fmla="*/ 1220124 h 3754740"/>
              <a:gd name="connsiteX39" fmla="*/ 4341199 w 10025223"/>
              <a:gd name="connsiteY39" fmla="*/ 1396545 h 3754740"/>
              <a:gd name="connsiteX40" fmla="*/ 4355213 w 10025223"/>
              <a:gd name="connsiteY40" fmla="*/ 1523436 h 3754740"/>
              <a:gd name="connsiteX41" fmla="*/ 4410230 w 10025223"/>
              <a:gd name="connsiteY41" fmla="*/ 1655251 h 3754740"/>
              <a:gd name="connsiteX42" fmla="*/ 4521945 w 10025223"/>
              <a:gd name="connsiteY42" fmla="*/ 1758237 h 3754740"/>
              <a:gd name="connsiteX43" fmla="*/ 4708376 w 10025223"/>
              <a:gd name="connsiteY43" fmla="*/ 1799600 h 3754740"/>
              <a:gd name="connsiteX44" fmla="*/ 4846398 w 10025223"/>
              <a:gd name="connsiteY44" fmla="*/ 1761601 h 3754740"/>
              <a:gd name="connsiteX45" fmla="*/ 5001077 w 10025223"/>
              <a:gd name="connsiteY45" fmla="*/ 1685082 h 3754740"/>
              <a:gd name="connsiteX46" fmla="*/ 5130210 w 10025223"/>
              <a:gd name="connsiteY46" fmla="*/ 1628464 h 3754740"/>
              <a:gd name="connsiteX47" fmla="*/ 5174776 w 10025223"/>
              <a:gd name="connsiteY47" fmla="*/ 1608603 h 3754740"/>
              <a:gd name="connsiteX48" fmla="*/ 5228831 w 10025223"/>
              <a:gd name="connsiteY48" fmla="*/ 1637753 h 3754740"/>
              <a:gd name="connsiteX49" fmla="*/ 5183865 w 10025223"/>
              <a:gd name="connsiteY49" fmla="*/ 1743142 h 3754740"/>
              <a:gd name="connsiteX50" fmla="*/ 5073952 w 10025223"/>
              <a:gd name="connsiteY50" fmla="*/ 1923167 h 3754740"/>
              <a:gd name="connsiteX51" fmla="*/ 4878431 w 10025223"/>
              <a:gd name="connsiteY51" fmla="*/ 2081529 h 3754740"/>
              <a:gd name="connsiteX52" fmla="*/ 4767397 w 10025223"/>
              <a:gd name="connsiteY52" fmla="*/ 2169820 h 3754740"/>
              <a:gd name="connsiteX53" fmla="*/ 4712300 w 10025223"/>
              <a:gd name="connsiteY53" fmla="*/ 2218110 h 3754740"/>
              <a:gd name="connsiteX54" fmla="*/ 5079798 w 10025223"/>
              <a:gd name="connsiteY54" fmla="*/ 2643827 h 3754740"/>
              <a:gd name="connsiteX55" fmla="*/ 5492983 w 10025223"/>
              <a:gd name="connsiteY55" fmla="*/ 2108757 h 3754740"/>
              <a:gd name="connsiteX56" fmla="*/ 5612266 w 10025223"/>
              <a:gd name="connsiteY56" fmla="*/ 1748347 h 3754740"/>
              <a:gd name="connsiteX57" fmla="*/ 5472161 w 10025223"/>
              <a:gd name="connsiteY57" fmla="*/ 1406035 h 3754740"/>
              <a:gd name="connsiteX58" fmla="*/ 5009326 w 10025223"/>
              <a:gd name="connsiteY58" fmla="*/ 1279945 h 3754740"/>
              <a:gd name="connsiteX59" fmla="*/ 4875108 w 10025223"/>
              <a:gd name="connsiteY59" fmla="*/ 1305091 h 3754740"/>
              <a:gd name="connsiteX60" fmla="*/ 5043240 w 10025223"/>
              <a:gd name="connsiteY60" fmla="*/ 1168230 h 3754740"/>
              <a:gd name="connsiteX61" fmla="*/ 5277281 w 10025223"/>
              <a:gd name="connsiteY61" fmla="*/ 1106086 h 3754740"/>
              <a:gd name="connsiteX62" fmla="*/ 5440769 w 10025223"/>
              <a:gd name="connsiteY62" fmla="*/ 1141042 h 3754740"/>
              <a:gd name="connsiteX63" fmla="*/ 5609943 w 10025223"/>
              <a:gd name="connsiteY63" fmla="*/ 1232577 h 3754740"/>
              <a:gd name="connsiteX64" fmla="*/ 5751488 w 10025223"/>
              <a:gd name="connsiteY64" fmla="*/ 1352460 h 3754740"/>
              <a:gd name="connsiteX65" fmla="*/ 5836416 w 10025223"/>
              <a:gd name="connsiteY65" fmla="*/ 1472624 h 3754740"/>
              <a:gd name="connsiteX66" fmla="*/ 5976920 w 10025223"/>
              <a:gd name="connsiteY66" fmla="*/ 1708666 h 3754740"/>
              <a:gd name="connsiteX67" fmla="*/ 6017162 w 10025223"/>
              <a:gd name="connsiteY67" fmla="*/ 1863906 h 3754740"/>
              <a:gd name="connsiteX68" fmla="*/ 6017162 w 10025223"/>
              <a:gd name="connsiteY68" fmla="*/ 3324287 h 3754740"/>
              <a:gd name="connsiteX69" fmla="*/ 6391306 w 10025223"/>
              <a:gd name="connsiteY69" fmla="*/ 3593524 h 3754740"/>
              <a:gd name="connsiteX70" fmla="*/ 6391306 w 10025223"/>
              <a:gd name="connsiteY70" fmla="*/ 979637 h 3754740"/>
              <a:gd name="connsiteX71" fmla="*/ 6720027 w 10025223"/>
              <a:gd name="connsiteY71" fmla="*/ 979637 h 3754740"/>
              <a:gd name="connsiteX72" fmla="*/ 6770740 w 10025223"/>
              <a:gd name="connsiteY72" fmla="*/ 979637 h 3754740"/>
              <a:gd name="connsiteX73" fmla="*/ 6795768 w 10025223"/>
              <a:gd name="connsiteY73" fmla="*/ 1095352 h 3754740"/>
              <a:gd name="connsiteX74" fmla="*/ 7033510 w 10025223"/>
              <a:gd name="connsiteY74" fmla="*/ 1875998 h 3754740"/>
              <a:gd name="connsiteX75" fmla="*/ 7350715 w 10025223"/>
              <a:gd name="connsiteY75" fmla="*/ 2471570 h 3754740"/>
              <a:gd name="connsiteX76" fmla="*/ 7688223 w 10025223"/>
              <a:gd name="connsiteY76" fmla="*/ 2854244 h 3754740"/>
              <a:gd name="connsiteX77" fmla="*/ 8014477 w 10025223"/>
              <a:gd name="connsiteY77" fmla="*/ 3069305 h 3754740"/>
              <a:gd name="connsiteX78" fmla="*/ 8295727 w 10025223"/>
              <a:gd name="connsiteY78" fmla="*/ 3163081 h 3754740"/>
              <a:gd name="connsiteX79" fmla="*/ 8505703 w 10025223"/>
              <a:gd name="connsiteY79" fmla="*/ 3183502 h 3754740"/>
              <a:gd name="connsiteX80" fmla="*/ 8921610 w 10025223"/>
              <a:gd name="connsiteY80" fmla="*/ 3092168 h 3754740"/>
              <a:gd name="connsiteX81" fmla="*/ 9213751 w 10025223"/>
              <a:gd name="connsiteY81" fmla="*/ 2854684 h 3754740"/>
              <a:gd name="connsiteX82" fmla="*/ 9385967 w 10025223"/>
              <a:gd name="connsiteY82" fmla="*/ 2530230 h 3754740"/>
              <a:gd name="connsiteX83" fmla="*/ 9441064 w 10025223"/>
              <a:gd name="connsiteY83" fmla="*/ 2169820 h 3754740"/>
              <a:gd name="connsiteX84" fmla="*/ 9312332 w 10025223"/>
              <a:gd name="connsiteY84" fmla="*/ 1601436 h 3754740"/>
              <a:gd name="connsiteX85" fmla="*/ 9008660 w 10025223"/>
              <a:gd name="connsiteY85" fmla="*/ 1253798 h 3754740"/>
              <a:gd name="connsiteX86" fmla="*/ 8652774 w 10025223"/>
              <a:gd name="connsiteY86" fmla="*/ 1078778 h 3754740"/>
              <a:gd name="connsiteX87" fmla="*/ 8371485 w 10025223"/>
              <a:gd name="connsiteY87" fmla="*/ 1030889 h 3754740"/>
              <a:gd name="connsiteX88" fmla="*/ 8077703 w 10025223"/>
              <a:gd name="connsiteY88" fmla="*/ 1090831 h 3754740"/>
              <a:gd name="connsiteX89" fmla="*/ 7862401 w 10025223"/>
              <a:gd name="connsiteY89" fmla="*/ 1241145 h 3754740"/>
              <a:gd name="connsiteX90" fmla="*/ 7731587 w 10025223"/>
              <a:gd name="connsiteY90" fmla="*/ 1434744 h 3754740"/>
              <a:gd name="connsiteX91" fmla="*/ 7688223 w 10025223"/>
              <a:gd name="connsiteY91" fmla="*/ 1635030 h 3754740"/>
              <a:gd name="connsiteX92" fmla="*/ 7835413 w 10025223"/>
              <a:gd name="connsiteY92" fmla="*/ 2015181 h 3754740"/>
              <a:gd name="connsiteX93" fmla="*/ 8236065 w 10025223"/>
              <a:gd name="connsiteY93" fmla="*/ 2173824 h 3754740"/>
              <a:gd name="connsiteX94" fmla="*/ 8399153 w 10025223"/>
              <a:gd name="connsiteY94" fmla="*/ 2148879 h 3754740"/>
              <a:gd name="connsiteX95" fmla="*/ 8562401 w 10025223"/>
              <a:gd name="connsiteY95" fmla="*/ 2069237 h 3754740"/>
              <a:gd name="connsiteX96" fmla="*/ 8688010 w 10025223"/>
              <a:gd name="connsiteY96" fmla="*/ 1926650 h 3754740"/>
              <a:gd name="connsiteX97" fmla="*/ 8738902 w 10025223"/>
              <a:gd name="connsiteY97" fmla="*/ 1715433 h 3754740"/>
              <a:gd name="connsiteX98" fmla="*/ 8710703 w 10025223"/>
              <a:gd name="connsiteY98" fmla="*/ 1567081 h 3754740"/>
              <a:gd name="connsiteX99" fmla="*/ 8695190 w 10025223"/>
              <a:gd name="connsiteY99" fmla="*/ 1533350 h 3754740"/>
              <a:gd name="connsiteX100" fmla="*/ 8734197 w 10025223"/>
              <a:gd name="connsiteY100" fmla="*/ 1536051 h 3754740"/>
              <a:gd name="connsiteX101" fmla="*/ 8849816 w 10025223"/>
              <a:gd name="connsiteY101" fmla="*/ 1579333 h 3754740"/>
              <a:gd name="connsiteX102" fmla="*/ 8976787 w 10025223"/>
              <a:gd name="connsiteY102" fmla="*/ 1700618 h 3754740"/>
              <a:gd name="connsiteX103" fmla="*/ 9064517 w 10025223"/>
              <a:gd name="connsiteY103" fmla="*/ 1865788 h 3754740"/>
              <a:gd name="connsiteX104" fmla="*/ 9097671 w 10025223"/>
              <a:gd name="connsiteY104" fmla="*/ 2029356 h 3754740"/>
              <a:gd name="connsiteX105" fmla="*/ 9060033 w 10025223"/>
              <a:gd name="connsiteY105" fmla="*/ 2237209 h 3754740"/>
              <a:gd name="connsiteX106" fmla="*/ 8945555 w 10025223"/>
              <a:gd name="connsiteY106" fmla="*/ 2452471 h 3754740"/>
              <a:gd name="connsiteX107" fmla="*/ 8748672 w 10025223"/>
              <a:gd name="connsiteY107" fmla="*/ 2619442 h 3754740"/>
              <a:gd name="connsiteX108" fmla="*/ 8455411 w 10025223"/>
              <a:gd name="connsiteY108" fmla="*/ 2686351 h 3754740"/>
              <a:gd name="connsiteX109" fmla="*/ 8081827 w 10025223"/>
              <a:gd name="connsiteY109" fmla="*/ 2615558 h 3754740"/>
              <a:gd name="connsiteX110" fmla="*/ 7716771 w 10025223"/>
              <a:gd name="connsiteY110" fmla="*/ 2363860 h 3754740"/>
              <a:gd name="connsiteX111" fmla="*/ 7369975 w 10025223"/>
              <a:gd name="connsiteY111" fmla="*/ 1873596 h 3754740"/>
              <a:gd name="connsiteX112" fmla="*/ 7056133 w 10025223"/>
              <a:gd name="connsiteY112" fmla="*/ 1070530 h 3754740"/>
              <a:gd name="connsiteX113" fmla="*/ 6822416 w 10025223"/>
              <a:gd name="connsiteY113" fmla="*/ 979637 h 3754740"/>
              <a:gd name="connsiteX114" fmla="*/ 9728640 w 10025223"/>
              <a:gd name="connsiteY114" fmla="*/ 979637 h 3754740"/>
              <a:gd name="connsiteX115" fmla="*/ 9525551 w 10025223"/>
              <a:gd name="connsiteY115" fmla="*/ 636244 h 3754740"/>
              <a:gd name="connsiteX116" fmla="*/ 6594235 w 10025223"/>
              <a:gd name="connsiteY116" fmla="*/ 636244 h 3754740"/>
              <a:gd name="connsiteX117" fmla="*/ 6530552 w 10025223"/>
              <a:gd name="connsiteY117" fmla="*/ 636244 h 3754740"/>
              <a:gd name="connsiteX118" fmla="*/ 6375557 w 10025223"/>
              <a:gd name="connsiteY118" fmla="*/ 636244 h 3754740"/>
              <a:gd name="connsiteX119" fmla="*/ 6375495 w 10025223"/>
              <a:gd name="connsiteY119" fmla="*/ 635598 h 3754740"/>
              <a:gd name="connsiteX120" fmla="*/ 6364159 w 10025223"/>
              <a:gd name="connsiteY120" fmla="*/ 599726 h 3754740"/>
              <a:gd name="connsiteX121" fmla="*/ 6286799 w 10025223"/>
              <a:gd name="connsiteY121" fmla="*/ 358318 h 3754740"/>
              <a:gd name="connsiteX122" fmla="*/ 6017162 w 10025223"/>
              <a:gd name="connsiteY122" fmla="*/ 149343 h 3754740"/>
              <a:gd name="connsiteX123" fmla="*/ 3484488 w 10025223"/>
              <a:gd name="connsiteY123" fmla="*/ 144218 h 3754740"/>
              <a:gd name="connsiteX124" fmla="*/ 3484488 w 10025223"/>
              <a:gd name="connsiteY124" fmla="*/ 747740 h 3754740"/>
              <a:gd name="connsiteX125" fmla="*/ 3475226 w 10025223"/>
              <a:gd name="connsiteY125" fmla="*/ 740188 h 3754740"/>
              <a:gd name="connsiteX126" fmla="*/ 3338098 w 10025223"/>
              <a:gd name="connsiteY126" fmla="*/ 636244 h 3754740"/>
              <a:gd name="connsiteX127" fmla="*/ 3021464 w 10025223"/>
              <a:gd name="connsiteY127" fmla="*/ 636244 h 3754740"/>
              <a:gd name="connsiteX128" fmla="*/ 2816201 w 10025223"/>
              <a:gd name="connsiteY128" fmla="*/ 636244 h 3754740"/>
              <a:gd name="connsiteX129" fmla="*/ 90211 w 10025223"/>
              <a:gd name="connsiteY129" fmla="*/ 636244 h 3754740"/>
              <a:gd name="connsiteX130" fmla="*/ 279686 w 10025223"/>
              <a:gd name="connsiteY130" fmla="*/ 979637 h 3754740"/>
              <a:gd name="connsiteX131" fmla="*/ 1240914 w 10025223"/>
              <a:gd name="connsiteY131" fmla="*/ 979637 h 3754740"/>
              <a:gd name="connsiteX132" fmla="*/ 1096886 w 10025223"/>
              <a:gd name="connsiteY132" fmla="*/ 1102523 h 3754740"/>
              <a:gd name="connsiteX133" fmla="*/ 983689 w 10025223"/>
              <a:gd name="connsiteY133" fmla="*/ 1290356 h 3754740"/>
              <a:gd name="connsiteX134" fmla="*/ 889152 w 10025223"/>
              <a:gd name="connsiteY134" fmla="*/ 1447758 h 3754740"/>
              <a:gd name="connsiteX135" fmla="*/ 804786 w 10025223"/>
              <a:gd name="connsiteY135" fmla="*/ 1507539 h 3754740"/>
              <a:gd name="connsiteX136" fmla="*/ 742281 w 10025223"/>
              <a:gd name="connsiteY136" fmla="*/ 1447678 h 3754740"/>
              <a:gd name="connsiteX137" fmla="*/ 637974 w 10025223"/>
              <a:gd name="connsiteY137" fmla="*/ 1281387 h 3754740"/>
              <a:gd name="connsiteX138" fmla="*/ 371620 w 10025223"/>
              <a:gd name="connsiteY138" fmla="*/ 1394703 h 3754740"/>
              <a:gd name="connsiteX139" fmla="*/ 706084 w 10025223"/>
              <a:gd name="connsiteY139" fmla="*/ 1854816 h 3754740"/>
              <a:gd name="connsiteX140" fmla="*/ 970556 w 10025223"/>
              <a:gd name="connsiteY140" fmla="*/ 1968814 h 3754740"/>
              <a:gd name="connsiteX141" fmla="*/ 1142452 w 10025223"/>
              <a:gd name="connsiteY141" fmla="*/ 1880403 h 3754740"/>
              <a:gd name="connsiteX142" fmla="*/ 1190360 w 10025223"/>
              <a:gd name="connsiteY142" fmla="*/ 1709497 h 3754740"/>
              <a:gd name="connsiteX143" fmla="*/ 1186424 w 10025223"/>
              <a:gd name="connsiteY143" fmla="*/ 1686851 h 3754740"/>
              <a:gd name="connsiteX144" fmla="*/ 1220447 w 10025223"/>
              <a:gd name="connsiteY144" fmla="*/ 1662327 h 3754740"/>
              <a:gd name="connsiteX145" fmla="*/ 1395273 w 10025223"/>
              <a:gd name="connsiteY145" fmla="*/ 1479390 h 3754740"/>
              <a:gd name="connsiteX146" fmla="*/ 1483484 w 10025223"/>
              <a:gd name="connsiteY146" fmla="*/ 1275381 h 3754740"/>
              <a:gd name="connsiteX147" fmla="*/ 1553836 w 10025223"/>
              <a:gd name="connsiteY147" fmla="*/ 1458529 h 3754740"/>
              <a:gd name="connsiteX148" fmla="*/ 1711158 w 10025223"/>
              <a:gd name="connsiteY148" fmla="*/ 1670787 h 3754740"/>
              <a:gd name="connsiteX149" fmla="*/ 1904756 w 10025223"/>
              <a:gd name="connsiteY149" fmla="*/ 1851533 h 3754740"/>
              <a:gd name="connsiteX150" fmla="*/ 2090187 w 10025223"/>
              <a:gd name="connsiteY150" fmla="*/ 1937501 h 3754740"/>
              <a:gd name="connsiteX151" fmla="*/ 1276150 w 10025223"/>
              <a:gd name="connsiteY151" fmla="*/ 2389886 h 3754740"/>
              <a:gd name="connsiteX152" fmla="*/ 1601204 w 10025223"/>
              <a:gd name="connsiteY152" fmla="*/ 2795904 h 3754740"/>
              <a:gd name="connsiteX153" fmla="*/ 1637113 w 10025223"/>
              <a:gd name="connsiteY153" fmla="*/ 2781789 h 3754740"/>
              <a:gd name="connsiteX154" fmla="*/ 1636536 w 10025223"/>
              <a:gd name="connsiteY154" fmla="*/ 2780931 h 3754740"/>
              <a:gd name="connsiteX155" fmla="*/ 1656008 w 10025223"/>
              <a:gd name="connsiteY155" fmla="*/ 2782898 h 3754740"/>
              <a:gd name="connsiteX156" fmla="*/ 1699906 w 10025223"/>
              <a:gd name="connsiteY156" fmla="*/ 2783371 h 3754740"/>
              <a:gd name="connsiteX157" fmla="*/ 1760569 w 10025223"/>
              <a:gd name="connsiteY157" fmla="*/ 2785012 h 3754740"/>
              <a:gd name="connsiteX158" fmla="*/ 1823192 w 10025223"/>
              <a:gd name="connsiteY158" fmla="*/ 2796624 h 3754740"/>
              <a:gd name="connsiteX159" fmla="*/ 1881773 w 10025223"/>
              <a:gd name="connsiteY159" fmla="*/ 2815764 h 3754740"/>
              <a:gd name="connsiteX160" fmla="*/ 1962336 w 10025223"/>
              <a:gd name="connsiteY160" fmla="*/ 2848157 h 3754740"/>
              <a:gd name="connsiteX161" fmla="*/ 2069686 w 10025223"/>
              <a:gd name="connsiteY161" fmla="*/ 2894725 h 3754740"/>
              <a:gd name="connsiteX162" fmla="*/ 2169629 w 10025223"/>
              <a:gd name="connsiteY162" fmla="*/ 2958230 h 3754740"/>
              <a:gd name="connsiteX163" fmla="*/ 2199339 w 10025223"/>
              <a:gd name="connsiteY163" fmla="*/ 2976649 h 3754740"/>
              <a:gd name="connsiteX164" fmla="*/ 2277900 w 10025223"/>
              <a:gd name="connsiteY164" fmla="*/ 3040555 h 3754740"/>
              <a:gd name="connsiteX165" fmla="*/ 2292475 w 10025223"/>
              <a:gd name="connsiteY165" fmla="*/ 3064820 h 3754740"/>
              <a:gd name="connsiteX166" fmla="*/ 2330434 w 10025223"/>
              <a:gd name="connsiteY166" fmla="*/ 3091648 h 3754740"/>
              <a:gd name="connsiteX167" fmla="*/ 2616559 w 10025223"/>
              <a:gd name="connsiteY167" fmla="*/ 3295955 h 3754740"/>
              <a:gd name="connsiteX168" fmla="*/ 2598309 w 10025223"/>
              <a:gd name="connsiteY168" fmla="*/ 3386110 h 3754740"/>
              <a:gd name="connsiteX169" fmla="*/ 2606237 w 10025223"/>
              <a:gd name="connsiteY169" fmla="*/ 3394038 h 3754740"/>
              <a:gd name="connsiteX170" fmla="*/ 2608239 w 10025223"/>
              <a:gd name="connsiteY170" fmla="*/ 3398523 h 3754740"/>
              <a:gd name="connsiteX171" fmla="*/ 2634026 w 10025223"/>
              <a:gd name="connsiteY171" fmla="*/ 3469956 h 3754740"/>
              <a:gd name="connsiteX172" fmla="*/ 2858417 w 10025223"/>
              <a:gd name="connsiteY172" fmla="*/ 3567897 h 3754740"/>
              <a:gd name="connsiteX173" fmla="*/ 2863782 w 10025223"/>
              <a:gd name="connsiteY173" fmla="*/ 1657934 h 3754740"/>
              <a:gd name="connsiteX174" fmla="*/ 2863782 w 10025223"/>
              <a:gd name="connsiteY174" fmla="*/ 1698295 h 3754740"/>
              <a:gd name="connsiteX175" fmla="*/ 2868907 w 10025223"/>
              <a:gd name="connsiteY175" fmla="*/ 1661538 h 3754740"/>
              <a:gd name="connsiteX176" fmla="*/ 2881801 w 10025223"/>
              <a:gd name="connsiteY176" fmla="*/ 1627503 h 3754740"/>
              <a:gd name="connsiteX177" fmla="*/ 2925285 w 10025223"/>
              <a:gd name="connsiteY177" fmla="*/ 1510182 h 3754740"/>
              <a:gd name="connsiteX178" fmla="*/ 2880519 w 10025223"/>
              <a:gd name="connsiteY178" fmla="*/ 1486638 h 3754740"/>
              <a:gd name="connsiteX179" fmla="*/ 2930410 w 10025223"/>
              <a:gd name="connsiteY179" fmla="*/ 1440030 h 3754740"/>
              <a:gd name="connsiteX180" fmla="*/ 2945065 w 10025223"/>
              <a:gd name="connsiteY180" fmla="*/ 1416806 h 3754740"/>
              <a:gd name="connsiteX181" fmla="*/ 2950912 w 10025223"/>
              <a:gd name="connsiteY181" fmla="*/ 1330477 h 3754740"/>
              <a:gd name="connsiteX182" fmla="*/ 2913153 w 10025223"/>
              <a:gd name="connsiteY182" fmla="*/ 1109570 h 3754740"/>
              <a:gd name="connsiteX183" fmla="*/ 2825182 w 10025223"/>
              <a:gd name="connsiteY183" fmla="*/ 979637 h 3754740"/>
              <a:gd name="connsiteX184" fmla="*/ 3032744 w 10025223"/>
              <a:gd name="connsiteY184" fmla="*/ 979637 h 3754740"/>
              <a:gd name="connsiteX185" fmla="*/ 3257306 w 10025223"/>
              <a:gd name="connsiteY185" fmla="*/ 979637 h 3754740"/>
              <a:gd name="connsiteX186" fmla="*/ 3268106 w 10025223"/>
              <a:gd name="connsiteY186" fmla="*/ 979637 h 3754740"/>
              <a:gd name="connsiteX187" fmla="*/ 3320079 w 10025223"/>
              <a:gd name="connsiteY187" fmla="*/ 1029648 h 3754740"/>
              <a:gd name="connsiteX188" fmla="*/ 3396037 w 10025223"/>
              <a:gd name="connsiteY188" fmla="*/ 1131633 h 3754740"/>
              <a:gd name="connsiteX189" fmla="*/ 3459702 w 10025223"/>
              <a:gd name="connsiteY189" fmla="*/ 1244109 h 3754740"/>
              <a:gd name="connsiteX190" fmla="*/ 3484488 w 10025223"/>
              <a:gd name="connsiteY190" fmla="*/ 1320467 h 3754740"/>
              <a:gd name="connsiteX191" fmla="*/ 3484488 w 10025223"/>
              <a:gd name="connsiteY191" fmla="*/ 3324607 h 3754740"/>
              <a:gd name="connsiteX192" fmla="*/ 3853507 w 10025223"/>
              <a:gd name="connsiteY192" fmla="*/ 3593524 h 3754740"/>
              <a:gd name="connsiteX193" fmla="*/ 3853507 w 10025223"/>
              <a:gd name="connsiteY193" fmla="*/ 979637 h 3754740"/>
              <a:gd name="connsiteX194" fmla="*/ 4416326 w 10025223"/>
              <a:gd name="connsiteY194" fmla="*/ 979637 h 3754740"/>
              <a:gd name="connsiteX195" fmla="*/ 4197221 w 10025223"/>
              <a:gd name="connsiteY195" fmla="*/ 636244 h 3754740"/>
              <a:gd name="connsiteX196" fmla="*/ 3834528 w 10025223"/>
              <a:gd name="connsiteY196" fmla="*/ 636244 h 3754740"/>
              <a:gd name="connsiteX197" fmla="*/ 3821074 w 10025223"/>
              <a:gd name="connsiteY197" fmla="*/ 593239 h 3754740"/>
              <a:gd name="connsiteX198" fmla="*/ 3739350 w 10025223"/>
              <a:gd name="connsiteY198" fmla="*/ 360120 h 3754740"/>
              <a:gd name="connsiteX199" fmla="*/ 3484488 w 10025223"/>
              <a:gd name="connsiteY199" fmla="*/ 144218 h 3754740"/>
              <a:gd name="connsiteX200" fmla="*/ 11955 w 10025223"/>
              <a:gd name="connsiteY200" fmla="*/ 128945 h 3754740"/>
              <a:gd name="connsiteX201" fmla="*/ 10025223 w 10025223"/>
              <a:gd name="connsiteY201" fmla="*/ 0 h 3754740"/>
              <a:gd name="connsiteX202" fmla="*/ 9863448 w 10025223"/>
              <a:gd name="connsiteY202" fmla="*/ 3705146 h 3754740"/>
              <a:gd name="connsiteX203" fmla="*/ 119805 w 10025223"/>
              <a:gd name="connsiteY203" fmla="*/ 3754740 h 3754740"/>
              <a:gd name="connsiteX204" fmla="*/ 11955 w 10025223"/>
              <a:gd name="connsiteY204" fmla="*/ 128945 h 3754740"/>
              <a:gd name="connsiteX0" fmla="*/ 2491399 w 9876930"/>
              <a:gd name="connsiteY0" fmla="*/ 1954176 h 3627347"/>
              <a:gd name="connsiteX1" fmla="*/ 2489878 w 9876930"/>
              <a:gd name="connsiteY1" fmla="*/ 2776301 h 3627347"/>
              <a:gd name="connsiteX2" fmla="*/ 2361586 w 9876930"/>
              <a:gd name="connsiteY2" fmla="*/ 2581621 h 3627347"/>
              <a:gd name="connsiteX3" fmla="*/ 2211992 w 9876930"/>
              <a:gd name="connsiteY3" fmla="*/ 2547106 h 3627347"/>
              <a:gd name="connsiteX4" fmla="*/ 2217038 w 9876930"/>
              <a:gd name="connsiteY4" fmla="*/ 2547106 h 3627347"/>
              <a:gd name="connsiteX5" fmla="*/ 2148567 w 9876930"/>
              <a:gd name="connsiteY5" fmla="*/ 2434590 h 3627347"/>
              <a:gd name="connsiteX6" fmla="*/ 2123177 w 9876930"/>
              <a:gd name="connsiteY6" fmla="*/ 2489269 h 3627347"/>
              <a:gd name="connsiteX7" fmla="*/ 1851782 w 9876930"/>
              <a:gd name="connsiteY7" fmla="*/ 2303415 h 3627347"/>
              <a:gd name="connsiteX8" fmla="*/ 2491399 w 9876930"/>
              <a:gd name="connsiteY8" fmla="*/ 1954176 h 3627347"/>
              <a:gd name="connsiteX9" fmla="*/ 1730217 w 9876930"/>
              <a:gd name="connsiteY9" fmla="*/ 852244 h 3627347"/>
              <a:gd name="connsiteX10" fmla="*/ 2455955 w 9876930"/>
              <a:gd name="connsiteY10" fmla="*/ 852244 h 3627347"/>
              <a:gd name="connsiteX11" fmla="*/ 2478814 w 9876930"/>
              <a:gd name="connsiteY11" fmla="*/ 879544 h 3627347"/>
              <a:gd name="connsiteX12" fmla="*/ 2544214 w 9876930"/>
              <a:gd name="connsiteY12" fmla="*/ 965920 h 3627347"/>
              <a:gd name="connsiteX13" fmla="*/ 2571642 w 9876930"/>
              <a:gd name="connsiteY13" fmla="*/ 1093612 h 3627347"/>
              <a:gd name="connsiteX14" fmla="*/ 2571642 w 9876930"/>
              <a:gd name="connsiteY14" fmla="*/ 1138938 h 3627347"/>
              <a:gd name="connsiteX15" fmla="*/ 2542371 w 9876930"/>
              <a:gd name="connsiteY15" fmla="*/ 1245047 h 3627347"/>
              <a:gd name="connsiteX16" fmla="*/ 2468256 w 9876930"/>
              <a:gd name="connsiteY16" fmla="*/ 1323568 h 3627347"/>
              <a:gd name="connsiteX17" fmla="*/ 2369674 w 9876930"/>
              <a:gd name="connsiteY17" fmla="*/ 1373099 h 3627347"/>
              <a:gd name="connsiteX18" fmla="*/ 2266848 w 9876930"/>
              <a:gd name="connsiteY18" fmla="*/ 1390397 h 3627347"/>
              <a:gd name="connsiteX19" fmla="*/ 2100918 w 9876930"/>
              <a:gd name="connsiteY19" fmla="*/ 1341106 h 3627347"/>
              <a:gd name="connsiteX20" fmla="*/ 1929181 w 9876930"/>
              <a:gd name="connsiteY20" fmla="*/ 1211012 h 3627347"/>
              <a:gd name="connsiteX21" fmla="*/ 1796485 w 9876930"/>
              <a:gd name="connsiteY21" fmla="*/ 1043320 h 3627347"/>
              <a:gd name="connsiteX22" fmla="*/ 1746473 w 9876930"/>
              <a:gd name="connsiteY22" fmla="*/ 881714 h 3627347"/>
              <a:gd name="connsiteX23" fmla="*/ 1747555 w 9876930"/>
              <a:gd name="connsiteY23" fmla="*/ 856288 h 3627347"/>
              <a:gd name="connsiteX24" fmla="*/ 1730217 w 9876930"/>
              <a:gd name="connsiteY24" fmla="*/ 852244 h 3627347"/>
              <a:gd name="connsiteX25" fmla="*/ 6017162 w 9876930"/>
              <a:gd name="connsiteY25" fmla="*/ 21950 h 3627347"/>
              <a:gd name="connsiteX26" fmla="*/ 6017162 w 9876930"/>
              <a:gd name="connsiteY26" fmla="*/ 1115041 h 3627347"/>
              <a:gd name="connsiteX27" fmla="*/ 6009933 w 9876930"/>
              <a:gd name="connsiteY27" fmla="*/ 1091359 h 3627347"/>
              <a:gd name="connsiteX28" fmla="*/ 5961465 w 9876930"/>
              <a:gd name="connsiteY28" fmla="*/ 1000356 h 3627347"/>
              <a:gd name="connsiteX29" fmla="*/ 5769908 w 9876930"/>
              <a:gd name="connsiteY29" fmla="*/ 777647 h 3627347"/>
              <a:gd name="connsiteX30" fmla="*/ 5535066 w 9876930"/>
              <a:gd name="connsiteY30" fmla="*/ 615921 h 3627347"/>
              <a:gd name="connsiteX31" fmla="*/ 5294338 w 9876930"/>
              <a:gd name="connsiteY31" fmla="*/ 595980 h 3627347"/>
              <a:gd name="connsiteX32" fmla="*/ 5294338 w 9876930"/>
              <a:gd name="connsiteY32" fmla="*/ 544727 h 3627347"/>
              <a:gd name="connsiteX33" fmla="*/ 5207770 w 9876930"/>
              <a:gd name="connsiteY33" fmla="*/ 544727 h 3627347"/>
              <a:gd name="connsiteX34" fmla="*/ 5083322 w 9876930"/>
              <a:gd name="connsiteY34" fmla="*/ 555418 h 3627347"/>
              <a:gd name="connsiteX35" fmla="*/ 4896770 w 9876930"/>
              <a:gd name="connsiteY35" fmla="*/ 600585 h 3627347"/>
              <a:gd name="connsiteX36" fmla="*/ 4680107 w 9876930"/>
              <a:gd name="connsiteY36" fmla="*/ 707655 h 3627347"/>
              <a:gd name="connsiteX37" fmla="*/ 4461963 w 9876930"/>
              <a:gd name="connsiteY37" fmla="*/ 962036 h 3627347"/>
              <a:gd name="connsiteX38" fmla="*/ 4371430 w 9876930"/>
              <a:gd name="connsiteY38" fmla="*/ 1092731 h 3627347"/>
              <a:gd name="connsiteX39" fmla="*/ 4341199 w 9876930"/>
              <a:gd name="connsiteY39" fmla="*/ 1269152 h 3627347"/>
              <a:gd name="connsiteX40" fmla="*/ 4355213 w 9876930"/>
              <a:gd name="connsiteY40" fmla="*/ 1396043 h 3627347"/>
              <a:gd name="connsiteX41" fmla="*/ 4410230 w 9876930"/>
              <a:gd name="connsiteY41" fmla="*/ 1527858 h 3627347"/>
              <a:gd name="connsiteX42" fmla="*/ 4521945 w 9876930"/>
              <a:gd name="connsiteY42" fmla="*/ 1630844 h 3627347"/>
              <a:gd name="connsiteX43" fmla="*/ 4708376 w 9876930"/>
              <a:gd name="connsiteY43" fmla="*/ 1672207 h 3627347"/>
              <a:gd name="connsiteX44" fmla="*/ 4846398 w 9876930"/>
              <a:gd name="connsiteY44" fmla="*/ 1634208 h 3627347"/>
              <a:gd name="connsiteX45" fmla="*/ 5001077 w 9876930"/>
              <a:gd name="connsiteY45" fmla="*/ 1557689 h 3627347"/>
              <a:gd name="connsiteX46" fmla="*/ 5130210 w 9876930"/>
              <a:gd name="connsiteY46" fmla="*/ 1501071 h 3627347"/>
              <a:gd name="connsiteX47" fmla="*/ 5174776 w 9876930"/>
              <a:gd name="connsiteY47" fmla="*/ 1481210 h 3627347"/>
              <a:gd name="connsiteX48" fmla="*/ 5228831 w 9876930"/>
              <a:gd name="connsiteY48" fmla="*/ 1510360 h 3627347"/>
              <a:gd name="connsiteX49" fmla="*/ 5183865 w 9876930"/>
              <a:gd name="connsiteY49" fmla="*/ 1615749 h 3627347"/>
              <a:gd name="connsiteX50" fmla="*/ 5073952 w 9876930"/>
              <a:gd name="connsiteY50" fmla="*/ 1795774 h 3627347"/>
              <a:gd name="connsiteX51" fmla="*/ 4878431 w 9876930"/>
              <a:gd name="connsiteY51" fmla="*/ 1954136 h 3627347"/>
              <a:gd name="connsiteX52" fmla="*/ 4767397 w 9876930"/>
              <a:gd name="connsiteY52" fmla="*/ 2042427 h 3627347"/>
              <a:gd name="connsiteX53" fmla="*/ 4712300 w 9876930"/>
              <a:gd name="connsiteY53" fmla="*/ 2090717 h 3627347"/>
              <a:gd name="connsiteX54" fmla="*/ 5079798 w 9876930"/>
              <a:gd name="connsiteY54" fmla="*/ 2516434 h 3627347"/>
              <a:gd name="connsiteX55" fmla="*/ 5492983 w 9876930"/>
              <a:gd name="connsiteY55" fmla="*/ 1981364 h 3627347"/>
              <a:gd name="connsiteX56" fmla="*/ 5612266 w 9876930"/>
              <a:gd name="connsiteY56" fmla="*/ 1620954 h 3627347"/>
              <a:gd name="connsiteX57" fmla="*/ 5472161 w 9876930"/>
              <a:gd name="connsiteY57" fmla="*/ 1278642 h 3627347"/>
              <a:gd name="connsiteX58" fmla="*/ 5009326 w 9876930"/>
              <a:gd name="connsiteY58" fmla="*/ 1152552 h 3627347"/>
              <a:gd name="connsiteX59" fmla="*/ 4875108 w 9876930"/>
              <a:gd name="connsiteY59" fmla="*/ 1177698 h 3627347"/>
              <a:gd name="connsiteX60" fmla="*/ 5043240 w 9876930"/>
              <a:gd name="connsiteY60" fmla="*/ 1040837 h 3627347"/>
              <a:gd name="connsiteX61" fmla="*/ 5277281 w 9876930"/>
              <a:gd name="connsiteY61" fmla="*/ 978693 h 3627347"/>
              <a:gd name="connsiteX62" fmla="*/ 5440769 w 9876930"/>
              <a:gd name="connsiteY62" fmla="*/ 1013649 h 3627347"/>
              <a:gd name="connsiteX63" fmla="*/ 5609943 w 9876930"/>
              <a:gd name="connsiteY63" fmla="*/ 1105184 h 3627347"/>
              <a:gd name="connsiteX64" fmla="*/ 5751488 w 9876930"/>
              <a:gd name="connsiteY64" fmla="*/ 1225067 h 3627347"/>
              <a:gd name="connsiteX65" fmla="*/ 5836416 w 9876930"/>
              <a:gd name="connsiteY65" fmla="*/ 1345231 h 3627347"/>
              <a:gd name="connsiteX66" fmla="*/ 5976920 w 9876930"/>
              <a:gd name="connsiteY66" fmla="*/ 1581273 h 3627347"/>
              <a:gd name="connsiteX67" fmla="*/ 6017162 w 9876930"/>
              <a:gd name="connsiteY67" fmla="*/ 1736513 h 3627347"/>
              <a:gd name="connsiteX68" fmla="*/ 6017162 w 9876930"/>
              <a:gd name="connsiteY68" fmla="*/ 3196894 h 3627347"/>
              <a:gd name="connsiteX69" fmla="*/ 6391306 w 9876930"/>
              <a:gd name="connsiteY69" fmla="*/ 3466131 h 3627347"/>
              <a:gd name="connsiteX70" fmla="*/ 6391306 w 9876930"/>
              <a:gd name="connsiteY70" fmla="*/ 852244 h 3627347"/>
              <a:gd name="connsiteX71" fmla="*/ 6720027 w 9876930"/>
              <a:gd name="connsiteY71" fmla="*/ 852244 h 3627347"/>
              <a:gd name="connsiteX72" fmla="*/ 6770740 w 9876930"/>
              <a:gd name="connsiteY72" fmla="*/ 852244 h 3627347"/>
              <a:gd name="connsiteX73" fmla="*/ 6795768 w 9876930"/>
              <a:gd name="connsiteY73" fmla="*/ 967959 h 3627347"/>
              <a:gd name="connsiteX74" fmla="*/ 7033510 w 9876930"/>
              <a:gd name="connsiteY74" fmla="*/ 1748605 h 3627347"/>
              <a:gd name="connsiteX75" fmla="*/ 7350715 w 9876930"/>
              <a:gd name="connsiteY75" fmla="*/ 2344177 h 3627347"/>
              <a:gd name="connsiteX76" fmla="*/ 7688223 w 9876930"/>
              <a:gd name="connsiteY76" fmla="*/ 2726851 h 3627347"/>
              <a:gd name="connsiteX77" fmla="*/ 8014477 w 9876930"/>
              <a:gd name="connsiteY77" fmla="*/ 2941912 h 3627347"/>
              <a:gd name="connsiteX78" fmla="*/ 8295727 w 9876930"/>
              <a:gd name="connsiteY78" fmla="*/ 3035688 h 3627347"/>
              <a:gd name="connsiteX79" fmla="*/ 8505703 w 9876930"/>
              <a:gd name="connsiteY79" fmla="*/ 3056109 h 3627347"/>
              <a:gd name="connsiteX80" fmla="*/ 8921610 w 9876930"/>
              <a:gd name="connsiteY80" fmla="*/ 2964775 h 3627347"/>
              <a:gd name="connsiteX81" fmla="*/ 9213751 w 9876930"/>
              <a:gd name="connsiteY81" fmla="*/ 2727291 h 3627347"/>
              <a:gd name="connsiteX82" fmla="*/ 9385967 w 9876930"/>
              <a:gd name="connsiteY82" fmla="*/ 2402837 h 3627347"/>
              <a:gd name="connsiteX83" fmla="*/ 9441064 w 9876930"/>
              <a:gd name="connsiteY83" fmla="*/ 2042427 h 3627347"/>
              <a:gd name="connsiteX84" fmla="*/ 9312332 w 9876930"/>
              <a:gd name="connsiteY84" fmla="*/ 1474043 h 3627347"/>
              <a:gd name="connsiteX85" fmla="*/ 9008660 w 9876930"/>
              <a:gd name="connsiteY85" fmla="*/ 1126405 h 3627347"/>
              <a:gd name="connsiteX86" fmla="*/ 8652774 w 9876930"/>
              <a:gd name="connsiteY86" fmla="*/ 951385 h 3627347"/>
              <a:gd name="connsiteX87" fmla="*/ 8371485 w 9876930"/>
              <a:gd name="connsiteY87" fmla="*/ 903496 h 3627347"/>
              <a:gd name="connsiteX88" fmla="*/ 8077703 w 9876930"/>
              <a:gd name="connsiteY88" fmla="*/ 963438 h 3627347"/>
              <a:gd name="connsiteX89" fmla="*/ 7862401 w 9876930"/>
              <a:gd name="connsiteY89" fmla="*/ 1113752 h 3627347"/>
              <a:gd name="connsiteX90" fmla="*/ 7731587 w 9876930"/>
              <a:gd name="connsiteY90" fmla="*/ 1307351 h 3627347"/>
              <a:gd name="connsiteX91" fmla="*/ 7688223 w 9876930"/>
              <a:gd name="connsiteY91" fmla="*/ 1507637 h 3627347"/>
              <a:gd name="connsiteX92" fmla="*/ 7835413 w 9876930"/>
              <a:gd name="connsiteY92" fmla="*/ 1887788 h 3627347"/>
              <a:gd name="connsiteX93" fmla="*/ 8236065 w 9876930"/>
              <a:gd name="connsiteY93" fmla="*/ 2046431 h 3627347"/>
              <a:gd name="connsiteX94" fmla="*/ 8399153 w 9876930"/>
              <a:gd name="connsiteY94" fmla="*/ 2021486 h 3627347"/>
              <a:gd name="connsiteX95" fmla="*/ 8562401 w 9876930"/>
              <a:gd name="connsiteY95" fmla="*/ 1941844 h 3627347"/>
              <a:gd name="connsiteX96" fmla="*/ 8688010 w 9876930"/>
              <a:gd name="connsiteY96" fmla="*/ 1799257 h 3627347"/>
              <a:gd name="connsiteX97" fmla="*/ 8738902 w 9876930"/>
              <a:gd name="connsiteY97" fmla="*/ 1588040 h 3627347"/>
              <a:gd name="connsiteX98" fmla="*/ 8710703 w 9876930"/>
              <a:gd name="connsiteY98" fmla="*/ 1439688 h 3627347"/>
              <a:gd name="connsiteX99" fmla="*/ 8695190 w 9876930"/>
              <a:gd name="connsiteY99" fmla="*/ 1405957 h 3627347"/>
              <a:gd name="connsiteX100" fmla="*/ 8734197 w 9876930"/>
              <a:gd name="connsiteY100" fmla="*/ 1408658 h 3627347"/>
              <a:gd name="connsiteX101" fmla="*/ 8849816 w 9876930"/>
              <a:gd name="connsiteY101" fmla="*/ 1451940 h 3627347"/>
              <a:gd name="connsiteX102" fmla="*/ 8976787 w 9876930"/>
              <a:gd name="connsiteY102" fmla="*/ 1573225 h 3627347"/>
              <a:gd name="connsiteX103" fmla="*/ 9064517 w 9876930"/>
              <a:gd name="connsiteY103" fmla="*/ 1738395 h 3627347"/>
              <a:gd name="connsiteX104" fmla="*/ 9097671 w 9876930"/>
              <a:gd name="connsiteY104" fmla="*/ 1901963 h 3627347"/>
              <a:gd name="connsiteX105" fmla="*/ 9060033 w 9876930"/>
              <a:gd name="connsiteY105" fmla="*/ 2109816 h 3627347"/>
              <a:gd name="connsiteX106" fmla="*/ 8945555 w 9876930"/>
              <a:gd name="connsiteY106" fmla="*/ 2325078 h 3627347"/>
              <a:gd name="connsiteX107" fmla="*/ 8748672 w 9876930"/>
              <a:gd name="connsiteY107" fmla="*/ 2492049 h 3627347"/>
              <a:gd name="connsiteX108" fmla="*/ 8455411 w 9876930"/>
              <a:gd name="connsiteY108" fmla="*/ 2558958 h 3627347"/>
              <a:gd name="connsiteX109" fmla="*/ 8081827 w 9876930"/>
              <a:gd name="connsiteY109" fmla="*/ 2488165 h 3627347"/>
              <a:gd name="connsiteX110" fmla="*/ 7716771 w 9876930"/>
              <a:gd name="connsiteY110" fmla="*/ 2236467 h 3627347"/>
              <a:gd name="connsiteX111" fmla="*/ 7369975 w 9876930"/>
              <a:gd name="connsiteY111" fmla="*/ 1746203 h 3627347"/>
              <a:gd name="connsiteX112" fmla="*/ 7056133 w 9876930"/>
              <a:gd name="connsiteY112" fmla="*/ 943137 h 3627347"/>
              <a:gd name="connsiteX113" fmla="*/ 6822416 w 9876930"/>
              <a:gd name="connsiteY113" fmla="*/ 852244 h 3627347"/>
              <a:gd name="connsiteX114" fmla="*/ 9728640 w 9876930"/>
              <a:gd name="connsiteY114" fmla="*/ 852244 h 3627347"/>
              <a:gd name="connsiteX115" fmla="*/ 9525551 w 9876930"/>
              <a:gd name="connsiteY115" fmla="*/ 508851 h 3627347"/>
              <a:gd name="connsiteX116" fmla="*/ 6594235 w 9876930"/>
              <a:gd name="connsiteY116" fmla="*/ 508851 h 3627347"/>
              <a:gd name="connsiteX117" fmla="*/ 6530552 w 9876930"/>
              <a:gd name="connsiteY117" fmla="*/ 508851 h 3627347"/>
              <a:gd name="connsiteX118" fmla="*/ 6375557 w 9876930"/>
              <a:gd name="connsiteY118" fmla="*/ 508851 h 3627347"/>
              <a:gd name="connsiteX119" fmla="*/ 6375495 w 9876930"/>
              <a:gd name="connsiteY119" fmla="*/ 508205 h 3627347"/>
              <a:gd name="connsiteX120" fmla="*/ 6364159 w 9876930"/>
              <a:gd name="connsiteY120" fmla="*/ 472333 h 3627347"/>
              <a:gd name="connsiteX121" fmla="*/ 6286799 w 9876930"/>
              <a:gd name="connsiteY121" fmla="*/ 230925 h 3627347"/>
              <a:gd name="connsiteX122" fmla="*/ 6017162 w 9876930"/>
              <a:gd name="connsiteY122" fmla="*/ 21950 h 3627347"/>
              <a:gd name="connsiteX123" fmla="*/ 3484488 w 9876930"/>
              <a:gd name="connsiteY123" fmla="*/ 16825 h 3627347"/>
              <a:gd name="connsiteX124" fmla="*/ 3484488 w 9876930"/>
              <a:gd name="connsiteY124" fmla="*/ 620347 h 3627347"/>
              <a:gd name="connsiteX125" fmla="*/ 3475226 w 9876930"/>
              <a:gd name="connsiteY125" fmla="*/ 612795 h 3627347"/>
              <a:gd name="connsiteX126" fmla="*/ 3338098 w 9876930"/>
              <a:gd name="connsiteY126" fmla="*/ 508851 h 3627347"/>
              <a:gd name="connsiteX127" fmla="*/ 3021464 w 9876930"/>
              <a:gd name="connsiteY127" fmla="*/ 508851 h 3627347"/>
              <a:gd name="connsiteX128" fmla="*/ 2816201 w 9876930"/>
              <a:gd name="connsiteY128" fmla="*/ 508851 h 3627347"/>
              <a:gd name="connsiteX129" fmla="*/ 90211 w 9876930"/>
              <a:gd name="connsiteY129" fmla="*/ 508851 h 3627347"/>
              <a:gd name="connsiteX130" fmla="*/ 279686 w 9876930"/>
              <a:gd name="connsiteY130" fmla="*/ 852244 h 3627347"/>
              <a:gd name="connsiteX131" fmla="*/ 1240914 w 9876930"/>
              <a:gd name="connsiteY131" fmla="*/ 852244 h 3627347"/>
              <a:gd name="connsiteX132" fmla="*/ 1096886 w 9876930"/>
              <a:gd name="connsiteY132" fmla="*/ 975130 h 3627347"/>
              <a:gd name="connsiteX133" fmla="*/ 983689 w 9876930"/>
              <a:gd name="connsiteY133" fmla="*/ 1162963 h 3627347"/>
              <a:gd name="connsiteX134" fmla="*/ 889152 w 9876930"/>
              <a:gd name="connsiteY134" fmla="*/ 1320365 h 3627347"/>
              <a:gd name="connsiteX135" fmla="*/ 804786 w 9876930"/>
              <a:gd name="connsiteY135" fmla="*/ 1380146 h 3627347"/>
              <a:gd name="connsiteX136" fmla="*/ 742281 w 9876930"/>
              <a:gd name="connsiteY136" fmla="*/ 1320285 h 3627347"/>
              <a:gd name="connsiteX137" fmla="*/ 637974 w 9876930"/>
              <a:gd name="connsiteY137" fmla="*/ 1153994 h 3627347"/>
              <a:gd name="connsiteX138" fmla="*/ 371620 w 9876930"/>
              <a:gd name="connsiteY138" fmla="*/ 1267310 h 3627347"/>
              <a:gd name="connsiteX139" fmla="*/ 706084 w 9876930"/>
              <a:gd name="connsiteY139" fmla="*/ 1727423 h 3627347"/>
              <a:gd name="connsiteX140" fmla="*/ 970556 w 9876930"/>
              <a:gd name="connsiteY140" fmla="*/ 1841421 h 3627347"/>
              <a:gd name="connsiteX141" fmla="*/ 1142452 w 9876930"/>
              <a:gd name="connsiteY141" fmla="*/ 1753010 h 3627347"/>
              <a:gd name="connsiteX142" fmla="*/ 1190360 w 9876930"/>
              <a:gd name="connsiteY142" fmla="*/ 1582104 h 3627347"/>
              <a:gd name="connsiteX143" fmla="*/ 1186424 w 9876930"/>
              <a:gd name="connsiteY143" fmla="*/ 1559458 h 3627347"/>
              <a:gd name="connsiteX144" fmla="*/ 1220447 w 9876930"/>
              <a:gd name="connsiteY144" fmla="*/ 1534934 h 3627347"/>
              <a:gd name="connsiteX145" fmla="*/ 1395273 w 9876930"/>
              <a:gd name="connsiteY145" fmla="*/ 1351997 h 3627347"/>
              <a:gd name="connsiteX146" fmla="*/ 1483484 w 9876930"/>
              <a:gd name="connsiteY146" fmla="*/ 1147988 h 3627347"/>
              <a:gd name="connsiteX147" fmla="*/ 1553836 w 9876930"/>
              <a:gd name="connsiteY147" fmla="*/ 1331136 h 3627347"/>
              <a:gd name="connsiteX148" fmla="*/ 1711158 w 9876930"/>
              <a:gd name="connsiteY148" fmla="*/ 1543394 h 3627347"/>
              <a:gd name="connsiteX149" fmla="*/ 1904756 w 9876930"/>
              <a:gd name="connsiteY149" fmla="*/ 1724140 h 3627347"/>
              <a:gd name="connsiteX150" fmla="*/ 2090187 w 9876930"/>
              <a:gd name="connsiteY150" fmla="*/ 1810108 h 3627347"/>
              <a:gd name="connsiteX151" fmla="*/ 1276150 w 9876930"/>
              <a:gd name="connsiteY151" fmla="*/ 2262493 h 3627347"/>
              <a:gd name="connsiteX152" fmla="*/ 1601204 w 9876930"/>
              <a:gd name="connsiteY152" fmla="*/ 2668511 h 3627347"/>
              <a:gd name="connsiteX153" fmla="*/ 1637113 w 9876930"/>
              <a:gd name="connsiteY153" fmla="*/ 2654396 h 3627347"/>
              <a:gd name="connsiteX154" fmla="*/ 1636536 w 9876930"/>
              <a:gd name="connsiteY154" fmla="*/ 2653538 h 3627347"/>
              <a:gd name="connsiteX155" fmla="*/ 1656008 w 9876930"/>
              <a:gd name="connsiteY155" fmla="*/ 2655505 h 3627347"/>
              <a:gd name="connsiteX156" fmla="*/ 1699906 w 9876930"/>
              <a:gd name="connsiteY156" fmla="*/ 2655978 h 3627347"/>
              <a:gd name="connsiteX157" fmla="*/ 1760569 w 9876930"/>
              <a:gd name="connsiteY157" fmla="*/ 2657619 h 3627347"/>
              <a:gd name="connsiteX158" fmla="*/ 1823192 w 9876930"/>
              <a:gd name="connsiteY158" fmla="*/ 2669231 h 3627347"/>
              <a:gd name="connsiteX159" fmla="*/ 1881773 w 9876930"/>
              <a:gd name="connsiteY159" fmla="*/ 2688371 h 3627347"/>
              <a:gd name="connsiteX160" fmla="*/ 1962336 w 9876930"/>
              <a:gd name="connsiteY160" fmla="*/ 2720764 h 3627347"/>
              <a:gd name="connsiteX161" fmla="*/ 2069686 w 9876930"/>
              <a:gd name="connsiteY161" fmla="*/ 2767332 h 3627347"/>
              <a:gd name="connsiteX162" fmla="*/ 2169629 w 9876930"/>
              <a:gd name="connsiteY162" fmla="*/ 2830837 h 3627347"/>
              <a:gd name="connsiteX163" fmla="*/ 2199339 w 9876930"/>
              <a:gd name="connsiteY163" fmla="*/ 2849256 h 3627347"/>
              <a:gd name="connsiteX164" fmla="*/ 2277900 w 9876930"/>
              <a:gd name="connsiteY164" fmla="*/ 2913162 h 3627347"/>
              <a:gd name="connsiteX165" fmla="*/ 2292475 w 9876930"/>
              <a:gd name="connsiteY165" fmla="*/ 2937427 h 3627347"/>
              <a:gd name="connsiteX166" fmla="*/ 2330434 w 9876930"/>
              <a:gd name="connsiteY166" fmla="*/ 2964255 h 3627347"/>
              <a:gd name="connsiteX167" fmla="*/ 2616559 w 9876930"/>
              <a:gd name="connsiteY167" fmla="*/ 3168562 h 3627347"/>
              <a:gd name="connsiteX168" fmla="*/ 2598309 w 9876930"/>
              <a:gd name="connsiteY168" fmla="*/ 3258717 h 3627347"/>
              <a:gd name="connsiteX169" fmla="*/ 2606237 w 9876930"/>
              <a:gd name="connsiteY169" fmla="*/ 3266645 h 3627347"/>
              <a:gd name="connsiteX170" fmla="*/ 2608239 w 9876930"/>
              <a:gd name="connsiteY170" fmla="*/ 3271130 h 3627347"/>
              <a:gd name="connsiteX171" fmla="*/ 2634026 w 9876930"/>
              <a:gd name="connsiteY171" fmla="*/ 3342563 h 3627347"/>
              <a:gd name="connsiteX172" fmla="*/ 2858417 w 9876930"/>
              <a:gd name="connsiteY172" fmla="*/ 3440504 h 3627347"/>
              <a:gd name="connsiteX173" fmla="*/ 2863782 w 9876930"/>
              <a:gd name="connsiteY173" fmla="*/ 1530541 h 3627347"/>
              <a:gd name="connsiteX174" fmla="*/ 2863782 w 9876930"/>
              <a:gd name="connsiteY174" fmla="*/ 1570902 h 3627347"/>
              <a:gd name="connsiteX175" fmla="*/ 2868907 w 9876930"/>
              <a:gd name="connsiteY175" fmla="*/ 1534145 h 3627347"/>
              <a:gd name="connsiteX176" fmla="*/ 2881801 w 9876930"/>
              <a:gd name="connsiteY176" fmla="*/ 1500110 h 3627347"/>
              <a:gd name="connsiteX177" fmla="*/ 2925285 w 9876930"/>
              <a:gd name="connsiteY177" fmla="*/ 1382789 h 3627347"/>
              <a:gd name="connsiteX178" fmla="*/ 2880519 w 9876930"/>
              <a:gd name="connsiteY178" fmla="*/ 1359245 h 3627347"/>
              <a:gd name="connsiteX179" fmla="*/ 2930410 w 9876930"/>
              <a:gd name="connsiteY179" fmla="*/ 1312637 h 3627347"/>
              <a:gd name="connsiteX180" fmla="*/ 2945065 w 9876930"/>
              <a:gd name="connsiteY180" fmla="*/ 1289413 h 3627347"/>
              <a:gd name="connsiteX181" fmla="*/ 2950912 w 9876930"/>
              <a:gd name="connsiteY181" fmla="*/ 1203084 h 3627347"/>
              <a:gd name="connsiteX182" fmla="*/ 2913153 w 9876930"/>
              <a:gd name="connsiteY182" fmla="*/ 982177 h 3627347"/>
              <a:gd name="connsiteX183" fmla="*/ 2825182 w 9876930"/>
              <a:gd name="connsiteY183" fmla="*/ 852244 h 3627347"/>
              <a:gd name="connsiteX184" fmla="*/ 3032744 w 9876930"/>
              <a:gd name="connsiteY184" fmla="*/ 852244 h 3627347"/>
              <a:gd name="connsiteX185" fmla="*/ 3257306 w 9876930"/>
              <a:gd name="connsiteY185" fmla="*/ 852244 h 3627347"/>
              <a:gd name="connsiteX186" fmla="*/ 3268106 w 9876930"/>
              <a:gd name="connsiteY186" fmla="*/ 852244 h 3627347"/>
              <a:gd name="connsiteX187" fmla="*/ 3320079 w 9876930"/>
              <a:gd name="connsiteY187" fmla="*/ 902255 h 3627347"/>
              <a:gd name="connsiteX188" fmla="*/ 3396037 w 9876930"/>
              <a:gd name="connsiteY188" fmla="*/ 1004240 h 3627347"/>
              <a:gd name="connsiteX189" fmla="*/ 3459702 w 9876930"/>
              <a:gd name="connsiteY189" fmla="*/ 1116716 h 3627347"/>
              <a:gd name="connsiteX190" fmla="*/ 3484488 w 9876930"/>
              <a:gd name="connsiteY190" fmla="*/ 1193074 h 3627347"/>
              <a:gd name="connsiteX191" fmla="*/ 3484488 w 9876930"/>
              <a:gd name="connsiteY191" fmla="*/ 3197214 h 3627347"/>
              <a:gd name="connsiteX192" fmla="*/ 3853507 w 9876930"/>
              <a:gd name="connsiteY192" fmla="*/ 3466131 h 3627347"/>
              <a:gd name="connsiteX193" fmla="*/ 3853507 w 9876930"/>
              <a:gd name="connsiteY193" fmla="*/ 852244 h 3627347"/>
              <a:gd name="connsiteX194" fmla="*/ 4416326 w 9876930"/>
              <a:gd name="connsiteY194" fmla="*/ 852244 h 3627347"/>
              <a:gd name="connsiteX195" fmla="*/ 4197221 w 9876930"/>
              <a:gd name="connsiteY195" fmla="*/ 508851 h 3627347"/>
              <a:gd name="connsiteX196" fmla="*/ 3834528 w 9876930"/>
              <a:gd name="connsiteY196" fmla="*/ 508851 h 3627347"/>
              <a:gd name="connsiteX197" fmla="*/ 3821074 w 9876930"/>
              <a:gd name="connsiteY197" fmla="*/ 465846 h 3627347"/>
              <a:gd name="connsiteX198" fmla="*/ 3739350 w 9876930"/>
              <a:gd name="connsiteY198" fmla="*/ 232727 h 3627347"/>
              <a:gd name="connsiteX199" fmla="*/ 3484488 w 9876930"/>
              <a:gd name="connsiteY199" fmla="*/ 16825 h 3627347"/>
              <a:gd name="connsiteX200" fmla="*/ 11955 w 9876930"/>
              <a:gd name="connsiteY200" fmla="*/ 1552 h 3627347"/>
              <a:gd name="connsiteX201" fmla="*/ 9876930 w 9876930"/>
              <a:gd name="connsiteY201" fmla="*/ 70984 h 3627347"/>
              <a:gd name="connsiteX202" fmla="*/ 9863448 w 9876930"/>
              <a:gd name="connsiteY202" fmla="*/ 3577753 h 3627347"/>
              <a:gd name="connsiteX203" fmla="*/ 119805 w 9876930"/>
              <a:gd name="connsiteY203" fmla="*/ 3627347 h 3627347"/>
              <a:gd name="connsiteX204" fmla="*/ 11955 w 9876930"/>
              <a:gd name="connsiteY204" fmla="*/ 1552 h 3627347"/>
              <a:gd name="connsiteX0" fmla="*/ 2491399 w 9876930"/>
              <a:gd name="connsiteY0" fmla="*/ 1952624 h 3625795"/>
              <a:gd name="connsiteX1" fmla="*/ 2489878 w 9876930"/>
              <a:gd name="connsiteY1" fmla="*/ 2774749 h 3625795"/>
              <a:gd name="connsiteX2" fmla="*/ 2361586 w 9876930"/>
              <a:gd name="connsiteY2" fmla="*/ 2580069 h 3625795"/>
              <a:gd name="connsiteX3" fmla="*/ 2211992 w 9876930"/>
              <a:gd name="connsiteY3" fmla="*/ 2545554 h 3625795"/>
              <a:gd name="connsiteX4" fmla="*/ 2217038 w 9876930"/>
              <a:gd name="connsiteY4" fmla="*/ 2545554 h 3625795"/>
              <a:gd name="connsiteX5" fmla="*/ 2148567 w 9876930"/>
              <a:gd name="connsiteY5" fmla="*/ 2433038 h 3625795"/>
              <a:gd name="connsiteX6" fmla="*/ 2123177 w 9876930"/>
              <a:gd name="connsiteY6" fmla="*/ 2487717 h 3625795"/>
              <a:gd name="connsiteX7" fmla="*/ 1851782 w 9876930"/>
              <a:gd name="connsiteY7" fmla="*/ 2301863 h 3625795"/>
              <a:gd name="connsiteX8" fmla="*/ 2491399 w 9876930"/>
              <a:gd name="connsiteY8" fmla="*/ 1952624 h 3625795"/>
              <a:gd name="connsiteX9" fmla="*/ 1730217 w 9876930"/>
              <a:gd name="connsiteY9" fmla="*/ 850692 h 3625795"/>
              <a:gd name="connsiteX10" fmla="*/ 2455955 w 9876930"/>
              <a:gd name="connsiteY10" fmla="*/ 850692 h 3625795"/>
              <a:gd name="connsiteX11" fmla="*/ 2478814 w 9876930"/>
              <a:gd name="connsiteY11" fmla="*/ 877992 h 3625795"/>
              <a:gd name="connsiteX12" fmla="*/ 2544214 w 9876930"/>
              <a:gd name="connsiteY12" fmla="*/ 964368 h 3625795"/>
              <a:gd name="connsiteX13" fmla="*/ 2571642 w 9876930"/>
              <a:gd name="connsiteY13" fmla="*/ 1092060 h 3625795"/>
              <a:gd name="connsiteX14" fmla="*/ 2571642 w 9876930"/>
              <a:gd name="connsiteY14" fmla="*/ 1137386 h 3625795"/>
              <a:gd name="connsiteX15" fmla="*/ 2542371 w 9876930"/>
              <a:gd name="connsiteY15" fmla="*/ 1243495 h 3625795"/>
              <a:gd name="connsiteX16" fmla="*/ 2468256 w 9876930"/>
              <a:gd name="connsiteY16" fmla="*/ 1322016 h 3625795"/>
              <a:gd name="connsiteX17" fmla="*/ 2369674 w 9876930"/>
              <a:gd name="connsiteY17" fmla="*/ 1371547 h 3625795"/>
              <a:gd name="connsiteX18" fmla="*/ 2266848 w 9876930"/>
              <a:gd name="connsiteY18" fmla="*/ 1388845 h 3625795"/>
              <a:gd name="connsiteX19" fmla="*/ 2100918 w 9876930"/>
              <a:gd name="connsiteY19" fmla="*/ 1339554 h 3625795"/>
              <a:gd name="connsiteX20" fmla="*/ 1929181 w 9876930"/>
              <a:gd name="connsiteY20" fmla="*/ 1209460 h 3625795"/>
              <a:gd name="connsiteX21" fmla="*/ 1796485 w 9876930"/>
              <a:gd name="connsiteY21" fmla="*/ 1041768 h 3625795"/>
              <a:gd name="connsiteX22" fmla="*/ 1746473 w 9876930"/>
              <a:gd name="connsiteY22" fmla="*/ 880162 h 3625795"/>
              <a:gd name="connsiteX23" fmla="*/ 1747555 w 9876930"/>
              <a:gd name="connsiteY23" fmla="*/ 854736 h 3625795"/>
              <a:gd name="connsiteX24" fmla="*/ 1730217 w 9876930"/>
              <a:gd name="connsiteY24" fmla="*/ 850692 h 3625795"/>
              <a:gd name="connsiteX25" fmla="*/ 6017162 w 9876930"/>
              <a:gd name="connsiteY25" fmla="*/ 20398 h 3625795"/>
              <a:gd name="connsiteX26" fmla="*/ 6017162 w 9876930"/>
              <a:gd name="connsiteY26" fmla="*/ 1113489 h 3625795"/>
              <a:gd name="connsiteX27" fmla="*/ 6009933 w 9876930"/>
              <a:gd name="connsiteY27" fmla="*/ 1089807 h 3625795"/>
              <a:gd name="connsiteX28" fmla="*/ 5961465 w 9876930"/>
              <a:gd name="connsiteY28" fmla="*/ 998804 h 3625795"/>
              <a:gd name="connsiteX29" fmla="*/ 5769908 w 9876930"/>
              <a:gd name="connsiteY29" fmla="*/ 776095 h 3625795"/>
              <a:gd name="connsiteX30" fmla="*/ 5535066 w 9876930"/>
              <a:gd name="connsiteY30" fmla="*/ 614369 h 3625795"/>
              <a:gd name="connsiteX31" fmla="*/ 5294338 w 9876930"/>
              <a:gd name="connsiteY31" fmla="*/ 594428 h 3625795"/>
              <a:gd name="connsiteX32" fmla="*/ 5294338 w 9876930"/>
              <a:gd name="connsiteY32" fmla="*/ 543175 h 3625795"/>
              <a:gd name="connsiteX33" fmla="*/ 5207770 w 9876930"/>
              <a:gd name="connsiteY33" fmla="*/ 543175 h 3625795"/>
              <a:gd name="connsiteX34" fmla="*/ 5083322 w 9876930"/>
              <a:gd name="connsiteY34" fmla="*/ 553866 h 3625795"/>
              <a:gd name="connsiteX35" fmla="*/ 4896770 w 9876930"/>
              <a:gd name="connsiteY35" fmla="*/ 599033 h 3625795"/>
              <a:gd name="connsiteX36" fmla="*/ 4680107 w 9876930"/>
              <a:gd name="connsiteY36" fmla="*/ 706103 h 3625795"/>
              <a:gd name="connsiteX37" fmla="*/ 4461963 w 9876930"/>
              <a:gd name="connsiteY37" fmla="*/ 960484 h 3625795"/>
              <a:gd name="connsiteX38" fmla="*/ 4371430 w 9876930"/>
              <a:gd name="connsiteY38" fmla="*/ 1091179 h 3625795"/>
              <a:gd name="connsiteX39" fmla="*/ 4341199 w 9876930"/>
              <a:gd name="connsiteY39" fmla="*/ 1267600 h 3625795"/>
              <a:gd name="connsiteX40" fmla="*/ 4355213 w 9876930"/>
              <a:gd name="connsiteY40" fmla="*/ 1394491 h 3625795"/>
              <a:gd name="connsiteX41" fmla="*/ 4410230 w 9876930"/>
              <a:gd name="connsiteY41" fmla="*/ 1526306 h 3625795"/>
              <a:gd name="connsiteX42" fmla="*/ 4521945 w 9876930"/>
              <a:gd name="connsiteY42" fmla="*/ 1629292 h 3625795"/>
              <a:gd name="connsiteX43" fmla="*/ 4708376 w 9876930"/>
              <a:gd name="connsiteY43" fmla="*/ 1670655 h 3625795"/>
              <a:gd name="connsiteX44" fmla="*/ 4846398 w 9876930"/>
              <a:gd name="connsiteY44" fmla="*/ 1632656 h 3625795"/>
              <a:gd name="connsiteX45" fmla="*/ 5001077 w 9876930"/>
              <a:gd name="connsiteY45" fmla="*/ 1556137 h 3625795"/>
              <a:gd name="connsiteX46" fmla="*/ 5130210 w 9876930"/>
              <a:gd name="connsiteY46" fmla="*/ 1499519 h 3625795"/>
              <a:gd name="connsiteX47" fmla="*/ 5174776 w 9876930"/>
              <a:gd name="connsiteY47" fmla="*/ 1479658 h 3625795"/>
              <a:gd name="connsiteX48" fmla="*/ 5228831 w 9876930"/>
              <a:gd name="connsiteY48" fmla="*/ 1508808 h 3625795"/>
              <a:gd name="connsiteX49" fmla="*/ 5183865 w 9876930"/>
              <a:gd name="connsiteY49" fmla="*/ 1614197 h 3625795"/>
              <a:gd name="connsiteX50" fmla="*/ 5073952 w 9876930"/>
              <a:gd name="connsiteY50" fmla="*/ 1794222 h 3625795"/>
              <a:gd name="connsiteX51" fmla="*/ 4878431 w 9876930"/>
              <a:gd name="connsiteY51" fmla="*/ 1952584 h 3625795"/>
              <a:gd name="connsiteX52" fmla="*/ 4767397 w 9876930"/>
              <a:gd name="connsiteY52" fmla="*/ 2040875 h 3625795"/>
              <a:gd name="connsiteX53" fmla="*/ 4712300 w 9876930"/>
              <a:gd name="connsiteY53" fmla="*/ 2089165 h 3625795"/>
              <a:gd name="connsiteX54" fmla="*/ 5079798 w 9876930"/>
              <a:gd name="connsiteY54" fmla="*/ 2514882 h 3625795"/>
              <a:gd name="connsiteX55" fmla="*/ 5492983 w 9876930"/>
              <a:gd name="connsiteY55" fmla="*/ 1979812 h 3625795"/>
              <a:gd name="connsiteX56" fmla="*/ 5612266 w 9876930"/>
              <a:gd name="connsiteY56" fmla="*/ 1619402 h 3625795"/>
              <a:gd name="connsiteX57" fmla="*/ 5472161 w 9876930"/>
              <a:gd name="connsiteY57" fmla="*/ 1277090 h 3625795"/>
              <a:gd name="connsiteX58" fmla="*/ 5009326 w 9876930"/>
              <a:gd name="connsiteY58" fmla="*/ 1151000 h 3625795"/>
              <a:gd name="connsiteX59" fmla="*/ 4875108 w 9876930"/>
              <a:gd name="connsiteY59" fmla="*/ 1176146 h 3625795"/>
              <a:gd name="connsiteX60" fmla="*/ 5043240 w 9876930"/>
              <a:gd name="connsiteY60" fmla="*/ 1039285 h 3625795"/>
              <a:gd name="connsiteX61" fmla="*/ 5277281 w 9876930"/>
              <a:gd name="connsiteY61" fmla="*/ 977141 h 3625795"/>
              <a:gd name="connsiteX62" fmla="*/ 5440769 w 9876930"/>
              <a:gd name="connsiteY62" fmla="*/ 1012097 h 3625795"/>
              <a:gd name="connsiteX63" fmla="*/ 5609943 w 9876930"/>
              <a:gd name="connsiteY63" fmla="*/ 1103632 h 3625795"/>
              <a:gd name="connsiteX64" fmla="*/ 5751488 w 9876930"/>
              <a:gd name="connsiteY64" fmla="*/ 1223515 h 3625795"/>
              <a:gd name="connsiteX65" fmla="*/ 5836416 w 9876930"/>
              <a:gd name="connsiteY65" fmla="*/ 1343679 h 3625795"/>
              <a:gd name="connsiteX66" fmla="*/ 5976920 w 9876930"/>
              <a:gd name="connsiteY66" fmla="*/ 1579721 h 3625795"/>
              <a:gd name="connsiteX67" fmla="*/ 6017162 w 9876930"/>
              <a:gd name="connsiteY67" fmla="*/ 1734961 h 3625795"/>
              <a:gd name="connsiteX68" fmla="*/ 6017162 w 9876930"/>
              <a:gd name="connsiteY68" fmla="*/ 3195342 h 3625795"/>
              <a:gd name="connsiteX69" fmla="*/ 6391306 w 9876930"/>
              <a:gd name="connsiteY69" fmla="*/ 3464579 h 3625795"/>
              <a:gd name="connsiteX70" fmla="*/ 6391306 w 9876930"/>
              <a:gd name="connsiteY70" fmla="*/ 850692 h 3625795"/>
              <a:gd name="connsiteX71" fmla="*/ 6720027 w 9876930"/>
              <a:gd name="connsiteY71" fmla="*/ 850692 h 3625795"/>
              <a:gd name="connsiteX72" fmla="*/ 6770740 w 9876930"/>
              <a:gd name="connsiteY72" fmla="*/ 850692 h 3625795"/>
              <a:gd name="connsiteX73" fmla="*/ 6795768 w 9876930"/>
              <a:gd name="connsiteY73" fmla="*/ 966407 h 3625795"/>
              <a:gd name="connsiteX74" fmla="*/ 7033510 w 9876930"/>
              <a:gd name="connsiteY74" fmla="*/ 1747053 h 3625795"/>
              <a:gd name="connsiteX75" fmla="*/ 7350715 w 9876930"/>
              <a:gd name="connsiteY75" fmla="*/ 2342625 h 3625795"/>
              <a:gd name="connsiteX76" fmla="*/ 7688223 w 9876930"/>
              <a:gd name="connsiteY76" fmla="*/ 2725299 h 3625795"/>
              <a:gd name="connsiteX77" fmla="*/ 8014477 w 9876930"/>
              <a:gd name="connsiteY77" fmla="*/ 2940360 h 3625795"/>
              <a:gd name="connsiteX78" fmla="*/ 8295727 w 9876930"/>
              <a:gd name="connsiteY78" fmla="*/ 3034136 h 3625795"/>
              <a:gd name="connsiteX79" fmla="*/ 8505703 w 9876930"/>
              <a:gd name="connsiteY79" fmla="*/ 3054557 h 3625795"/>
              <a:gd name="connsiteX80" fmla="*/ 8921610 w 9876930"/>
              <a:gd name="connsiteY80" fmla="*/ 2963223 h 3625795"/>
              <a:gd name="connsiteX81" fmla="*/ 9213751 w 9876930"/>
              <a:gd name="connsiteY81" fmla="*/ 2725739 h 3625795"/>
              <a:gd name="connsiteX82" fmla="*/ 9385967 w 9876930"/>
              <a:gd name="connsiteY82" fmla="*/ 2401285 h 3625795"/>
              <a:gd name="connsiteX83" fmla="*/ 9441064 w 9876930"/>
              <a:gd name="connsiteY83" fmla="*/ 2040875 h 3625795"/>
              <a:gd name="connsiteX84" fmla="*/ 9312332 w 9876930"/>
              <a:gd name="connsiteY84" fmla="*/ 1472491 h 3625795"/>
              <a:gd name="connsiteX85" fmla="*/ 9008660 w 9876930"/>
              <a:gd name="connsiteY85" fmla="*/ 1124853 h 3625795"/>
              <a:gd name="connsiteX86" fmla="*/ 8652774 w 9876930"/>
              <a:gd name="connsiteY86" fmla="*/ 949833 h 3625795"/>
              <a:gd name="connsiteX87" fmla="*/ 8371485 w 9876930"/>
              <a:gd name="connsiteY87" fmla="*/ 901944 h 3625795"/>
              <a:gd name="connsiteX88" fmla="*/ 8077703 w 9876930"/>
              <a:gd name="connsiteY88" fmla="*/ 961886 h 3625795"/>
              <a:gd name="connsiteX89" fmla="*/ 7862401 w 9876930"/>
              <a:gd name="connsiteY89" fmla="*/ 1112200 h 3625795"/>
              <a:gd name="connsiteX90" fmla="*/ 7731587 w 9876930"/>
              <a:gd name="connsiteY90" fmla="*/ 1305799 h 3625795"/>
              <a:gd name="connsiteX91" fmla="*/ 7688223 w 9876930"/>
              <a:gd name="connsiteY91" fmla="*/ 1506085 h 3625795"/>
              <a:gd name="connsiteX92" fmla="*/ 7835413 w 9876930"/>
              <a:gd name="connsiteY92" fmla="*/ 1886236 h 3625795"/>
              <a:gd name="connsiteX93" fmla="*/ 8236065 w 9876930"/>
              <a:gd name="connsiteY93" fmla="*/ 2044879 h 3625795"/>
              <a:gd name="connsiteX94" fmla="*/ 8399153 w 9876930"/>
              <a:gd name="connsiteY94" fmla="*/ 2019934 h 3625795"/>
              <a:gd name="connsiteX95" fmla="*/ 8562401 w 9876930"/>
              <a:gd name="connsiteY95" fmla="*/ 1940292 h 3625795"/>
              <a:gd name="connsiteX96" fmla="*/ 8688010 w 9876930"/>
              <a:gd name="connsiteY96" fmla="*/ 1797705 h 3625795"/>
              <a:gd name="connsiteX97" fmla="*/ 8738902 w 9876930"/>
              <a:gd name="connsiteY97" fmla="*/ 1586488 h 3625795"/>
              <a:gd name="connsiteX98" fmla="*/ 8710703 w 9876930"/>
              <a:gd name="connsiteY98" fmla="*/ 1438136 h 3625795"/>
              <a:gd name="connsiteX99" fmla="*/ 8695190 w 9876930"/>
              <a:gd name="connsiteY99" fmla="*/ 1404405 h 3625795"/>
              <a:gd name="connsiteX100" fmla="*/ 8734197 w 9876930"/>
              <a:gd name="connsiteY100" fmla="*/ 1407106 h 3625795"/>
              <a:gd name="connsiteX101" fmla="*/ 8849816 w 9876930"/>
              <a:gd name="connsiteY101" fmla="*/ 1450388 h 3625795"/>
              <a:gd name="connsiteX102" fmla="*/ 8976787 w 9876930"/>
              <a:gd name="connsiteY102" fmla="*/ 1571673 h 3625795"/>
              <a:gd name="connsiteX103" fmla="*/ 9064517 w 9876930"/>
              <a:gd name="connsiteY103" fmla="*/ 1736843 h 3625795"/>
              <a:gd name="connsiteX104" fmla="*/ 9097671 w 9876930"/>
              <a:gd name="connsiteY104" fmla="*/ 1900411 h 3625795"/>
              <a:gd name="connsiteX105" fmla="*/ 9060033 w 9876930"/>
              <a:gd name="connsiteY105" fmla="*/ 2108264 h 3625795"/>
              <a:gd name="connsiteX106" fmla="*/ 8945555 w 9876930"/>
              <a:gd name="connsiteY106" fmla="*/ 2323526 h 3625795"/>
              <a:gd name="connsiteX107" fmla="*/ 8748672 w 9876930"/>
              <a:gd name="connsiteY107" fmla="*/ 2490497 h 3625795"/>
              <a:gd name="connsiteX108" fmla="*/ 8455411 w 9876930"/>
              <a:gd name="connsiteY108" fmla="*/ 2557406 h 3625795"/>
              <a:gd name="connsiteX109" fmla="*/ 8081827 w 9876930"/>
              <a:gd name="connsiteY109" fmla="*/ 2486613 h 3625795"/>
              <a:gd name="connsiteX110" fmla="*/ 7716771 w 9876930"/>
              <a:gd name="connsiteY110" fmla="*/ 2234915 h 3625795"/>
              <a:gd name="connsiteX111" fmla="*/ 7369975 w 9876930"/>
              <a:gd name="connsiteY111" fmla="*/ 1744651 h 3625795"/>
              <a:gd name="connsiteX112" fmla="*/ 7056133 w 9876930"/>
              <a:gd name="connsiteY112" fmla="*/ 941585 h 3625795"/>
              <a:gd name="connsiteX113" fmla="*/ 6822416 w 9876930"/>
              <a:gd name="connsiteY113" fmla="*/ 850692 h 3625795"/>
              <a:gd name="connsiteX114" fmla="*/ 9728640 w 9876930"/>
              <a:gd name="connsiteY114" fmla="*/ 850692 h 3625795"/>
              <a:gd name="connsiteX115" fmla="*/ 9525551 w 9876930"/>
              <a:gd name="connsiteY115" fmla="*/ 507299 h 3625795"/>
              <a:gd name="connsiteX116" fmla="*/ 6594235 w 9876930"/>
              <a:gd name="connsiteY116" fmla="*/ 507299 h 3625795"/>
              <a:gd name="connsiteX117" fmla="*/ 6530552 w 9876930"/>
              <a:gd name="connsiteY117" fmla="*/ 507299 h 3625795"/>
              <a:gd name="connsiteX118" fmla="*/ 6375557 w 9876930"/>
              <a:gd name="connsiteY118" fmla="*/ 507299 h 3625795"/>
              <a:gd name="connsiteX119" fmla="*/ 6375495 w 9876930"/>
              <a:gd name="connsiteY119" fmla="*/ 506653 h 3625795"/>
              <a:gd name="connsiteX120" fmla="*/ 6364159 w 9876930"/>
              <a:gd name="connsiteY120" fmla="*/ 470781 h 3625795"/>
              <a:gd name="connsiteX121" fmla="*/ 6286799 w 9876930"/>
              <a:gd name="connsiteY121" fmla="*/ 229373 h 3625795"/>
              <a:gd name="connsiteX122" fmla="*/ 6017162 w 9876930"/>
              <a:gd name="connsiteY122" fmla="*/ 20398 h 3625795"/>
              <a:gd name="connsiteX123" fmla="*/ 3484488 w 9876930"/>
              <a:gd name="connsiteY123" fmla="*/ 15273 h 3625795"/>
              <a:gd name="connsiteX124" fmla="*/ 3484488 w 9876930"/>
              <a:gd name="connsiteY124" fmla="*/ 618795 h 3625795"/>
              <a:gd name="connsiteX125" fmla="*/ 3475226 w 9876930"/>
              <a:gd name="connsiteY125" fmla="*/ 611243 h 3625795"/>
              <a:gd name="connsiteX126" fmla="*/ 3338098 w 9876930"/>
              <a:gd name="connsiteY126" fmla="*/ 507299 h 3625795"/>
              <a:gd name="connsiteX127" fmla="*/ 3021464 w 9876930"/>
              <a:gd name="connsiteY127" fmla="*/ 507299 h 3625795"/>
              <a:gd name="connsiteX128" fmla="*/ 2816201 w 9876930"/>
              <a:gd name="connsiteY128" fmla="*/ 507299 h 3625795"/>
              <a:gd name="connsiteX129" fmla="*/ 90211 w 9876930"/>
              <a:gd name="connsiteY129" fmla="*/ 507299 h 3625795"/>
              <a:gd name="connsiteX130" fmla="*/ 279686 w 9876930"/>
              <a:gd name="connsiteY130" fmla="*/ 850692 h 3625795"/>
              <a:gd name="connsiteX131" fmla="*/ 1240914 w 9876930"/>
              <a:gd name="connsiteY131" fmla="*/ 850692 h 3625795"/>
              <a:gd name="connsiteX132" fmla="*/ 1096886 w 9876930"/>
              <a:gd name="connsiteY132" fmla="*/ 973578 h 3625795"/>
              <a:gd name="connsiteX133" fmla="*/ 983689 w 9876930"/>
              <a:gd name="connsiteY133" fmla="*/ 1161411 h 3625795"/>
              <a:gd name="connsiteX134" fmla="*/ 889152 w 9876930"/>
              <a:gd name="connsiteY134" fmla="*/ 1318813 h 3625795"/>
              <a:gd name="connsiteX135" fmla="*/ 804786 w 9876930"/>
              <a:gd name="connsiteY135" fmla="*/ 1378594 h 3625795"/>
              <a:gd name="connsiteX136" fmla="*/ 742281 w 9876930"/>
              <a:gd name="connsiteY136" fmla="*/ 1318733 h 3625795"/>
              <a:gd name="connsiteX137" fmla="*/ 637974 w 9876930"/>
              <a:gd name="connsiteY137" fmla="*/ 1152442 h 3625795"/>
              <a:gd name="connsiteX138" fmla="*/ 371620 w 9876930"/>
              <a:gd name="connsiteY138" fmla="*/ 1265758 h 3625795"/>
              <a:gd name="connsiteX139" fmla="*/ 706084 w 9876930"/>
              <a:gd name="connsiteY139" fmla="*/ 1725871 h 3625795"/>
              <a:gd name="connsiteX140" fmla="*/ 970556 w 9876930"/>
              <a:gd name="connsiteY140" fmla="*/ 1839869 h 3625795"/>
              <a:gd name="connsiteX141" fmla="*/ 1142452 w 9876930"/>
              <a:gd name="connsiteY141" fmla="*/ 1751458 h 3625795"/>
              <a:gd name="connsiteX142" fmla="*/ 1190360 w 9876930"/>
              <a:gd name="connsiteY142" fmla="*/ 1580552 h 3625795"/>
              <a:gd name="connsiteX143" fmla="*/ 1186424 w 9876930"/>
              <a:gd name="connsiteY143" fmla="*/ 1557906 h 3625795"/>
              <a:gd name="connsiteX144" fmla="*/ 1220447 w 9876930"/>
              <a:gd name="connsiteY144" fmla="*/ 1533382 h 3625795"/>
              <a:gd name="connsiteX145" fmla="*/ 1395273 w 9876930"/>
              <a:gd name="connsiteY145" fmla="*/ 1350445 h 3625795"/>
              <a:gd name="connsiteX146" fmla="*/ 1483484 w 9876930"/>
              <a:gd name="connsiteY146" fmla="*/ 1146436 h 3625795"/>
              <a:gd name="connsiteX147" fmla="*/ 1553836 w 9876930"/>
              <a:gd name="connsiteY147" fmla="*/ 1329584 h 3625795"/>
              <a:gd name="connsiteX148" fmla="*/ 1711158 w 9876930"/>
              <a:gd name="connsiteY148" fmla="*/ 1541842 h 3625795"/>
              <a:gd name="connsiteX149" fmla="*/ 1904756 w 9876930"/>
              <a:gd name="connsiteY149" fmla="*/ 1722588 h 3625795"/>
              <a:gd name="connsiteX150" fmla="*/ 2090187 w 9876930"/>
              <a:gd name="connsiteY150" fmla="*/ 1808556 h 3625795"/>
              <a:gd name="connsiteX151" fmla="*/ 1276150 w 9876930"/>
              <a:gd name="connsiteY151" fmla="*/ 2260941 h 3625795"/>
              <a:gd name="connsiteX152" fmla="*/ 1601204 w 9876930"/>
              <a:gd name="connsiteY152" fmla="*/ 2666959 h 3625795"/>
              <a:gd name="connsiteX153" fmla="*/ 1637113 w 9876930"/>
              <a:gd name="connsiteY153" fmla="*/ 2652844 h 3625795"/>
              <a:gd name="connsiteX154" fmla="*/ 1636536 w 9876930"/>
              <a:gd name="connsiteY154" fmla="*/ 2651986 h 3625795"/>
              <a:gd name="connsiteX155" fmla="*/ 1656008 w 9876930"/>
              <a:gd name="connsiteY155" fmla="*/ 2653953 h 3625795"/>
              <a:gd name="connsiteX156" fmla="*/ 1699906 w 9876930"/>
              <a:gd name="connsiteY156" fmla="*/ 2654426 h 3625795"/>
              <a:gd name="connsiteX157" fmla="*/ 1760569 w 9876930"/>
              <a:gd name="connsiteY157" fmla="*/ 2656067 h 3625795"/>
              <a:gd name="connsiteX158" fmla="*/ 1823192 w 9876930"/>
              <a:gd name="connsiteY158" fmla="*/ 2667679 h 3625795"/>
              <a:gd name="connsiteX159" fmla="*/ 1881773 w 9876930"/>
              <a:gd name="connsiteY159" fmla="*/ 2686819 h 3625795"/>
              <a:gd name="connsiteX160" fmla="*/ 1962336 w 9876930"/>
              <a:gd name="connsiteY160" fmla="*/ 2719212 h 3625795"/>
              <a:gd name="connsiteX161" fmla="*/ 2069686 w 9876930"/>
              <a:gd name="connsiteY161" fmla="*/ 2765780 h 3625795"/>
              <a:gd name="connsiteX162" fmla="*/ 2169629 w 9876930"/>
              <a:gd name="connsiteY162" fmla="*/ 2829285 h 3625795"/>
              <a:gd name="connsiteX163" fmla="*/ 2199339 w 9876930"/>
              <a:gd name="connsiteY163" fmla="*/ 2847704 h 3625795"/>
              <a:gd name="connsiteX164" fmla="*/ 2277900 w 9876930"/>
              <a:gd name="connsiteY164" fmla="*/ 2911610 h 3625795"/>
              <a:gd name="connsiteX165" fmla="*/ 2292475 w 9876930"/>
              <a:gd name="connsiteY165" fmla="*/ 2935875 h 3625795"/>
              <a:gd name="connsiteX166" fmla="*/ 2330434 w 9876930"/>
              <a:gd name="connsiteY166" fmla="*/ 2962703 h 3625795"/>
              <a:gd name="connsiteX167" fmla="*/ 2616559 w 9876930"/>
              <a:gd name="connsiteY167" fmla="*/ 3167010 h 3625795"/>
              <a:gd name="connsiteX168" fmla="*/ 2598309 w 9876930"/>
              <a:gd name="connsiteY168" fmla="*/ 3257165 h 3625795"/>
              <a:gd name="connsiteX169" fmla="*/ 2606237 w 9876930"/>
              <a:gd name="connsiteY169" fmla="*/ 3265093 h 3625795"/>
              <a:gd name="connsiteX170" fmla="*/ 2608239 w 9876930"/>
              <a:gd name="connsiteY170" fmla="*/ 3269578 h 3625795"/>
              <a:gd name="connsiteX171" fmla="*/ 2634026 w 9876930"/>
              <a:gd name="connsiteY171" fmla="*/ 3341011 h 3625795"/>
              <a:gd name="connsiteX172" fmla="*/ 2858417 w 9876930"/>
              <a:gd name="connsiteY172" fmla="*/ 3438952 h 3625795"/>
              <a:gd name="connsiteX173" fmla="*/ 2863782 w 9876930"/>
              <a:gd name="connsiteY173" fmla="*/ 1528989 h 3625795"/>
              <a:gd name="connsiteX174" fmla="*/ 2863782 w 9876930"/>
              <a:gd name="connsiteY174" fmla="*/ 1569350 h 3625795"/>
              <a:gd name="connsiteX175" fmla="*/ 2868907 w 9876930"/>
              <a:gd name="connsiteY175" fmla="*/ 1532593 h 3625795"/>
              <a:gd name="connsiteX176" fmla="*/ 2881801 w 9876930"/>
              <a:gd name="connsiteY176" fmla="*/ 1498558 h 3625795"/>
              <a:gd name="connsiteX177" fmla="*/ 2925285 w 9876930"/>
              <a:gd name="connsiteY177" fmla="*/ 1381237 h 3625795"/>
              <a:gd name="connsiteX178" fmla="*/ 2880519 w 9876930"/>
              <a:gd name="connsiteY178" fmla="*/ 1357693 h 3625795"/>
              <a:gd name="connsiteX179" fmla="*/ 2930410 w 9876930"/>
              <a:gd name="connsiteY179" fmla="*/ 1311085 h 3625795"/>
              <a:gd name="connsiteX180" fmla="*/ 2945065 w 9876930"/>
              <a:gd name="connsiteY180" fmla="*/ 1287861 h 3625795"/>
              <a:gd name="connsiteX181" fmla="*/ 2950912 w 9876930"/>
              <a:gd name="connsiteY181" fmla="*/ 1201532 h 3625795"/>
              <a:gd name="connsiteX182" fmla="*/ 2913153 w 9876930"/>
              <a:gd name="connsiteY182" fmla="*/ 980625 h 3625795"/>
              <a:gd name="connsiteX183" fmla="*/ 2825182 w 9876930"/>
              <a:gd name="connsiteY183" fmla="*/ 850692 h 3625795"/>
              <a:gd name="connsiteX184" fmla="*/ 3032744 w 9876930"/>
              <a:gd name="connsiteY184" fmla="*/ 850692 h 3625795"/>
              <a:gd name="connsiteX185" fmla="*/ 3257306 w 9876930"/>
              <a:gd name="connsiteY185" fmla="*/ 850692 h 3625795"/>
              <a:gd name="connsiteX186" fmla="*/ 3268106 w 9876930"/>
              <a:gd name="connsiteY186" fmla="*/ 850692 h 3625795"/>
              <a:gd name="connsiteX187" fmla="*/ 3320079 w 9876930"/>
              <a:gd name="connsiteY187" fmla="*/ 900703 h 3625795"/>
              <a:gd name="connsiteX188" fmla="*/ 3396037 w 9876930"/>
              <a:gd name="connsiteY188" fmla="*/ 1002688 h 3625795"/>
              <a:gd name="connsiteX189" fmla="*/ 3459702 w 9876930"/>
              <a:gd name="connsiteY189" fmla="*/ 1115164 h 3625795"/>
              <a:gd name="connsiteX190" fmla="*/ 3484488 w 9876930"/>
              <a:gd name="connsiteY190" fmla="*/ 1191522 h 3625795"/>
              <a:gd name="connsiteX191" fmla="*/ 3484488 w 9876930"/>
              <a:gd name="connsiteY191" fmla="*/ 3195662 h 3625795"/>
              <a:gd name="connsiteX192" fmla="*/ 3853507 w 9876930"/>
              <a:gd name="connsiteY192" fmla="*/ 3464579 h 3625795"/>
              <a:gd name="connsiteX193" fmla="*/ 3853507 w 9876930"/>
              <a:gd name="connsiteY193" fmla="*/ 850692 h 3625795"/>
              <a:gd name="connsiteX194" fmla="*/ 4416326 w 9876930"/>
              <a:gd name="connsiteY194" fmla="*/ 850692 h 3625795"/>
              <a:gd name="connsiteX195" fmla="*/ 4197221 w 9876930"/>
              <a:gd name="connsiteY195" fmla="*/ 507299 h 3625795"/>
              <a:gd name="connsiteX196" fmla="*/ 3834528 w 9876930"/>
              <a:gd name="connsiteY196" fmla="*/ 507299 h 3625795"/>
              <a:gd name="connsiteX197" fmla="*/ 3821074 w 9876930"/>
              <a:gd name="connsiteY197" fmla="*/ 464294 h 3625795"/>
              <a:gd name="connsiteX198" fmla="*/ 3739350 w 9876930"/>
              <a:gd name="connsiteY198" fmla="*/ 231175 h 3625795"/>
              <a:gd name="connsiteX199" fmla="*/ 3484488 w 9876930"/>
              <a:gd name="connsiteY199" fmla="*/ 15273 h 3625795"/>
              <a:gd name="connsiteX200" fmla="*/ 11955 w 9876930"/>
              <a:gd name="connsiteY200" fmla="*/ 0 h 3625795"/>
              <a:gd name="connsiteX201" fmla="*/ 9876930 w 9876930"/>
              <a:gd name="connsiteY201" fmla="*/ 69432 h 3625795"/>
              <a:gd name="connsiteX202" fmla="*/ 9863448 w 9876930"/>
              <a:gd name="connsiteY202" fmla="*/ 3576201 h 3625795"/>
              <a:gd name="connsiteX203" fmla="*/ 119805 w 9876930"/>
              <a:gd name="connsiteY203" fmla="*/ 3625795 h 3625795"/>
              <a:gd name="connsiteX204" fmla="*/ 11955 w 9876930"/>
              <a:gd name="connsiteY204" fmla="*/ 0 h 3625795"/>
              <a:gd name="connsiteX0" fmla="*/ 2479444 w 9864975"/>
              <a:gd name="connsiteY0" fmla="*/ 1952624 h 3625795"/>
              <a:gd name="connsiteX1" fmla="*/ 2477923 w 9864975"/>
              <a:gd name="connsiteY1" fmla="*/ 2774749 h 3625795"/>
              <a:gd name="connsiteX2" fmla="*/ 2349631 w 9864975"/>
              <a:gd name="connsiteY2" fmla="*/ 2580069 h 3625795"/>
              <a:gd name="connsiteX3" fmla="*/ 2200037 w 9864975"/>
              <a:gd name="connsiteY3" fmla="*/ 2545554 h 3625795"/>
              <a:gd name="connsiteX4" fmla="*/ 2205083 w 9864975"/>
              <a:gd name="connsiteY4" fmla="*/ 2545554 h 3625795"/>
              <a:gd name="connsiteX5" fmla="*/ 2136612 w 9864975"/>
              <a:gd name="connsiteY5" fmla="*/ 2433038 h 3625795"/>
              <a:gd name="connsiteX6" fmla="*/ 2111222 w 9864975"/>
              <a:gd name="connsiteY6" fmla="*/ 2487717 h 3625795"/>
              <a:gd name="connsiteX7" fmla="*/ 1839827 w 9864975"/>
              <a:gd name="connsiteY7" fmla="*/ 2301863 h 3625795"/>
              <a:gd name="connsiteX8" fmla="*/ 2479444 w 9864975"/>
              <a:gd name="connsiteY8" fmla="*/ 1952624 h 3625795"/>
              <a:gd name="connsiteX9" fmla="*/ 1718262 w 9864975"/>
              <a:gd name="connsiteY9" fmla="*/ 850692 h 3625795"/>
              <a:gd name="connsiteX10" fmla="*/ 2444000 w 9864975"/>
              <a:gd name="connsiteY10" fmla="*/ 850692 h 3625795"/>
              <a:gd name="connsiteX11" fmla="*/ 2466859 w 9864975"/>
              <a:gd name="connsiteY11" fmla="*/ 877992 h 3625795"/>
              <a:gd name="connsiteX12" fmla="*/ 2532259 w 9864975"/>
              <a:gd name="connsiteY12" fmla="*/ 964368 h 3625795"/>
              <a:gd name="connsiteX13" fmla="*/ 2559687 w 9864975"/>
              <a:gd name="connsiteY13" fmla="*/ 1092060 h 3625795"/>
              <a:gd name="connsiteX14" fmla="*/ 2559687 w 9864975"/>
              <a:gd name="connsiteY14" fmla="*/ 1137386 h 3625795"/>
              <a:gd name="connsiteX15" fmla="*/ 2530416 w 9864975"/>
              <a:gd name="connsiteY15" fmla="*/ 1243495 h 3625795"/>
              <a:gd name="connsiteX16" fmla="*/ 2456301 w 9864975"/>
              <a:gd name="connsiteY16" fmla="*/ 1322016 h 3625795"/>
              <a:gd name="connsiteX17" fmla="*/ 2357719 w 9864975"/>
              <a:gd name="connsiteY17" fmla="*/ 1371547 h 3625795"/>
              <a:gd name="connsiteX18" fmla="*/ 2254893 w 9864975"/>
              <a:gd name="connsiteY18" fmla="*/ 1388845 h 3625795"/>
              <a:gd name="connsiteX19" fmla="*/ 2088963 w 9864975"/>
              <a:gd name="connsiteY19" fmla="*/ 1339554 h 3625795"/>
              <a:gd name="connsiteX20" fmla="*/ 1917226 w 9864975"/>
              <a:gd name="connsiteY20" fmla="*/ 1209460 h 3625795"/>
              <a:gd name="connsiteX21" fmla="*/ 1784530 w 9864975"/>
              <a:gd name="connsiteY21" fmla="*/ 1041768 h 3625795"/>
              <a:gd name="connsiteX22" fmla="*/ 1734518 w 9864975"/>
              <a:gd name="connsiteY22" fmla="*/ 880162 h 3625795"/>
              <a:gd name="connsiteX23" fmla="*/ 1735600 w 9864975"/>
              <a:gd name="connsiteY23" fmla="*/ 854736 h 3625795"/>
              <a:gd name="connsiteX24" fmla="*/ 1718262 w 9864975"/>
              <a:gd name="connsiteY24" fmla="*/ 850692 h 3625795"/>
              <a:gd name="connsiteX25" fmla="*/ 6005207 w 9864975"/>
              <a:gd name="connsiteY25" fmla="*/ 20398 h 3625795"/>
              <a:gd name="connsiteX26" fmla="*/ 6005207 w 9864975"/>
              <a:gd name="connsiteY26" fmla="*/ 1113489 h 3625795"/>
              <a:gd name="connsiteX27" fmla="*/ 5997978 w 9864975"/>
              <a:gd name="connsiteY27" fmla="*/ 1089807 h 3625795"/>
              <a:gd name="connsiteX28" fmla="*/ 5949510 w 9864975"/>
              <a:gd name="connsiteY28" fmla="*/ 998804 h 3625795"/>
              <a:gd name="connsiteX29" fmla="*/ 5757953 w 9864975"/>
              <a:gd name="connsiteY29" fmla="*/ 776095 h 3625795"/>
              <a:gd name="connsiteX30" fmla="*/ 5523111 w 9864975"/>
              <a:gd name="connsiteY30" fmla="*/ 614369 h 3625795"/>
              <a:gd name="connsiteX31" fmla="*/ 5282383 w 9864975"/>
              <a:gd name="connsiteY31" fmla="*/ 594428 h 3625795"/>
              <a:gd name="connsiteX32" fmla="*/ 5282383 w 9864975"/>
              <a:gd name="connsiteY32" fmla="*/ 543175 h 3625795"/>
              <a:gd name="connsiteX33" fmla="*/ 5195815 w 9864975"/>
              <a:gd name="connsiteY33" fmla="*/ 543175 h 3625795"/>
              <a:gd name="connsiteX34" fmla="*/ 5071367 w 9864975"/>
              <a:gd name="connsiteY34" fmla="*/ 553866 h 3625795"/>
              <a:gd name="connsiteX35" fmla="*/ 4884815 w 9864975"/>
              <a:gd name="connsiteY35" fmla="*/ 599033 h 3625795"/>
              <a:gd name="connsiteX36" fmla="*/ 4668152 w 9864975"/>
              <a:gd name="connsiteY36" fmla="*/ 706103 h 3625795"/>
              <a:gd name="connsiteX37" fmla="*/ 4450008 w 9864975"/>
              <a:gd name="connsiteY37" fmla="*/ 960484 h 3625795"/>
              <a:gd name="connsiteX38" fmla="*/ 4359475 w 9864975"/>
              <a:gd name="connsiteY38" fmla="*/ 1091179 h 3625795"/>
              <a:gd name="connsiteX39" fmla="*/ 4329244 w 9864975"/>
              <a:gd name="connsiteY39" fmla="*/ 1267600 h 3625795"/>
              <a:gd name="connsiteX40" fmla="*/ 4343258 w 9864975"/>
              <a:gd name="connsiteY40" fmla="*/ 1394491 h 3625795"/>
              <a:gd name="connsiteX41" fmla="*/ 4398275 w 9864975"/>
              <a:gd name="connsiteY41" fmla="*/ 1526306 h 3625795"/>
              <a:gd name="connsiteX42" fmla="*/ 4509990 w 9864975"/>
              <a:gd name="connsiteY42" fmla="*/ 1629292 h 3625795"/>
              <a:gd name="connsiteX43" fmla="*/ 4696421 w 9864975"/>
              <a:gd name="connsiteY43" fmla="*/ 1670655 h 3625795"/>
              <a:gd name="connsiteX44" fmla="*/ 4834443 w 9864975"/>
              <a:gd name="connsiteY44" fmla="*/ 1632656 h 3625795"/>
              <a:gd name="connsiteX45" fmla="*/ 4989122 w 9864975"/>
              <a:gd name="connsiteY45" fmla="*/ 1556137 h 3625795"/>
              <a:gd name="connsiteX46" fmla="*/ 5118255 w 9864975"/>
              <a:gd name="connsiteY46" fmla="*/ 1499519 h 3625795"/>
              <a:gd name="connsiteX47" fmla="*/ 5162821 w 9864975"/>
              <a:gd name="connsiteY47" fmla="*/ 1479658 h 3625795"/>
              <a:gd name="connsiteX48" fmla="*/ 5216876 w 9864975"/>
              <a:gd name="connsiteY48" fmla="*/ 1508808 h 3625795"/>
              <a:gd name="connsiteX49" fmla="*/ 5171910 w 9864975"/>
              <a:gd name="connsiteY49" fmla="*/ 1614197 h 3625795"/>
              <a:gd name="connsiteX50" fmla="*/ 5061997 w 9864975"/>
              <a:gd name="connsiteY50" fmla="*/ 1794222 h 3625795"/>
              <a:gd name="connsiteX51" fmla="*/ 4866476 w 9864975"/>
              <a:gd name="connsiteY51" fmla="*/ 1952584 h 3625795"/>
              <a:gd name="connsiteX52" fmla="*/ 4755442 w 9864975"/>
              <a:gd name="connsiteY52" fmla="*/ 2040875 h 3625795"/>
              <a:gd name="connsiteX53" fmla="*/ 4700345 w 9864975"/>
              <a:gd name="connsiteY53" fmla="*/ 2089165 h 3625795"/>
              <a:gd name="connsiteX54" fmla="*/ 5067843 w 9864975"/>
              <a:gd name="connsiteY54" fmla="*/ 2514882 h 3625795"/>
              <a:gd name="connsiteX55" fmla="*/ 5481028 w 9864975"/>
              <a:gd name="connsiteY55" fmla="*/ 1979812 h 3625795"/>
              <a:gd name="connsiteX56" fmla="*/ 5600311 w 9864975"/>
              <a:gd name="connsiteY56" fmla="*/ 1619402 h 3625795"/>
              <a:gd name="connsiteX57" fmla="*/ 5460206 w 9864975"/>
              <a:gd name="connsiteY57" fmla="*/ 1277090 h 3625795"/>
              <a:gd name="connsiteX58" fmla="*/ 4997371 w 9864975"/>
              <a:gd name="connsiteY58" fmla="*/ 1151000 h 3625795"/>
              <a:gd name="connsiteX59" fmla="*/ 4863153 w 9864975"/>
              <a:gd name="connsiteY59" fmla="*/ 1176146 h 3625795"/>
              <a:gd name="connsiteX60" fmla="*/ 5031285 w 9864975"/>
              <a:gd name="connsiteY60" fmla="*/ 1039285 h 3625795"/>
              <a:gd name="connsiteX61" fmla="*/ 5265326 w 9864975"/>
              <a:gd name="connsiteY61" fmla="*/ 977141 h 3625795"/>
              <a:gd name="connsiteX62" fmla="*/ 5428814 w 9864975"/>
              <a:gd name="connsiteY62" fmla="*/ 1012097 h 3625795"/>
              <a:gd name="connsiteX63" fmla="*/ 5597988 w 9864975"/>
              <a:gd name="connsiteY63" fmla="*/ 1103632 h 3625795"/>
              <a:gd name="connsiteX64" fmla="*/ 5739533 w 9864975"/>
              <a:gd name="connsiteY64" fmla="*/ 1223515 h 3625795"/>
              <a:gd name="connsiteX65" fmla="*/ 5824461 w 9864975"/>
              <a:gd name="connsiteY65" fmla="*/ 1343679 h 3625795"/>
              <a:gd name="connsiteX66" fmla="*/ 5964965 w 9864975"/>
              <a:gd name="connsiteY66" fmla="*/ 1579721 h 3625795"/>
              <a:gd name="connsiteX67" fmla="*/ 6005207 w 9864975"/>
              <a:gd name="connsiteY67" fmla="*/ 1734961 h 3625795"/>
              <a:gd name="connsiteX68" fmla="*/ 6005207 w 9864975"/>
              <a:gd name="connsiteY68" fmla="*/ 3195342 h 3625795"/>
              <a:gd name="connsiteX69" fmla="*/ 6379351 w 9864975"/>
              <a:gd name="connsiteY69" fmla="*/ 3464579 h 3625795"/>
              <a:gd name="connsiteX70" fmla="*/ 6379351 w 9864975"/>
              <a:gd name="connsiteY70" fmla="*/ 850692 h 3625795"/>
              <a:gd name="connsiteX71" fmla="*/ 6708072 w 9864975"/>
              <a:gd name="connsiteY71" fmla="*/ 850692 h 3625795"/>
              <a:gd name="connsiteX72" fmla="*/ 6758785 w 9864975"/>
              <a:gd name="connsiteY72" fmla="*/ 850692 h 3625795"/>
              <a:gd name="connsiteX73" fmla="*/ 6783813 w 9864975"/>
              <a:gd name="connsiteY73" fmla="*/ 966407 h 3625795"/>
              <a:gd name="connsiteX74" fmla="*/ 7021555 w 9864975"/>
              <a:gd name="connsiteY74" fmla="*/ 1747053 h 3625795"/>
              <a:gd name="connsiteX75" fmla="*/ 7338760 w 9864975"/>
              <a:gd name="connsiteY75" fmla="*/ 2342625 h 3625795"/>
              <a:gd name="connsiteX76" fmla="*/ 7676268 w 9864975"/>
              <a:gd name="connsiteY76" fmla="*/ 2725299 h 3625795"/>
              <a:gd name="connsiteX77" fmla="*/ 8002522 w 9864975"/>
              <a:gd name="connsiteY77" fmla="*/ 2940360 h 3625795"/>
              <a:gd name="connsiteX78" fmla="*/ 8283772 w 9864975"/>
              <a:gd name="connsiteY78" fmla="*/ 3034136 h 3625795"/>
              <a:gd name="connsiteX79" fmla="*/ 8493748 w 9864975"/>
              <a:gd name="connsiteY79" fmla="*/ 3054557 h 3625795"/>
              <a:gd name="connsiteX80" fmla="*/ 8909655 w 9864975"/>
              <a:gd name="connsiteY80" fmla="*/ 2963223 h 3625795"/>
              <a:gd name="connsiteX81" fmla="*/ 9201796 w 9864975"/>
              <a:gd name="connsiteY81" fmla="*/ 2725739 h 3625795"/>
              <a:gd name="connsiteX82" fmla="*/ 9374012 w 9864975"/>
              <a:gd name="connsiteY82" fmla="*/ 2401285 h 3625795"/>
              <a:gd name="connsiteX83" fmla="*/ 9429109 w 9864975"/>
              <a:gd name="connsiteY83" fmla="*/ 2040875 h 3625795"/>
              <a:gd name="connsiteX84" fmla="*/ 9300377 w 9864975"/>
              <a:gd name="connsiteY84" fmla="*/ 1472491 h 3625795"/>
              <a:gd name="connsiteX85" fmla="*/ 8996705 w 9864975"/>
              <a:gd name="connsiteY85" fmla="*/ 1124853 h 3625795"/>
              <a:gd name="connsiteX86" fmla="*/ 8640819 w 9864975"/>
              <a:gd name="connsiteY86" fmla="*/ 949833 h 3625795"/>
              <a:gd name="connsiteX87" fmla="*/ 8359530 w 9864975"/>
              <a:gd name="connsiteY87" fmla="*/ 901944 h 3625795"/>
              <a:gd name="connsiteX88" fmla="*/ 8065748 w 9864975"/>
              <a:gd name="connsiteY88" fmla="*/ 961886 h 3625795"/>
              <a:gd name="connsiteX89" fmla="*/ 7850446 w 9864975"/>
              <a:gd name="connsiteY89" fmla="*/ 1112200 h 3625795"/>
              <a:gd name="connsiteX90" fmla="*/ 7719632 w 9864975"/>
              <a:gd name="connsiteY90" fmla="*/ 1305799 h 3625795"/>
              <a:gd name="connsiteX91" fmla="*/ 7676268 w 9864975"/>
              <a:gd name="connsiteY91" fmla="*/ 1506085 h 3625795"/>
              <a:gd name="connsiteX92" fmla="*/ 7823458 w 9864975"/>
              <a:gd name="connsiteY92" fmla="*/ 1886236 h 3625795"/>
              <a:gd name="connsiteX93" fmla="*/ 8224110 w 9864975"/>
              <a:gd name="connsiteY93" fmla="*/ 2044879 h 3625795"/>
              <a:gd name="connsiteX94" fmla="*/ 8387198 w 9864975"/>
              <a:gd name="connsiteY94" fmla="*/ 2019934 h 3625795"/>
              <a:gd name="connsiteX95" fmla="*/ 8550446 w 9864975"/>
              <a:gd name="connsiteY95" fmla="*/ 1940292 h 3625795"/>
              <a:gd name="connsiteX96" fmla="*/ 8676055 w 9864975"/>
              <a:gd name="connsiteY96" fmla="*/ 1797705 h 3625795"/>
              <a:gd name="connsiteX97" fmla="*/ 8726947 w 9864975"/>
              <a:gd name="connsiteY97" fmla="*/ 1586488 h 3625795"/>
              <a:gd name="connsiteX98" fmla="*/ 8698748 w 9864975"/>
              <a:gd name="connsiteY98" fmla="*/ 1438136 h 3625795"/>
              <a:gd name="connsiteX99" fmla="*/ 8683235 w 9864975"/>
              <a:gd name="connsiteY99" fmla="*/ 1404405 h 3625795"/>
              <a:gd name="connsiteX100" fmla="*/ 8722242 w 9864975"/>
              <a:gd name="connsiteY100" fmla="*/ 1407106 h 3625795"/>
              <a:gd name="connsiteX101" fmla="*/ 8837861 w 9864975"/>
              <a:gd name="connsiteY101" fmla="*/ 1450388 h 3625795"/>
              <a:gd name="connsiteX102" fmla="*/ 8964832 w 9864975"/>
              <a:gd name="connsiteY102" fmla="*/ 1571673 h 3625795"/>
              <a:gd name="connsiteX103" fmla="*/ 9052562 w 9864975"/>
              <a:gd name="connsiteY103" fmla="*/ 1736843 h 3625795"/>
              <a:gd name="connsiteX104" fmla="*/ 9085716 w 9864975"/>
              <a:gd name="connsiteY104" fmla="*/ 1900411 h 3625795"/>
              <a:gd name="connsiteX105" fmla="*/ 9048078 w 9864975"/>
              <a:gd name="connsiteY105" fmla="*/ 2108264 h 3625795"/>
              <a:gd name="connsiteX106" fmla="*/ 8933600 w 9864975"/>
              <a:gd name="connsiteY106" fmla="*/ 2323526 h 3625795"/>
              <a:gd name="connsiteX107" fmla="*/ 8736717 w 9864975"/>
              <a:gd name="connsiteY107" fmla="*/ 2490497 h 3625795"/>
              <a:gd name="connsiteX108" fmla="*/ 8443456 w 9864975"/>
              <a:gd name="connsiteY108" fmla="*/ 2557406 h 3625795"/>
              <a:gd name="connsiteX109" fmla="*/ 8069872 w 9864975"/>
              <a:gd name="connsiteY109" fmla="*/ 2486613 h 3625795"/>
              <a:gd name="connsiteX110" fmla="*/ 7704816 w 9864975"/>
              <a:gd name="connsiteY110" fmla="*/ 2234915 h 3625795"/>
              <a:gd name="connsiteX111" fmla="*/ 7358020 w 9864975"/>
              <a:gd name="connsiteY111" fmla="*/ 1744651 h 3625795"/>
              <a:gd name="connsiteX112" fmla="*/ 7044178 w 9864975"/>
              <a:gd name="connsiteY112" fmla="*/ 941585 h 3625795"/>
              <a:gd name="connsiteX113" fmla="*/ 6810461 w 9864975"/>
              <a:gd name="connsiteY113" fmla="*/ 850692 h 3625795"/>
              <a:gd name="connsiteX114" fmla="*/ 9716685 w 9864975"/>
              <a:gd name="connsiteY114" fmla="*/ 850692 h 3625795"/>
              <a:gd name="connsiteX115" fmla="*/ 9513596 w 9864975"/>
              <a:gd name="connsiteY115" fmla="*/ 507299 h 3625795"/>
              <a:gd name="connsiteX116" fmla="*/ 6582280 w 9864975"/>
              <a:gd name="connsiteY116" fmla="*/ 507299 h 3625795"/>
              <a:gd name="connsiteX117" fmla="*/ 6518597 w 9864975"/>
              <a:gd name="connsiteY117" fmla="*/ 507299 h 3625795"/>
              <a:gd name="connsiteX118" fmla="*/ 6363602 w 9864975"/>
              <a:gd name="connsiteY118" fmla="*/ 507299 h 3625795"/>
              <a:gd name="connsiteX119" fmla="*/ 6363540 w 9864975"/>
              <a:gd name="connsiteY119" fmla="*/ 506653 h 3625795"/>
              <a:gd name="connsiteX120" fmla="*/ 6352204 w 9864975"/>
              <a:gd name="connsiteY120" fmla="*/ 470781 h 3625795"/>
              <a:gd name="connsiteX121" fmla="*/ 6274844 w 9864975"/>
              <a:gd name="connsiteY121" fmla="*/ 229373 h 3625795"/>
              <a:gd name="connsiteX122" fmla="*/ 6005207 w 9864975"/>
              <a:gd name="connsiteY122" fmla="*/ 20398 h 3625795"/>
              <a:gd name="connsiteX123" fmla="*/ 3472533 w 9864975"/>
              <a:gd name="connsiteY123" fmla="*/ 15273 h 3625795"/>
              <a:gd name="connsiteX124" fmla="*/ 3472533 w 9864975"/>
              <a:gd name="connsiteY124" fmla="*/ 618795 h 3625795"/>
              <a:gd name="connsiteX125" fmla="*/ 3463271 w 9864975"/>
              <a:gd name="connsiteY125" fmla="*/ 611243 h 3625795"/>
              <a:gd name="connsiteX126" fmla="*/ 3326143 w 9864975"/>
              <a:gd name="connsiteY126" fmla="*/ 507299 h 3625795"/>
              <a:gd name="connsiteX127" fmla="*/ 3009509 w 9864975"/>
              <a:gd name="connsiteY127" fmla="*/ 507299 h 3625795"/>
              <a:gd name="connsiteX128" fmla="*/ 2804246 w 9864975"/>
              <a:gd name="connsiteY128" fmla="*/ 507299 h 3625795"/>
              <a:gd name="connsiteX129" fmla="*/ 78256 w 9864975"/>
              <a:gd name="connsiteY129" fmla="*/ 507299 h 3625795"/>
              <a:gd name="connsiteX130" fmla="*/ 267731 w 9864975"/>
              <a:gd name="connsiteY130" fmla="*/ 850692 h 3625795"/>
              <a:gd name="connsiteX131" fmla="*/ 1228959 w 9864975"/>
              <a:gd name="connsiteY131" fmla="*/ 850692 h 3625795"/>
              <a:gd name="connsiteX132" fmla="*/ 1084931 w 9864975"/>
              <a:gd name="connsiteY132" fmla="*/ 973578 h 3625795"/>
              <a:gd name="connsiteX133" fmla="*/ 971734 w 9864975"/>
              <a:gd name="connsiteY133" fmla="*/ 1161411 h 3625795"/>
              <a:gd name="connsiteX134" fmla="*/ 877197 w 9864975"/>
              <a:gd name="connsiteY134" fmla="*/ 1318813 h 3625795"/>
              <a:gd name="connsiteX135" fmla="*/ 792831 w 9864975"/>
              <a:gd name="connsiteY135" fmla="*/ 1378594 h 3625795"/>
              <a:gd name="connsiteX136" fmla="*/ 730326 w 9864975"/>
              <a:gd name="connsiteY136" fmla="*/ 1318733 h 3625795"/>
              <a:gd name="connsiteX137" fmla="*/ 626019 w 9864975"/>
              <a:gd name="connsiteY137" fmla="*/ 1152442 h 3625795"/>
              <a:gd name="connsiteX138" fmla="*/ 359665 w 9864975"/>
              <a:gd name="connsiteY138" fmla="*/ 1265758 h 3625795"/>
              <a:gd name="connsiteX139" fmla="*/ 694129 w 9864975"/>
              <a:gd name="connsiteY139" fmla="*/ 1725871 h 3625795"/>
              <a:gd name="connsiteX140" fmla="*/ 958601 w 9864975"/>
              <a:gd name="connsiteY140" fmla="*/ 1839869 h 3625795"/>
              <a:gd name="connsiteX141" fmla="*/ 1130497 w 9864975"/>
              <a:gd name="connsiteY141" fmla="*/ 1751458 h 3625795"/>
              <a:gd name="connsiteX142" fmla="*/ 1178405 w 9864975"/>
              <a:gd name="connsiteY142" fmla="*/ 1580552 h 3625795"/>
              <a:gd name="connsiteX143" fmla="*/ 1174469 w 9864975"/>
              <a:gd name="connsiteY143" fmla="*/ 1557906 h 3625795"/>
              <a:gd name="connsiteX144" fmla="*/ 1208492 w 9864975"/>
              <a:gd name="connsiteY144" fmla="*/ 1533382 h 3625795"/>
              <a:gd name="connsiteX145" fmla="*/ 1383318 w 9864975"/>
              <a:gd name="connsiteY145" fmla="*/ 1350445 h 3625795"/>
              <a:gd name="connsiteX146" fmla="*/ 1471529 w 9864975"/>
              <a:gd name="connsiteY146" fmla="*/ 1146436 h 3625795"/>
              <a:gd name="connsiteX147" fmla="*/ 1541881 w 9864975"/>
              <a:gd name="connsiteY147" fmla="*/ 1329584 h 3625795"/>
              <a:gd name="connsiteX148" fmla="*/ 1699203 w 9864975"/>
              <a:gd name="connsiteY148" fmla="*/ 1541842 h 3625795"/>
              <a:gd name="connsiteX149" fmla="*/ 1892801 w 9864975"/>
              <a:gd name="connsiteY149" fmla="*/ 1722588 h 3625795"/>
              <a:gd name="connsiteX150" fmla="*/ 2078232 w 9864975"/>
              <a:gd name="connsiteY150" fmla="*/ 1808556 h 3625795"/>
              <a:gd name="connsiteX151" fmla="*/ 1264195 w 9864975"/>
              <a:gd name="connsiteY151" fmla="*/ 2260941 h 3625795"/>
              <a:gd name="connsiteX152" fmla="*/ 1589249 w 9864975"/>
              <a:gd name="connsiteY152" fmla="*/ 2666959 h 3625795"/>
              <a:gd name="connsiteX153" fmla="*/ 1625158 w 9864975"/>
              <a:gd name="connsiteY153" fmla="*/ 2652844 h 3625795"/>
              <a:gd name="connsiteX154" fmla="*/ 1624581 w 9864975"/>
              <a:gd name="connsiteY154" fmla="*/ 2651986 h 3625795"/>
              <a:gd name="connsiteX155" fmla="*/ 1644053 w 9864975"/>
              <a:gd name="connsiteY155" fmla="*/ 2653953 h 3625795"/>
              <a:gd name="connsiteX156" fmla="*/ 1687951 w 9864975"/>
              <a:gd name="connsiteY156" fmla="*/ 2654426 h 3625795"/>
              <a:gd name="connsiteX157" fmla="*/ 1748614 w 9864975"/>
              <a:gd name="connsiteY157" fmla="*/ 2656067 h 3625795"/>
              <a:gd name="connsiteX158" fmla="*/ 1811237 w 9864975"/>
              <a:gd name="connsiteY158" fmla="*/ 2667679 h 3625795"/>
              <a:gd name="connsiteX159" fmla="*/ 1869818 w 9864975"/>
              <a:gd name="connsiteY159" fmla="*/ 2686819 h 3625795"/>
              <a:gd name="connsiteX160" fmla="*/ 1950381 w 9864975"/>
              <a:gd name="connsiteY160" fmla="*/ 2719212 h 3625795"/>
              <a:gd name="connsiteX161" fmla="*/ 2057731 w 9864975"/>
              <a:gd name="connsiteY161" fmla="*/ 2765780 h 3625795"/>
              <a:gd name="connsiteX162" fmla="*/ 2157674 w 9864975"/>
              <a:gd name="connsiteY162" fmla="*/ 2829285 h 3625795"/>
              <a:gd name="connsiteX163" fmla="*/ 2187384 w 9864975"/>
              <a:gd name="connsiteY163" fmla="*/ 2847704 h 3625795"/>
              <a:gd name="connsiteX164" fmla="*/ 2265945 w 9864975"/>
              <a:gd name="connsiteY164" fmla="*/ 2911610 h 3625795"/>
              <a:gd name="connsiteX165" fmla="*/ 2280520 w 9864975"/>
              <a:gd name="connsiteY165" fmla="*/ 2935875 h 3625795"/>
              <a:gd name="connsiteX166" fmla="*/ 2318479 w 9864975"/>
              <a:gd name="connsiteY166" fmla="*/ 2962703 h 3625795"/>
              <a:gd name="connsiteX167" fmla="*/ 2604604 w 9864975"/>
              <a:gd name="connsiteY167" fmla="*/ 3167010 h 3625795"/>
              <a:gd name="connsiteX168" fmla="*/ 2586354 w 9864975"/>
              <a:gd name="connsiteY168" fmla="*/ 3257165 h 3625795"/>
              <a:gd name="connsiteX169" fmla="*/ 2594282 w 9864975"/>
              <a:gd name="connsiteY169" fmla="*/ 3265093 h 3625795"/>
              <a:gd name="connsiteX170" fmla="*/ 2596284 w 9864975"/>
              <a:gd name="connsiteY170" fmla="*/ 3269578 h 3625795"/>
              <a:gd name="connsiteX171" fmla="*/ 2622071 w 9864975"/>
              <a:gd name="connsiteY171" fmla="*/ 3341011 h 3625795"/>
              <a:gd name="connsiteX172" fmla="*/ 2846462 w 9864975"/>
              <a:gd name="connsiteY172" fmla="*/ 3438952 h 3625795"/>
              <a:gd name="connsiteX173" fmla="*/ 2851827 w 9864975"/>
              <a:gd name="connsiteY173" fmla="*/ 1528989 h 3625795"/>
              <a:gd name="connsiteX174" fmla="*/ 2851827 w 9864975"/>
              <a:gd name="connsiteY174" fmla="*/ 1569350 h 3625795"/>
              <a:gd name="connsiteX175" fmla="*/ 2856952 w 9864975"/>
              <a:gd name="connsiteY175" fmla="*/ 1532593 h 3625795"/>
              <a:gd name="connsiteX176" fmla="*/ 2869846 w 9864975"/>
              <a:gd name="connsiteY176" fmla="*/ 1498558 h 3625795"/>
              <a:gd name="connsiteX177" fmla="*/ 2913330 w 9864975"/>
              <a:gd name="connsiteY177" fmla="*/ 1381237 h 3625795"/>
              <a:gd name="connsiteX178" fmla="*/ 2868564 w 9864975"/>
              <a:gd name="connsiteY178" fmla="*/ 1357693 h 3625795"/>
              <a:gd name="connsiteX179" fmla="*/ 2918455 w 9864975"/>
              <a:gd name="connsiteY179" fmla="*/ 1311085 h 3625795"/>
              <a:gd name="connsiteX180" fmla="*/ 2933110 w 9864975"/>
              <a:gd name="connsiteY180" fmla="*/ 1287861 h 3625795"/>
              <a:gd name="connsiteX181" fmla="*/ 2938957 w 9864975"/>
              <a:gd name="connsiteY181" fmla="*/ 1201532 h 3625795"/>
              <a:gd name="connsiteX182" fmla="*/ 2901198 w 9864975"/>
              <a:gd name="connsiteY182" fmla="*/ 980625 h 3625795"/>
              <a:gd name="connsiteX183" fmla="*/ 2813227 w 9864975"/>
              <a:gd name="connsiteY183" fmla="*/ 850692 h 3625795"/>
              <a:gd name="connsiteX184" fmla="*/ 3020789 w 9864975"/>
              <a:gd name="connsiteY184" fmla="*/ 850692 h 3625795"/>
              <a:gd name="connsiteX185" fmla="*/ 3245351 w 9864975"/>
              <a:gd name="connsiteY185" fmla="*/ 850692 h 3625795"/>
              <a:gd name="connsiteX186" fmla="*/ 3256151 w 9864975"/>
              <a:gd name="connsiteY186" fmla="*/ 850692 h 3625795"/>
              <a:gd name="connsiteX187" fmla="*/ 3308124 w 9864975"/>
              <a:gd name="connsiteY187" fmla="*/ 900703 h 3625795"/>
              <a:gd name="connsiteX188" fmla="*/ 3384082 w 9864975"/>
              <a:gd name="connsiteY188" fmla="*/ 1002688 h 3625795"/>
              <a:gd name="connsiteX189" fmla="*/ 3447747 w 9864975"/>
              <a:gd name="connsiteY189" fmla="*/ 1115164 h 3625795"/>
              <a:gd name="connsiteX190" fmla="*/ 3472533 w 9864975"/>
              <a:gd name="connsiteY190" fmla="*/ 1191522 h 3625795"/>
              <a:gd name="connsiteX191" fmla="*/ 3472533 w 9864975"/>
              <a:gd name="connsiteY191" fmla="*/ 3195662 h 3625795"/>
              <a:gd name="connsiteX192" fmla="*/ 3841552 w 9864975"/>
              <a:gd name="connsiteY192" fmla="*/ 3464579 h 3625795"/>
              <a:gd name="connsiteX193" fmla="*/ 3841552 w 9864975"/>
              <a:gd name="connsiteY193" fmla="*/ 850692 h 3625795"/>
              <a:gd name="connsiteX194" fmla="*/ 4404371 w 9864975"/>
              <a:gd name="connsiteY194" fmla="*/ 850692 h 3625795"/>
              <a:gd name="connsiteX195" fmla="*/ 4185266 w 9864975"/>
              <a:gd name="connsiteY195" fmla="*/ 507299 h 3625795"/>
              <a:gd name="connsiteX196" fmla="*/ 3822573 w 9864975"/>
              <a:gd name="connsiteY196" fmla="*/ 507299 h 3625795"/>
              <a:gd name="connsiteX197" fmla="*/ 3809119 w 9864975"/>
              <a:gd name="connsiteY197" fmla="*/ 464294 h 3625795"/>
              <a:gd name="connsiteX198" fmla="*/ 3727395 w 9864975"/>
              <a:gd name="connsiteY198" fmla="*/ 231175 h 3625795"/>
              <a:gd name="connsiteX199" fmla="*/ 3472533 w 9864975"/>
              <a:gd name="connsiteY199" fmla="*/ 15273 h 3625795"/>
              <a:gd name="connsiteX200" fmla="*/ 0 w 9864975"/>
              <a:gd name="connsiteY200" fmla="*/ 0 h 3625795"/>
              <a:gd name="connsiteX201" fmla="*/ 9864975 w 9864975"/>
              <a:gd name="connsiteY201" fmla="*/ 69432 h 3625795"/>
              <a:gd name="connsiteX202" fmla="*/ 9851493 w 9864975"/>
              <a:gd name="connsiteY202" fmla="*/ 3576201 h 3625795"/>
              <a:gd name="connsiteX203" fmla="*/ 107850 w 9864975"/>
              <a:gd name="connsiteY203" fmla="*/ 3625795 h 3625795"/>
              <a:gd name="connsiteX204" fmla="*/ 0 w 9864975"/>
              <a:gd name="connsiteY204" fmla="*/ 0 h 3625795"/>
              <a:gd name="connsiteX0" fmla="*/ 2479444 w 9864975"/>
              <a:gd name="connsiteY0" fmla="*/ 1952624 h 3625795"/>
              <a:gd name="connsiteX1" fmla="*/ 2477923 w 9864975"/>
              <a:gd name="connsiteY1" fmla="*/ 2774749 h 3625795"/>
              <a:gd name="connsiteX2" fmla="*/ 2349631 w 9864975"/>
              <a:gd name="connsiteY2" fmla="*/ 2580069 h 3625795"/>
              <a:gd name="connsiteX3" fmla="*/ 2200037 w 9864975"/>
              <a:gd name="connsiteY3" fmla="*/ 2545554 h 3625795"/>
              <a:gd name="connsiteX4" fmla="*/ 2205083 w 9864975"/>
              <a:gd name="connsiteY4" fmla="*/ 2545554 h 3625795"/>
              <a:gd name="connsiteX5" fmla="*/ 2136612 w 9864975"/>
              <a:gd name="connsiteY5" fmla="*/ 2433038 h 3625795"/>
              <a:gd name="connsiteX6" fmla="*/ 2111222 w 9864975"/>
              <a:gd name="connsiteY6" fmla="*/ 2487717 h 3625795"/>
              <a:gd name="connsiteX7" fmla="*/ 1839827 w 9864975"/>
              <a:gd name="connsiteY7" fmla="*/ 2301863 h 3625795"/>
              <a:gd name="connsiteX8" fmla="*/ 2479444 w 9864975"/>
              <a:gd name="connsiteY8" fmla="*/ 1952624 h 3625795"/>
              <a:gd name="connsiteX9" fmla="*/ 1718262 w 9864975"/>
              <a:gd name="connsiteY9" fmla="*/ 850692 h 3625795"/>
              <a:gd name="connsiteX10" fmla="*/ 2444000 w 9864975"/>
              <a:gd name="connsiteY10" fmla="*/ 850692 h 3625795"/>
              <a:gd name="connsiteX11" fmla="*/ 2466859 w 9864975"/>
              <a:gd name="connsiteY11" fmla="*/ 877992 h 3625795"/>
              <a:gd name="connsiteX12" fmla="*/ 2532259 w 9864975"/>
              <a:gd name="connsiteY12" fmla="*/ 964368 h 3625795"/>
              <a:gd name="connsiteX13" fmla="*/ 2559687 w 9864975"/>
              <a:gd name="connsiteY13" fmla="*/ 1092060 h 3625795"/>
              <a:gd name="connsiteX14" fmla="*/ 2559687 w 9864975"/>
              <a:gd name="connsiteY14" fmla="*/ 1137386 h 3625795"/>
              <a:gd name="connsiteX15" fmla="*/ 2530416 w 9864975"/>
              <a:gd name="connsiteY15" fmla="*/ 1243495 h 3625795"/>
              <a:gd name="connsiteX16" fmla="*/ 2456301 w 9864975"/>
              <a:gd name="connsiteY16" fmla="*/ 1322016 h 3625795"/>
              <a:gd name="connsiteX17" fmla="*/ 2357719 w 9864975"/>
              <a:gd name="connsiteY17" fmla="*/ 1371547 h 3625795"/>
              <a:gd name="connsiteX18" fmla="*/ 2254893 w 9864975"/>
              <a:gd name="connsiteY18" fmla="*/ 1388845 h 3625795"/>
              <a:gd name="connsiteX19" fmla="*/ 2088963 w 9864975"/>
              <a:gd name="connsiteY19" fmla="*/ 1339554 h 3625795"/>
              <a:gd name="connsiteX20" fmla="*/ 1917226 w 9864975"/>
              <a:gd name="connsiteY20" fmla="*/ 1209460 h 3625795"/>
              <a:gd name="connsiteX21" fmla="*/ 1784530 w 9864975"/>
              <a:gd name="connsiteY21" fmla="*/ 1041768 h 3625795"/>
              <a:gd name="connsiteX22" fmla="*/ 1734518 w 9864975"/>
              <a:gd name="connsiteY22" fmla="*/ 880162 h 3625795"/>
              <a:gd name="connsiteX23" fmla="*/ 1735600 w 9864975"/>
              <a:gd name="connsiteY23" fmla="*/ 854736 h 3625795"/>
              <a:gd name="connsiteX24" fmla="*/ 1718262 w 9864975"/>
              <a:gd name="connsiteY24" fmla="*/ 850692 h 3625795"/>
              <a:gd name="connsiteX25" fmla="*/ 6005207 w 9864975"/>
              <a:gd name="connsiteY25" fmla="*/ 20398 h 3625795"/>
              <a:gd name="connsiteX26" fmla="*/ 6005207 w 9864975"/>
              <a:gd name="connsiteY26" fmla="*/ 1113489 h 3625795"/>
              <a:gd name="connsiteX27" fmla="*/ 5997978 w 9864975"/>
              <a:gd name="connsiteY27" fmla="*/ 1089807 h 3625795"/>
              <a:gd name="connsiteX28" fmla="*/ 5949510 w 9864975"/>
              <a:gd name="connsiteY28" fmla="*/ 998804 h 3625795"/>
              <a:gd name="connsiteX29" fmla="*/ 5757953 w 9864975"/>
              <a:gd name="connsiteY29" fmla="*/ 776095 h 3625795"/>
              <a:gd name="connsiteX30" fmla="*/ 5523111 w 9864975"/>
              <a:gd name="connsiteY30" fmla="*/ 614369 h 3625795"/>
              <a:gd name="connsiteX31" fmla="*/ 5282383 w 9864975"/>
              <a:gd name="connsiteY31" fmla="*/ 594428 h 3625795"/>
              <a:gd name="connsiteX32" fmla="*/ 5282383 w 9864975"/>
              <a:gd name="connsiteY32" fmla="*/ 543175 h 3625795"/>
              <a:gd name="connsiteX33" fmla="*/ 5195815 w 9864975"/>
              <a:gd name="connsiteY33" fmla="*/ 543175 h 3625795"/>
              <a:gd name="connsiteX34" fmla="*/ 5071367 w 9864975"/>
              <a:gd name="connsiteY34" fmla="*/ 553866 h 3625795"/>
              <a:gd name="connsiteX35" fmla="*/ 4884815 w 9864975"/>
              <a:gd name="connsiteY35" fmla="*/ 599033 h 3625795"/>
              <a:gd name="connsiteX36" fmla="*/ 4668152 w 9864975"/>
              <a:gd name="connsiteY36" fmla="*/ 706103 h 3625795"/>
              <a:gd name="connsiteX37" fmla="*/ 4450008 w 9864975"/>
              <a:gd name="connsiteY37" fmla="*/ 960484 h 3625795"/>
              <a:gd name="connsiteX38" fmla="*/ 4359475 w 9864975"/>
              <a:gd name="connsiteY38" fmla="*/ 1091179 h 3625795"/>
              <a:gd name="connsiteX39" fmla="*/ 4329244 w 9864975"/>
              <a:gd name="connsiteY39" fmla="*/ 1267600 h 3625795"/>
              <a:gd name="connsiteX40" fmla="*/ 4343258 w 9864975"/>
              <a:gd name="connsiteY40" fmla="*/ 1394491 h 3625795"/>
              <a:gd name="connsiteX41" fmla="*/ 4398275 w 9864975"/>
              <a:gd name="connsiteY41" fmla="*/ 1526306 h 3625795"/>
              <a:gd name="connsiteX42" fmla="*/ 4509990 w 9864975"/>
              <a:gd name="connsiteY42" fmla="*/ 1629292 h 3625795"/>
              <a:gd name="connsiteX43" fmla="*/ 4696421 w 9864975"/>
              <a:gd name="connsiteY43" fmla="*/ 1670655 h 3625795"/>
              <a:gd name="connsiteX44" fmla="*/ 4834443 w 9864975"/>
              <a:gd name="connsiteY44" fmla="*/ 1632656 h 3625795"/>
              <a:gd name="connsiteX45" fmla="*/ 4989122 w 9864975"/>
              <a:gd name="connsiteY45" fmla="*/ 1556137 h 3625795"/>
              <a:gd name="connsiteX46" fmla="*/ 5118255 w 9864975"/>
              <a:gd name="connsiteY46" fmla="*/ 1499519 h 3625795"/>
              <a:gd name="connsiteX47" fmla="*/ 5162821 w 9864975"/>
              <a:gd name="connsiteY47" fmla="*/ 1479658 h 3625795"/>
              <a:gd name="connsiteX48" fmla="*/ 5216876 w 9864975"/>
              <a:gd name="connsiteY48" fmla="*/ 1508808 h 3625795"/>
              <a:gd name="connsiteX49" fmla="*/ 5171910 w 9864975"/>
              <a:gd name="connsiteY49" fmla="*/ 1614197 h 3625795"/>
              <a:gd name="connsiteX50" fmla="*/ 5061997 w 9864975"/>
              <a:gd name="connsiteY50" fmla="*/ 1794222 h 3625795"/>
              <a:gd name="connsiteX51" fmla="*/ 4866476 w 9864975"/>
              <a:gd name="connsiteY51" fmla="*/ 1952584 h 3625795"/>
              <a:gd name="connsiteX52" fmla="*/ 4755442 w 9864975"/>
              <a:gd name="connsiteY52" fmla="*/ 2040875 h 3625795"/>
              <a:gd name="connsiteX53" fmla="*/ 4700345 w 9864975"/>
              <a:gd name="connsiteY53" fmla="*/ 2089165 h 3625795"/>
              <a:gd name="connsiteX54" fmla="*/ 5067843 w 9864975"/>
              <a:gd name="connsiteY54" fmla="*/ 2514882 h 3625795"/>
              <a:gd name="connsiteX55" fmla="*/ 5481028 w 9864975"/>
              <a:gd name="connsiteY55" fmla="*/ 1979812 h 3625795"/>
              <a:gd name="connsiteX56" fmla="*/ 5600311 w 9864975"/>
              <a:gd name="connsiteY56" fmla="*/ 1619402 h 3625795"/>
              <a:gd name="connsiteX57" fmla="*/ 5460206 w 9864975"/>
              <a:gd name="connsiteY57" fmla="*/ 1277090 h 3625795"/>
              <a:gd name="connsiteX58" fmla="*/ 4997371 w 9864975"/>
              <a:gd name="connsiteY58" fmla="*/ 1151000 h 3625795"/>
              <a:gd name="connsiteX59" fmla="*/ 4863153 w 9864975"/>
              <a:gd name="connsiteY59" fmla="*/ 1176146 h 3625795"/>
              <a:gd name="connsiteX60" fmla="*/ 5031285 w 9864975"/>
              <a:gd name="connsiteY60" fmla="*/ 1039285 h 3625795"/>
              <a:gd name="connsiteX61" fmla="*/ 5265326 w 9864975"/>
              <a:gd name="connsiteY61" fmla="*/ 977141 h 3625795"/>
              <a:gd name="connsiteX62" fmla="*/ 5428814 w 9864975"/>
              <a:gd name="connsiteY62" fmla="*/ 1012097 h 3625795"/>
              <a:gd name="connsiteX63" fmla="*/ 5597988 w 9864975"/>
              <a:gd name="connsiteY63" fmla="*/ 1103632 h 3625795"/>
              <a:gd name="connsiteX64" fmla="*/ 5739533 w 9864975"/>
              <a:gd name="connsiteY64" fmla="*/ 1223515 h 3625795"/>
              <a:gd name="connsiteX65" fmla="*/ 5824461 w 9864975"/>
              <a:gd name="connsiteY65" fmla="*/ 1343679 h 3625795"/>
              <a:gd name="connsiteX66" fmla="*/ 5964965 w 9864975"/>
              <a:gd name="connsiteY66" fmla="*/ 1579721 h 3625795"/>
              <a:gd name="connsiteX67" fmla="*/ 6005207 w 9864975"/>
              <a:gd name="connsiteY67" fmla="*/ 1734961 h 3625795"/>
              <a:gd name="connsiteX68" fmla="*/ 6005207 w 9864975"/>
              <a:gd name="connsiteY68" fmla="*/ 3195342 h 3625795"/>
              <a:gd name="connsiteX69" fmla="*/ 6379351 w 9864975"/>
              <a:gd name="connsiteY69" fmla="*/ 3464579 h 3625795"/>
              <a:gd name="connsiteX70" fmla="*/ 6379351 w 9864975"/>
              <a:gd name="connsiteY70" fmla="*/ 850692 h 3625795"/>
              <a:gd name="connsiteX71" fmla="*/ 6708072 w 9864975"/>
              <a:gd name="connsiteY71" fmla="*/ 850692 h 3625795"/>
              <a:gd name="connsiteX72" fmla="*/ 6758785 w 9864975"/>
              <a:gd name="connsiteY72" fmla="*/ 850692 h 3625795"/>
              <a:gd name="connsiteX73" fmla="*/ 6783813 w 9864975"/>
              <a:gd name="connsiteY73" fmla="*/ 966407 h 3625795"/>
              <a:gd name="connsiteX74" fmla="*/ 7021555 w 9864975"/>
              <a:gd name="connsiteY74" fmla="*/ 1747053 h 3625795"/>
              <a:gd name="connsiteX75" fmla="*/ 7338760 w 9864975"/>
              <a:gd name="connsiteY75" fmla="*/ 2342625 h 3625795"/>
              <a:gd name="connsiteX76" fmla="*/ 7676268 w 9864975"/>
              <a:gd name="connsiteY76" fmla="*/ 2725299 h 3625795"/>
              <a:gd name="connsiteX77" fmla="*/ 8002522 w 9864975"/>
              <a:gd name="connsiteY77" fmla="*/ 2940360 h 3625795"/>
              <a:gd name="connsiteX78" fmla="*/ 8283772 w 9864975"/>
              <a:gd name="connsiteY78" fmla="*/ 3034136 h 3625795"/>
              <a:gd name="connsiteX79" fmla="*/ 8493748 w 9864975"/>
              <a:gd name="connsiteY79" fmla="*/ 3054557 h 3625795"/>
              <a:gd name="connsiteX80" fmla="*/ 8909655 w 9864975"/>
              <a:gd name="connsiteY80" fmla="*/ 2963223 h 3625795"/>
              <a:gd name="connsiteX81" fmla="*/ 9201796 w 9864975"/>
              <a:gd name="connsiteY81" fmla="*/ 2725739 h 3625795"/>
              <a:gd name="connsiteX82" fmla="*/ 9374012 w 9864975"/>
              <a:gd name="connsiteY82" fmla="*/ 2401285 h 3625795"/>
              <a:gd name="connsiteX83" fmla="*/ 9429109 w 9864975"/>
              <a:gd name="connsiteY83" fmla="*/ 2040875 h 3625795"/>
              <a:gd name="connsiteX84" fmla="*/ 9300377 w 9864975"/>
              <a:gd name="connsiteY84" fmla="*/ 1472491 h 3625795"/>
              <a:gd name="connsiteX85" fmla="*/ 8996705 w 9864975"/>
              <a:gd name="connsiteY85" fmla="*/ 1124853 h 3625795"/>
              <a:gd name="connsiteX86" fmla="*/ 8640819 w 9864975"/>
              <a:gd name="connsiteY86" fmla="*/ 949833 h 3625795"/>
              <a:gd name="connsiteX87" fmla="*/ 8359530 w 9864975"/>
              <a:gd name="connsiteY87" fmla="*/ 901944 h 3625795"/>
              <a:gd name="connsiteX88" fmla="*/ 8065748 w 9864975"/>
              <a:gd name="connsiteY88" fmla="*/ 961886 h 3625795"/>
              <a:gd name="connsiteX89" fmla="*/ 7850446 w 9864975"/>
              <a:gd name="connsiteY89" fmla="*/ 1112200 h 3625795"/>
              <a:gd name="connsiteX90" fmla="*/ 7719632 w 9864975"/>
              <a:gd name="connsiteY90" fmla="*/ 1305799 h 3625795"/>
              <a:gd name="connsiteX91" fmla="*/ 7676268 w 9864975"/>
              <a:gd name="connsiteY91" fmla="*/ 1506085 h 3625795"/>
              <a:gd name="connsiteX92" fmla="*/ 7823458 w 9864975"/>
              <a:gd name="connsiteY92" fmla="*/ 1886236 h 3625795"/>
              <a:gd name="connsiteX93" fmla="*/ 8224110 w 9864975"/>
              <a:gd name="connsiteY93" fmla="*/ 2044879 h 3625795"/>
              <a:gd name="connsiteX94" fmla="*/ 8387198 w 9864975"/>
              <a:gd name="connsiteY94" fmla="*/ 2019934 h 3625795"/>
              <a:gd name="connsiteX95" fmla="*/ 8550446 w 9864975"/>
              <a:gd name="connsiteY95" fmla="*/ 1940292 h 3625795"/>
              <a:gd name="connsiteX96" fmla="*/ 8676055 w 9864975"/>
              <a:gd name="connsiteY96" fmla="*/ 1797705 h 3625795"/>
              <a:gd name="connsiteX97" fmla="*/ 8726947 w 9864975"/>
              <a:gd name="connsiteY97" fmla="*/ 1586488 h 3625795"/>
              <a:gd name="connsiteX98" fmla="*/ 8698748 w 9864975"/>
              <a:gd name="connsiteY98" fmla="*/ 1438136 h 3625795"/>
              <a:gd name="connsiteX99" fmla="*/ 8683235 w 9864975"/>
              <a:gd name="connsiteY99" fmla="*/ 1404405 h 3625795"/>
              <a:gd name="connsiteX100" fmla="*/ 8722242 w 9864975"/>
              <a:gd name="connsiteY100" fmla="*/ 1407106 h 3625795"/>
              <a:gd name="connsiteX101" fmla="*/ 8837861 w 9864975"/>
              <a:gd name="connsiteY101" fmla="*/ 1450388 h 3625795"/>
              <a:gd name="connsiteX102" fmla="*/ 8964832 w 9864975"/>
              <a:gd name="connsiteY102" fmla="*/ 1571673 h 3625795"/>
              <a:gd name="connsiteX103" fmla="*/ 9052562 w 9864975"/>
              <a:gd name="connsiteY103" fmla="*/ 1736843 h 3625795"/>
              <a:gd name="connsiteX104" fmla="*/ 9085716 w 9864975"/>
              <a:gd name="connsiteY104" fmla="*/ 1900411 h 3625795"/>
              <a:gd name="connsiteX105" fmla="*/ 9048078 w 9864975"/>
              <a:gd name="connsiteY105" fmla="*/ 2108264 h 3625795"/>
              <a:gd name="connsiteX106" fmla="*/ 8933600 w 9864975"/>
              <a:gd name="connsiteY106" fmla="*/ 2323526 h 3625795"/>
              <a:gd name="connsiteX107" fmla="*/ 8736717 w 9864975"/>
              <a:gd name="connsiteY107" fmla="*/ 2490497 h 3625795"/>
              <a:gd name="connsiteX108" fmla="*/ 8443456 w 9864975"/>
              <a:gd name="connsiteY108" fmla="*/ 2557406 h 3625795"/>
              <a:gd name="connsiteX109" fmla="*/ 8069872 w 9864975"/>
              <a:gd name="connsiteY109" fmla="*/ 2486613 h 3625795"/>
              <a:gd name="connsiteX110" fmla="*/ 7704816 w 9864975"/>
              <a:gd name="connsiteY110" fmla="*/ 2234915 h 3625795"/>
              <a:gd name="connsiteX111" fmla="*/ 7358020 w 9864975"/>
              <a:gd name="connsiteY111" fmla="*/ 1744651 h 3625795"/>
              <a:gd name="connsiteX112" fmla="*/ 7044178 w 9864975"/>
              <a:gd name="connsiteY112" fmla="*/ 941585 h 3625795"/>
              <a:gd name="connsiteX113" fmla="*/ 6810461 w 9864975"/>
              <a:gd name="connsiteY113" fmla="*/ 850692 h 3625795"/>
              <a:gd name="connsiteX114" fmla="*/ 9716685 w 9864975"/>
              <a:gd name="connsiteY114" fmla="*/ 850692 h 3625795"/>
              <a:gd name="connsiteX115" fmla="*/ 9513596 w 9864975"/>
              <a:gd name="connsiteY115" fmla="*/ 507299 h 3625795"/>
              <a:gd name="connsiteX116" fmla="*/ 6582280 w 9864975"/>
              <a:gd name="connsiteY116" fmla="*/ 507299 h 3625795"/>
              <a:gd name="connsiteX117" fmla="*/ 6518597 w 9864975"/>
              <a:gd name="connsiteY117" fmla="*/ 507299 h 3625795"/>
              <a:gd name="connsiteX118" fmla="*/ 6363602 w 9864975"/>
              <a:gd name="connsiteY118" fmla="*/ 507299 h 3625795"/>
              <a:gd name="connsiteX119" fmla="*/ 6363540 w 9864975"/>
              <a:gd name="connsiteY119" fmla="*/ 506653 h 3625795"/>
              <a:gd name="connsiteX120" fmla="*/ 6352204 w 9864975"/>
              <a:gd name="connsiteY120" fmla="*/ 470781 h 3625795"/>
              <a:gd name="connsiteX121" fmla="*/ 6274844 w 9864975"/>
              <a:gd name="connsiteY121" fmla="*/ 229373 h 3625795"/>
              <a:gd name="connsiteX122" fmla="*/ 6005207 w 9864975"/>
              <a:gd name="connsiteY122" fmla="*/ 20398 h 3625795"/>
              <a:gd name="connsiteX123" fmla="*/ 3472533 w 9864975"/>
              <a:gd name="connsiteY123" fmla="*/ 15273 h 3625795"/>
              <a:gd name="connsiteX124" fmla="*/ 3472533 w 9864975"/>
              <a:gd name="connsiteY124" fmla="*/ 618795 h 3625795"/>
              <a:gd name="connsiteX125" fmla="*/ 3463271 w 9864975"/>
              <a:gd name="connsiteY125" fmla="*/ 611243 h 3625795"/>
              <a:gd name="connsiteX126" fmla="*/ 3326143 w 9864975"/>
              <a:gd name="connsiteY126" fmla="*/ 507299 h 3625795"/>
              <a:gd name="connsiteX127" fmla="*/ 3009509 w 9864975"/>
              <a:gd name="connsiteY127" fmla="*/ 507299 h 3625795"/>
              <a:gd name="connsiteX128" fmla="*/ 2804246 w 9864975"/>
              <a:gd name="connsiteY128" fmla="*/ 507299 h 3625795"/>
              <a:gd name="connsiteX129" fmla="*/ 78256 w 9864975"/>
              <a:gd name="connsiteY129" fmla="*/ 507299 h 3625795"/>
              <a:gd name="connsiteX130" fmla="*/ 267731 w 9864975"/>
              <a:gd name="connsiteY130" fmla="*/ 850692 h 3625795"/>
              <a:gd name="connsiteX131" fmla="*/ 1228959 w 9864975"/>
              <a:gd name="connsiteY131" fmla="*/ 850692 h 3625795"/>
              <a:gd name="connsiteX132" fmla="*/ 1084931 w 9864975"/>
              <a:gd name="connsiteY132" fmla="*/ 973578 h 3625795"/>
              <a:gd name="connsiteX133" fmla="*/ 971734 w 9864975"/>
              <a:gd name="connsiteY133" fmla="*/ 1161411 h 3625795"/>
              <a:gd name="connsiteX134" fmla="*/ 877197 w 9864975"/>
              <a:gd name="connsiteY134" fmla="*/ 1318813 h 3625795"/>
              <a:gd name="connsiteX135" fmla="*/ 792831 w 9864975"/>
              <a:gd name="connsiteY135" fmla="*/ 1378594 h 3625795"/>
              <a:gd name="connsiteX136" fmla="*/ 730326 w 9864975"/>
              <a:gd name="connsiteY136" fmla="*/ 1318733 h 3625795"/>
              <a:gd name="connsiteX137" fmla="*/ 626019 w 9864975"/>
              <a:gd name="connsiteY137" fmla="*/ 1152442 h 3625795"/>
              <a:gd name="connsiteX138" fmla="*/ 359665 w 9864975"/>
              <a:gd name="connsiteY138" fmla="*/ 1265758 h 3625795"/>
              <a:gd name="connsiteX139" fmla="*/ 694129 w 9864975"/>
              <a:gd name="connsiteY139" fmla="*/ 1725871 h 3625795"/>
              <a:gd name="connsiteX140" fmla="*/ 958601 w 9864975"/>
              <a:gd name="connsiteY140" fmla="*/ 1839869 h 3625795"/>
              <a:gd name="connsiteX141" fmla="*/ 1130497 w 9864975"/>
              <a:gd name="connsiteY141" fmla="*/ 1751458 h 3625795"/>
              <a:gd name="connsiteX142" fmla="*/ 1178405 w 9864975"/>
              <a:gd name="connsiteY142" fmla="*/ 1580552 h 3625795"/>
              <a:gd name="connsiteX143" fmla="*/ 1174469 w 9864975"/>
              <a:gd name="connsiteY143" fmla="*/ 1557906 h 3625795"/>
              <a:gd name="connsiteX144" fmla="*/ 1208492 w 9864975"/>
              <a:gd name="connsiteY144" fmla="*/ 1533382 h 3625795"/>
              <a:gd name="connsiteX145" fmla="*/ 1383318 w 9864975"/>
              <a:gd name="connsiteY145" fmla="*/ 1350445 h 3625795"/>
              <a:gd name="connsiteX146" fmla="*/ 1471529 w 9864975"/>
              <a:gd name="connsiteY146" fmla="*/ 1146436 h 3625795"/>
              <a:gd name="connsiteX147" fmla="*/ 1541881 w 9864975"/>
              <a:gd name="connsiteY147" fmla="*/ 1329584 h 3625795"/>
              <a:gd name="connsiteX148" fmla="*/ 1699203 w 9864975"/>
              <a:gd name="connsiteY148" fmla="*/ 1541842 h 3625795"/>
              <a:gd name="connsiteX149" fmla="*/ 1892801 w 9864975"/>
              <a:gd name="connsiteY149" fmla="*/ 1722588 h 3625795"/>
              <a:gd name="connsiteX150" fmla="*/ 2078232 w 9864975"/>
              <a:gd name="connsiteY150" fmla="*/ 1808556 h 3625795"/>
              <a:gd name="connsiteX151" fmla="*/ 1264195 w 9864975"/>
              <a:gd name="connsiteY151" fmla="*/ 2260941 h 3625795"/>
              <a:gd name="connsiteX152" fmla="*/ 1589249 w 9864975"/>
              <a:gd name="connsiteY152" fmla="*/ 2666959 h 3625795"/>
              <a:gd name="connsiteX153" fmla="*/ 1625158 w 9864975"/>
              <a:gd name="connsiteY153" fmla="*/ 2652844 h 3625795"/>
              <a:gd name="connsiteX154" fmla="*/ 1624581 w 9864975"/>
              <a:gd name="connsiteY154" fmla="*/ 2651986 h 3625795"/>
              <a:gd name="connsiteX155" fmla="*/ 1644053 w 9864975"/>
              <a:gd name="connsiteY155" fmla="*/ 2653953 h 3625795"/>
              <a:gd name="connsiteX156" fmla="*/ 1687951 w 9864975"/>
              <a:gd name="connsiteY156" fmla="*/ 2654426 h 3625795"/>
              <a:gd name="connsiteX157" fmla="*/ 1748614 w 9864975"/>
              <a:gd name="connsiteY157" fmla="*/ 2656067 h 3625795"/>
              <a:gd name="connsiteX158" fmla="*/ 1811237 w 9864975"/>
              <a:gd name="connsiteY158" fmla="*/ 2667679 h 3625795"/>
              <a:gd name="connsiteX159" fmla="*/ 1869818 w 9864975"/>
              <a:gd name="connsiteY159" fmla="*/ 2686819 h 3625795"/>
              <a:gd name="connsiteX160" fmla="*/ 1950381 w 9864975"/>
              <a:gd name="connsiteY160" fmla="*/ 2719212 h 3625795"/>
              <a:gd name="connsiteX161" fmla="*/ 2057731 w 9864975"/>
              <a:gd name="connsiteY161" fmla="*/ 2765780 h 3625795"/>
              <a:gd name="connsiteX162" fmla="*/ 2157674 w 9864975"/>
              <a:gd name="connsiteY162" fmla="*/ 2829285 h 3625795"/>
              <a:gd name="connsiteX163" fmla="*/ 2187384 w 9864975"/>
              <a:gd name="connsiteY163" fmla="*/ 2847704 h 3625795"/>
              <a:gd name="connsiteX164" fmla="*/ 2265945 w 9864975"/>
              <a:gd name="connsiteY164" fmla="*/ 2911610 h 3625795"/>
              <a:gd name="connsiteX165" fmla="*/ 2280520 w 9864975"/>
              <a:gd name="connsiteY165" fmla="*/ 2935875 h 3625795"/>
              <a:gd name="connsiteX166" fmla="*/ 2318479 w 9864975"/>
              <a:gd name="connsiteY166" fmla="*/ 2962703 h 3625795"/>
              <a:gd name="connsiteX167" fmla="*/ 2604604 w 9864975"/>
              <a:gd name="connsiteY167" fmla="*/ 3167010 h 3625795"/>
              <a:gd name="connsiteX168" fmla="*/ 2586354 w 9864975"/>
              <a:gd name="connsiteY168" fmla="*/ 3257165 h 3625795"/>
              <a:gd name="connsiteX169" fmla="*/ 2594282 w 9864975"/>
              <a:gd name="connsiteY169" fmla="*/ 3265093 h 3625795"/>
              <a:gd name="connsiteX170" fmla="*/ 2596284 w 9864975"/>
              <a:gd name="connsiteY170" fmla="*/ 3269578 h 3625795"/>
              <a:gd name="connsiteX171" fmla="*/ 2622071 w 9864975"/>
              <a:gd name="connsiteY171" fmla="*/ 3341011 h 3625795"/>
              <a:gd name="connsiteX172" fmla="*/ 2846462 w 9864975"/>
              <a:gd name="connsiteY172" fmla="*/ 3438952 h 3625795"/>
              <a:gd name="connsiteX173" fmla="*/ 2851827 w 9864975"/>
              <a:gd name="connsiteY173" fmla="*/ 1528989 h 3625795"/>
              <a:gd name="connsiteX174" fmla="*/ 2851827 w 9864975"/>
              <a:gd name="connsiteY174" fmla="*/ 1569350 h 3625795"/>
              <a:gd name="connsiteX175" fmla="*/ 2856952 w 9864975"/>
              <a:gd name="connsiteY175" fmla="*/ 1532593 h 3625795"/>
              <a:gd name="connsiteX176" fmla="*/ 2869846 w 9864975"/>
              <a:gd name="connsiteY176" fmla="*/ 1498558 h 3625795"/>
              <a:gd name="connsiteX177" fmla="*/ 2913330 w 9864975"/>
              <a:gd name="connsiteY177" fmla="*/ 1381237 h 3625795"/>
              <a:gd name="connsiteX178" fmla="*/ 2868564 w 9864975"/>
              <a:gd name="connsiteY178" fmla="*/ 1357693 h 3625795"/>
              <a:gd name="connsiteX179" fmla="*/ 2918455 w 9864975"/>
              <a:gd name="connsiteY179" fmla="*/ 1311085 h 3625795"/>
              <a:gd name="connsiteX180" fmla="*/ 2933110 w 9864975"/>
              <a:gd name="connsiteY180" fmla="*/ 1287861 h 3625795"/>
              <a:gd name="connsiteX181" fmla="*/ 2938957 w 9864975"/>
              <a:gd name="connsiteY181" fmla="*/ 1201532 h 3625795"/>
              <a:gd name="connsiteX182" fmla="*/ 2901198 w 9864975"/>
              <a:gd name="connsiteY182" fmla="*/ 980625 h 3625795"/>
              <a:gd name="connsiteX183" fmla="*/ 2813227 w 9864975"/>
              <a:gd name="connsiteY183" fmla="*/ 850692 h 3625795"/>
              <a:gd name="connsiteX184" fmla="*/ 3020789 w 9864975"/>
              <a:gd name="connsiteY184" fmla="*/ 850692 h 3625795"/>
              <a:gd name="connsiteX185" fmla="*/ 3245351 w 9864975"/>
              <a:gd name="connsiteY185" fmla="*/ 850692 h 3625795"/>
              <a:gd name="connsiteX186" fmla="*/ 3256151 w 9864975"/>
              <a:gd name="connsiteY186" fmla="*/ 850692 h 3625795"/>
              <a:gd name="connsiteX187" fmla="*/ 3308124 w 9864975"/>
              <a:gd name="connsiteY187" fmla="*/ 900703 h 3625795"/>
              <a:gd name="connsiteX188" fmla="*/ 3384082 w 9864975"/>
              <a:gd name="connsiteY188" fmla="*/ 1002688 h 3625795"/>
              <a:gd name="connsiteX189" fmla="*/ 3447747 w 9864975"/>
              <a:gd name="connsiteY189" fmla="*/ 1115164 h 3625795"/>
              <a:gd name="connsiteX190" fmla="*/ 3472533 w 9864975"/>
              <a:gd name="connsiteY190" fmla="*/ 1191522 h 3625795"/>
              <a:gd name="connsiteX191" fmla="*/ 3472533 w 9864975"/>
              <a:gd name="connsiteY191" fmla="*/ 3195662 h 3625795"/>
              <a:gd name="connsiteX192" fmla="*/ 3841552 w 9864975"/>
              <a:gd name="connsiteY192" fmla="*/ 3464579 h 3625795"/>
              <a:gd name="connsiteX193" fmla="*/ 3841552 w 9864975"/>
              <a:gd name="connsiteY193" fmla="*/ 850692 h 3625795"/>
              <a:gd name="connsiteX194" fmla="*/ 4404371 w 9864975"/>
              <a:gd name="connsiteY194" fmla="*/ 850692 h 3625795"/>
              <a:gd name="connsiteX195" fmla="*/ 4185266 w 9864975"/>
              <a:gd name="connsiteY195" fmla="*/ 507299 h 3625795"/>
              <a:gd name="connsiteX196" fmla="*/ 3822573 w 9864975"/>
              <a:gd name="connsiteY196" fmla="*/ 507299 h 3625795"/>
              <a:gd name="connsiteX197" fmla="*/ 3809119 w 9864975"/>
              <a:gd name="connsiteY197" fmla="*/ 464294 h 3625795"/>
              <a:gd name="connsiteX198" fmla="*/ 3727395 w 9864975"/>
              <a:gd name="connsiteY198" fmla="*/ 231175 h 3625795"/>
              <a:gd name="connsiteX199" fmla="*/ 3472533 w 9864975"/>
              <a:gd name="connsiteY199" fmla="*/ 15273 h 3625795"/>
              <a:gd name="connsiteX200" fmla="*/ 0 w 9864975"/>
              <a:gd name="connsiteY200" fmla="*/ 0 h 3625795"/>
              <a:gd name="connsiteX201" fmla="*/ 9864975 w 9864975"/>
              <a:gd name="connsiteY201" fmla="*/ 69432 h 3625795"/>
              <a:gd name="connsiteX202" fmla="*/ 9851493 w 9864975"/>
              <a:gd name="connsiteY202" fmla="*/ 3576201 h 3625795"/>
              <a:gd name="connsiteX203" fmla="*/ 107850 w 9864975"/>
              <a:gd name="connsiteY203" fmla="*/ 3625795 h 3625795"/>
              <a:gd name="connsiteX204" fmla="*/ 0 w 9864975"/>
              <a:gd name="connsiteY204" fmla="*/ 0 h 3625795"/>
              <a:gd name="connsiteX0" fmla="*/ 2479444 w 9864975"/>
              <a:gd name="connsiteY0" fmla="*/ 1952624 h 3625795"/>
              <a:gd name="connsiteX1" fmla="*/ 2477923 w 9864975"/>
              <a:gd name="connsiteY1" fmla="*/ 2774749 h 3625795"/>
              <a:gd name="connsiteX2" fmla="*/ 2349631 w 9864975"/>
              <a:gd name="connsiteY2" fmla="*/ 2580069 h 3625795"/>
              <a:gd name="connsiteX3" fmla="*/ 2200037 w 9864975"/>
              <a:gd name="connsiteY3" fmla="*/ 2545554 h 3625795"/>
              <a:gd name="connsiteX4" fmla="*/ 2205083 w 9864975"/>
              <a:gd name="connsiteY4" fmla="*/ 2545554 h 3625795"/>
              <a:gd name="connsiteX5" fmla="*/ 2136612 w 9864975"/>
              <a:gd name="connsiteY5" fmla="*/ 2433038 h 3625795"/>
              <a:gd name="connsiteX6" fmla="*/ 2111222 w 9864975"/>
              <a:gd name="connsiteY6" fmla="*/ 2487717 h 3625795"/>
              <a:gd name="connsiteX7" fmla="*/ 1839827 w 9864975"/>
              <a:gd name="connsiteY7" fmla="*/ 2301863 h 3625795"/>
              <a:gd name="connsiteX8" fmla="*/ 2479444 w 9864975"/>
              <a:gd name="connsiteY8" fmla="*/ 1952624 h 3625795"/>
              <a:gd name="connsiteX9" fmla="*/ 1718262 w 9864975"/>
              <a:gd name="connsiteY9" fmla="*/ 850692 h 3625795"/>
              <a:gd name="connsiteX10" fmla="*/ 2444000 w 9864975"/>
              <a:gd name="connsiteY10" fmla="*/ 850692 h 3625795"/>
              <a:gd name="connsiteX11" fmla="*/ 2466859 w 9864975"/>
              <a:gd name="connsiteY11" fmla="*/ 877992 h 3625795"/>
              <a:gd name="connsiteX12" fmla="*/ 2532259 w 9864975"/>
              <a:gd name="connsiteY12" fmla="*/ 964368 h 3625795"/>
              <a:gd name="connsiteX13" fmla="*/ 2559687 w 9864975"/>
              <a:gd name="connsiteY13" fmla="*/ 1092060 h 3625795"/>
              <a:gd name="connsiteX14" fmla="*/ 2559687 w 9864975"/>
              <a:gd name="connsiteY14" fmla="*/ 1137386 h 3625795"/>
              <a:gd name="connsiteX15" fmla="*/ 2530416 w 9864975"/>
              <a:gd name="connsiteY15" fmla="*/ 1243495 h 3625795"/>
              <a:gd name="connsiteX16" fmla="*/ 2456301 w 9864975"/>
              <a:gd name="connsiteY16" fmla="*/ 1322016 h 3625795"/>
              <a:gd name="connsiteX17" fmla="*/ 2357719 w 9864975"/>
              <a:gd name="connsiteY17" fmla="*/ 1371547 h 3625795"/>
              <a:gd name="connsiteX18" fmla="*/ 2254893 w 9864975"/>
              <a:gd name="connsiteY18" fmla="*/ 1388845 h 3625795"/>
              <a:gd name="connsiteX19" fmla="*/ 2088963 w 9864975"/>
              <a:gd name="connsiteY19" fmla="*/ 1339554 h 3625795"/>
              <a:gd name="connsiteX20" fmla="*/ 1917226 w 9864975"/>
              <a:gd name="connsiteY20" fmla="*/ 1209460 h 3625795"/>
              <a:gd name="connsiteX21" fmla="*/ 1784530 w 9864975"/>
              <a:gd name="connsiteY21" fmla="*/ 1041768 h 3625795"/>
              <a:gd name="connsiteX22" fmla="*/ 1734518 w 9864975"/>
              <a:gd name="connsiteY22" fmla="*/ 880162 h 3625795"/>
              <a:gd name="connsiteX23" fmla="*/ 1735600 w 9864975"/>
              <a:gd name="connsiteY23" fmla="*/ 854736 h 3625795"/>
              <a:gd name="connsiteX24" fmla="*/ 1718262 w 9864975"/>
              <a:gd name="connsiteY24" fmla="*/ 850692 h 3625795"/>
              <a:gd name="connsiteX25" fmla="*/ 6005207 w 9864975"/>
              <a:gd name="connsiteY25" fmla="*/ 20398 h 3625795"/>
              <a:gd name="connsiteX26" fmla="*/ 6005207 w 9864975"/>
              <a:gd name="connsiteY26" fmla="*/ 1113489 h 3625795"/>
              <a:gd name="connsiteX27" fmla="*/ 5997978 w 9864975"/>
              <a:gd name="connsiteY27" fmla="*/ 1089807 h 3625795"/>
              <a:gd name="connsiteX28" fmla="*/ 5949510 w 9864975"/>
              <a:gd name="connsiteY28" fmla="*/ 998804 h 3625795"/>
              <a:gd name="connsiteX29" fmla="*/ 5757953 w 9864975"/>
              <a:gd name="connsiteY29" fmla="*/ 776095 h 3625795"/>
              <a:gd name="connsiteX30" fmla="*/ 5523111 w 9864975"/>
              <a:gd name="connsiteY30" fmla="*/ 614369 h 3625795"/>
              <a:gd name="connsiteX31" fmla="*/ 5282383 w 9864975"/>
              <a:gd name="connsiteY31" fmla="*/ 594428 h 3625795"/>
              <a:gd name="connsiteX32" fmla="*/ 5282383 w 9864975"/>
              <a:gd name="connsiteY32" fmla="*/ 543175 h 3625795"/>
              <a:gd name="connsiteX33" fmla="*/ 5195815 w 9864975"/>
              <a:gd name="connsiteY33" fmla="*/ 543175 h 3625795"/>
              <a:gd name="connsiteX34" fmla="*/ 5071367 w 9864975"/>
              <a:gd name="connsiteY34" fmla="*/ 553866 h 3625795"/>
              <a:gd name="connsiteX35" fmla="*/ 4884815 w 9864975"/>
              <a:gd name="connsiteY35" fmla="*/ 599033 h 3625795"/>
              <a:gd name="connsiteX36" fmla="*/ 4668152 w 9864975"/>
              <a:gd name="connsiteY36" fmla="*/ 706103 h 3625795"/>
              <a:gd name="connsiteX37" fmla="*/ 4450008 w 9864975"/>
              <a:gd name="connsiteY37" fmla="*/ 960484 h 3625795"/>
              <a:gd name="connsiteX38" fmla="*/ 4359475 w 9864975"/>
              <a:gd name="connsiteY38" fmla="*/ 1091179 h 3625795"/>
              <a:gd name="connsiteX39" fmla="*/ 4329244 w 9864975"/>
              <a:gd name="connsiteY39" fmla="*/ 1267600 h 3625795"/>
              <a:gd name="connsiteX40" fmla="*/ 4343258 w 9864975"/>
              <a:gd name="connsiteY40" fmla="*/ 1394491 h 3625795"/>
              <a:gd name="connsiteX41" fmla="*/ 4398275 w 9864975"/>
              <a:gd name="connsiteY41" fmla="*/ 1526306 h 3625795"/>
              <a:gd name="connsiteX42" fmla="*/ 4509990 w 9864975"/>
              <a:gd name="connsiteY42" fmla="*/ 1629292 h 3625795"/>
              <a:gd name="connsiteX43" fmla="*/ 4696421 w 9864975"/>
              <a:gd name="connsiteY43" fmla="*/ 1670655 h 3625795"/>
              <a:gd name="connsiteX44" fmla="*/ 4834443 w 9864975"/>
              <a:gd name="connsiteY44" fmla="*/ 1632656 h 3625795"/>
              <a:gd name="connsiteX45" fmla="*/ 4989122 w 9864975"/>
              <a:gd name="connsiteY45" fmla="*/ 1556137 h 3625795"/>
              <a:gd name="connsiteX46" fmla="*/ 5118255 w 9864975"/>
              <a:gd name="connsiteY46" fmla="*/ 1499519 h 3625795"/>
              <a:gd name="connsiteX47" fmla="*/ 5162821 w 9864975"/>
              <a:gd name="connsiteY47" fmla="*/ 1479658 h 3625795"/>
              <a:gd name="connsiteX48" fmla="*/ 5216876 w 9864975"/>
              <a:gd name="connsiteY48" fmla="*/ 1508808 h 3625795"/>
              <a:gd name="connsiteX49" fmla="*/ 5171910 w 9864975"/>
              <a:gd name="connsiteY49" fmla="*/ 1614197 h 3625795"/>
              <a:gd name="connsiteX50" fmla="*/ 5061997 w 9864975"/>
              <a:gd name="connsiteY50" fmla="*/ 1794222 h 3625795"/>
              <a:gd name="connsiteX51" fmla="*/ 4866476 w 9864975"/>
              <a:gd name="connsiteY51" fmla="*/ 1952584 h 3625795"/>
              <a:gd name="connsiteX52" fmla="*/ 4755442 w 9864975"/>
              <a:gd name="connsiteY52" fmla="*/ 2040875 h 3625795"/>
              <a:gd name="connsiteX53" fmla="*/ 4700345 w 9864975"/>
              <a:gd name="connsiteY53" fmla="*/ 2089165 h 3625795"/>
              <a:gd name="connsiteX54" fmla="*/ 5067843 w 9864975"/>
              <a:gd name="connsiteY54" fmla="*/ 2514882 h 3625795"/>
              <a:gd name="connsiteX55" fmla="*/ 5481028 w 9864975"/>
              <a:gd name="connsiteY55" fmla="*/ 1979812 h 3625795"/>
              <a:gd name="connsiteX56" fmla="*/ 5600311 w 9864975"/>
              <a:gd name="connsiteY56" fmla="*/ 1619402 h 3625795"/>
              <a:gd name="connsiteX57" fmla="*/ 5460206 w 9864975"/>
              <a:gd name="connsiteY57" fmla="*/ 1277090 h 3625795"/>
              <a:gd name="connsiteX58" fmla="*/ 4997371 w 9864975"/>
              <a:gd name="connsiteY58" fmla="*/ 1151000 h 3625795"/>
              <a:gd name="connsiteX59" fmla="*/ 4863153 w 9864975"/>
              <a:gd name="connsiteY59" fmla="*/ 1176146 h 3625795"/>
              <a:gd name="connsiteX60" fmla="*/ 5031285 w 9864975"/>
              <a:gd name="connsiteY60" fmla="*/ 1039285 h 3625795"/>
              <a:gd name="connsiteX61" fmla="*/ 5265326 w 9864975"/>
              <a:gd name="connsiteY61" fmla="*/ 977141 h 3625795"/>
              <a:gd name="connsiteX62" fmla="*/ 5428814 w 9864975"/>
              <a:gd name="connsiteY62" fmla="*/ 1012097 h 3625795"/>
              <a:gd name="connsiteX63" fmla="*/ 5597988 w 9864975"/>
              <a:gd name="connsiteY63" fmla="*/ 1103632 h 3625795"/>
              <a:gd name="connsiteX64" fmla="*/ 5739533 w 9864975"/>
              <a:gd name="connsiteY64" fmla="*/ 1223515 h 3625795"/>
              <a:gd name="connsiteX65" fmla="*/ 5824461 w 9864975"/>
              <a:gd name="connsiteY65" fmla="*/ 1343679 h 3625795"/>
              <a:gd name="connsiteX66" fmla="*/ 5964965 w 9864975"/>
              <a:gd name="connsiteY66" fmla="*/ 1579721 h 3625795"/>
              <a:gd name="connsiteX67" fmla="*/ 6005207 w 9864975"/>
              <a:gd name="connsiteY67" fmla="*/ 1734961 h 3625795"/>
              <a:gd name="connsiteX68" fmla="*/ 6005207 w 9864975"/>
              <a:gd name="connsiteY68" fmla="*/ 3195342 h 3625795"/>
              <a:gd name="connsiteX69" fmla="*/ 6379351 w 9864975"/>
              <a:gd name="connsiteY69" fmla="*/ 3464579 h 3625795"/>
              <a:gd name="connsiteX70" fmla="*/ 6379351 w 9864975"/>
              <a:gd name="connsiteY70" fmla="*/ 850692 h 3625795"/>
              <a:gd name="connsiteX71" fmla="*/ 6708072 w 9864975"/>
              <a:gd name="connsiteY71" fmla="*/ 850692 h 3625795"/>
              <a:gd name="connsiteX72" fmla="*/ 6758785 w 9864975"/>
              <a:gd name="connsiteY72" fmla="*/ 850692 h 3625795"/>
              <a:gd name="connsiteX73" fmla="*/ 6783813 w 9864975"/>
              <a:gd name="connsiteY73" fmla="*/ 966407 h 3625795"/>
              <a:gd name="connsiteX74" fmla="*/ 7021555 w 9864975"/>
              <a:gd name="connsiteY74" fmla="*/ 1747053 h 3625795"/>
              <a:gd name="connsiteX75" fmla="*/ 7338760 w 9864975"/>
              <a:gd name="connsiteY75" fmla="*/ 2342625 h 3625795"/>
              <a:gd name="connsiteX76" fmla="*/ 7676268 w 9864975"/>
              <a:gd name="connsiteY76" fmla="*/ 2725299 h 3625795"/>
              <a:gd name="connsiteX77" fmla="*/ 8002522 w 9864975"/>
              <a:gd name="connsiteY77" fmla="*/ 2940360 h 3625795"/>
              <a:gd name="connsiteX78" fmla="*/ 8283772 w 9864975"/>
              <a:gd name="connsiteY78" fmla="*/ 3034136 h 3625795"/>
              <a:gd name="connsiteX79" fmla="*/ 8493748 w 9864975"/>
              <a:gd name="connsiteY79" fmla="*/ 3054557 h 3625795"/>
              <a:gd name="connsiteX80" fmla="*/ 8909655 w 9864975"/>
              <a:gd name="connsiteY80" fmla="*/ 2963223 h 3625795"/>
              <a:gd name="connsiteX81" fmla="*/ 9201796 w 9864975"/>
              <a:gd name="connsiteY81" fmla="*/ 2725739 h 3625795"/>
              <a:gd name="connsiteX82" fmla="*/ 9374012 w 9864975"/>
              <a:gd name="connsiteY82" fmla="*/ 2401285 h 3625795"/>
              <a:gd name="connsiteX83" fmla="*/ 9429109 w 9864975"/>
              <a:gd name="connsiteY83" fmla="*/ 2040875 h 3625795"/>
              <a:gd name="connsiteX84" fmla="*/ 9300377 w 9864975"/>
              <a:gd name="connsiteY84" fmla="*/ 1472491 h 3625795"/>
              <a:gd name="connsiteX85" fmla="*/ 8996705 w 9864975"/>
              <a:gd name="connsiteY85" fmla="*/ 1124853 h 3625795"/>
              <a:gd name="connsiteX86" fmla="*/ 8640819 w 9864975"/>
              <a:gd name="connsiteY86" fmla="*/ 949833 h 3625795"/>
              <a:gd name="connsiteX87" fmla="*/ 8359530 w 9864975"/>
              <a:gd name="connsiteY87" fmla="*/ 901944 h 3625795"/>
              <a:gd name="connsiteX88" fmla="*/ 8065748 w 9864975"/>
              <a:gd name="connsiteY88" fmla="*/ 961886 h 3625795"/>
              <a:gd name="connsiteX89" fmla="*/ 7850446 w 9864975"/>
              <a:gd name="connsiteY89" fmla="*/ 1112200 h 3625795"/>
              <a:gd name="connsiteX90" fmla="*/ 7719632 w 9864975"/>
              <a:gd name="connsiteY90" fmla="*/ 1305799 h 3625795"/>
              <a:gd name="connsiteX91" fmla="*/ 7676268 w 9864975"/>
              <a:gd name="connsiteY91" fmla="*/ 1506085 h 3625795"/>
              <a:gd name="connsiteX92" fmla="*/ 7823458 w 9864975"/>
              <a:gd name="connsiteY92" fmla="*/ 1886236 h 3625795"/>
              <a:gd name="connsiteX93" fmla="*/ 8224110 w 9864975"/>
              <a:gd name="connsiteY93" fmla="*/ 2044879 h 3625795"/>
              <a:gd name="connsiteX94" fmla="*/ 8387198 w 9864975"/>
              <a:gd name="connsiteY94" fmla="*/ 2019934 h 3625795"/>
              <a:gd name="connsiteX95" fmla="*/ 8550446 w 9864975"/>
              <a:gd name="connsiteY95" fmla="*/ 1940292 h 3625795"/>
              <a:gd name="connsiteX96" fmla="*/ 8676055 w 9864975"/>
              <a:gd name="connsiteY96" fmla="*/ 1797705 h 3625795"/>
              <a:gd name="connsiteX97" fmla="*/ 8726947 w 9864975"/>
              <a:gd name="connsiteY97" fmla="*/ 1586488 h 3625795"/>
              <a:gd name="connsiteX98" fmla="*/ 8698748 w 9864975"/>
              <a:gd name="connsiteY98" fmla="*/ 1438136 h 3625795"/>
              <a:gd name="connsiteX99" fmla="*/ 8683235 w 9864975"/>
              <a:gd name="connsiteY99" fmla="*/ 1404405 h 3625795"/>
              <a:gd name="connsiteX100" fmla="*/ 8722242 w 9864975"/>
              <a:gd name="connsiteY100" fmla="*/ 1407106 h 3625795"/>
              <a:gd name="connsiteX101" fmla="*/ 8837861 w 9864975"/>
              <a:gd name="connsiteY101" fmla="*/ 1450388 h 3625795"/>
              <a:gd name="connsiteX102" fmla="*/ 8964832 w 9864975"/>
              <a:gd name="connsiteY102" fmla="*/ 1571673 h 3625795"/>
              <a:gd name="connsiteX103" fmla="*/ 9052562 w 9864975"/>
              <a:gd name="connsiteY103" fmla="*/ 1736843 h 3625795"/>
              <a:gd name="connsiteX104" fmla="*/ 9085716 w 9864975"/>
              <a:gd name="connsiteY104" fmla="*/ 1900411 h 3625795"/>
              <a:gd name="connsiteX105" fmla="*/ 9048078 w 9864975"/>
              <a:gd name="connsiteY105" fmla="*/ 2108264 h 3625795"/>
              <a:gd name="connsiteX106" fmla="*/ 8933600 w 9864975"/>
              <a:gd name="connsiteY106" fmla="*/ 2323526 h 3625795"/>
              <a:gd name="connsiteX107" fmla="*/ 8736717 w 9864975"/>
              <a:gd name="connsiteY107" fmla="*/ 2490497 h 3625795"/>
              <a:gd name="connsiteX108" fmla="*/ 8443456 w 9864975"/>
              <a:gd name="connsiteY108" fmla="*/ 2557406 h 3625795"/>
              <a:gd name="connsiteX109" fmla="*/ 8069872 w 9864975"/>
              <a:gd name="connsiteY109" fmla="*/ 2486613 h 3625795"/>
              <a:gd name="connsiteX110" fmla="*/ 7704816 w 9864975"/>
              <a:gd name="connsiteY110" fmla="*/ 2234915 h 3625795"/>
              <a:gd name="connsiteX111" fmla="*/ 7358020 w 9864975"/>
              <a:gd name="connsiteY111" fmla="*/ 1744651 h 3625795"/>
              <a:gd name="connsiteX112" fmla="*/ 7044178 w 9864975"/>
              <a:gd name="connsiteY112" fmla="*/ 941585 h 3625795"/>
              <a:gd name="connsiteX113" fmla="*/ 6810461 w 9864975"/>
              <a:gd name="connsiteY113" fmla="*/ 850692 h 3625795"/>
              <a:gd name="connsiteX114" fmla="*/ 9716685 w 9864975"/>
              <a:gd name="connsiteY114" fmla="*/ 850692 h 3625795"/>
              <a:gd name="connsiteX115" fmla="*/ 9513596 w 9864975"/>
              <a:gd name="connsiteY115" fmla="*/ 507299 h 3625795"/>
              <a:gd name="connsiteX116" fmla="*/ 6582280 w 9864975"/>
              <a:gd name="connsiteY116" fmla="*/ 507299 h 3625795"/>
              <a:gd name="connsiteX117" fmla="*/ 6518597 w 9864975"/>
              <a:gd name="connsiteY117" fmla="*/ 507299 h 3625795"/>
              <a:gd name="connsiteX118" fmla="*/ 6363602 w 9864975"/>
              <a:gd name="connsiteY118" fmla="*/ 507299 h 3625795"/>
              <a:gd name="connsiteX119" fmla="*/ 6363540 w 9864975"/>
              <a:gd name="connsiteY119" fmla="*/ 506653 h 3625795"/>
              <a:gd name="connsiteX120" fmla="*/ 6352204 w 9864975"/>
              <a:gd name="connsiteY120" fmla="*/ 470781 h 3625795"/>
              <a:gd name="connsiteX121" fmla="*/ 6274844 w 9864975"/>
              <a:gd name="connsiteY121" fmla="*/ 229373 h 3625795"/>
              <a:gd name="connsiteX122" fmla="*/ 6005207 w 9864975"/>
              <a:gd name="connsiteY122" fmla="*/ 20398 h 3625795"/>
              <a:gd name="connsiteX123" fmla="*/ 3472533 w 9864975"/>
              <a:gd name="connsiteY123" fmla="*/ 15273 h 3625795"/>
              <a:gd name="connsiteX124" fmla="*/ 3472533 w 9864975"/>
              <a:gd name="connsiteY124" fmla="*/ 618795 h 3625795"/>
              <a:gd name="connsiteX125" fmla="*/ 3463271 w 9864975"/>
              <a:gd name="connsiteY125" fmla="*/ 611243 h 3625795"/>
              <a:gd name="connsiteX126" fmla="*/ 3326143 w 9864975"/>
              <a:gd name="connsiteY126" fmla="*/ 507299 h 3625795"/>
              <a:gd name="connsiteX127" fmla="*/ 3009509 w 9864975"/>
              <a:gd name="connsiteY127" fmla="*/ 507299 h 3625795"/>
              <a:gd name="connsiteX128" fmla="*/ 2804246 w 9864975"/>
              <a:gd name="connsiteY128" fmla="*/ 507299 h 3625795"/>
              <a:gd name="connsiteX129" fmla="*/ 78256 w 9864975"/>
              <a:gd name="connsiteY129" fmla="*/ 507299 h 3625795"/>
              <a:gd name="connsiteX130" fmla="*/ 267731 w 9864975"/>
              <a:gd name="connsiteY130" fmla="*/ 850692 h 3625795"/>
              <a:gd name="connsiteX131" fmla="*/ 1228959 w 9864975"/>
              <a:gd name="connsiteY131" fmla="*/ 850692 h 3625795"/>
              <a:gd name="connsiteX132" fmla="*/ 1084931 w 9864975"/>
              <a:gd name="connsiteY132" fmla="*/ 973578 h 3625795"/>
              <a:gd name="connsiteX133" fmla="*/ 971734 w 9864975"/>
              <a:gd name="connsiteY133" fmla="*/ 1161411 h 3625795"/>
              <a:gd name="connsiteX134" fmla="*/ 877197 w 9864975"/>
              <a:gd name="connsiteY134" fmla="*/ 1318813 h 3625795"/>
              <a:gd name="connsiteX135" fmla="*/ 792831 w 9864975"/>
              <a:gd name="connsiteY135" fmla="*/ 1378594 h 3625795"/>
              <a:gd name="connsiteX136" fmla="*/ 730326 w 9864975"/>
              <a:gd name="connsiteY136" fmla="*/ 1318733 h 3625795"/>
              <a:gd name="connsiteX137" fmla="*/ 626019 w 9864975"/>
              <a:gd name="connsiteY137" fmla="*/ 1152442 h 3625795"/>
              <a:gd name="connsiteX138" fmla="*/ 359665 w 9864975"/>
              <a:gd name="connsiteY138" fmla="*/ 1265758 h 3625795"/>
              <a:gd name="connsiteX139" fmla="*/ 694129 w 9864975"/>
              <a:gd name="connsiteY139" fmla="*/ 1725871 h 3625795"/>
              <a:gd name="connsiteX140" fmla="*/ 958601 w 9864975"/>
              <a:gd name="connsiteY140" fmla="*/ 1839869 h 3625795"/>
              <a:gd name="connsiteX141" fmla="*/ 1130497 w 9864975"/>
              <a:gd name="connsiteY141" fmla="*/ 1751458 h 3625795"/>
              <a:gd name="connsiteX142" fmla="*/ 1178405 w 9864975"/>
              <a:gd name="connsiteY142" fmla="*/ 1580552 h 3625795"/>
              <a:gd name="connsiteX143" fmla="*/ 1174469 w 9864975"/>
              <a:gd name="connsiteY143" fmla="*/ 1557906 h 3625795"/>
              <a:gd name="connsiteX144" fmla="*/ 1208492 w 9864975"/>
              <a:gd name="connsiteY144" fmla="*/ 1533382 h 3625795"/>
              <a:gd name="connsiteX145" fmla="*/ 1383318 w 9864975"/>
              <a:gd name="connsiteY145" fmla="*/ 1350445 h 3625795"/>
              <a:gd name="connsiteX146" fmla="*/ 1471529 w 9864975"/>
              <a:gd name="connsiteY146" fmla="*/ 1146436 h 3625795"/>
              <a:gd name="connsiteX147" fmla="*/ 1541881 w 9864975"/>
              <a:gd name="connsiteY147" fmla="*/ 1329584 h 3625795"/>
              <a:gd name="connsiteX148" fmla="*/ 1699203 w 9864975"/>
              <a:gd name="connsiteY148" fmla="*/ 1541842 h 3625795"/>
              <a:gd name="connsiteX149" fmla="*/ 1892801 w 9864975"/>
              <a:gd name="connsiteY149" fmla="*/ 1722588 h 3625795"/>
              <a:gd name="connsiteX150" fmla="*/ 2078232 w 9864975"/>
              <a:gd name="connsiteY150" fmla="*/ 1808556 h 3625795"/>
              <a:gd name="connsiteX151" fmla="*/ 1264195 w 9864975"/>
              <a:gd name="connsiteY151" fmla="*/ 2260941 h 3625795"/>
              <a:gd name="connsiteX152" fmla="*/ 1589249 w 9864975"/>
              <a:gd name="connsiteY152" fmla="*/ 2666959 h 3625795"/>
              <a:gd name="connsiteX153" fmla="*/ 1625158 w 9864975"/>
              <a:gd name="connsiteY153" fmla="*/ 2652844 h 3625795"/>
              <a:gd name="connsiteX154" fmla="*/ 1624581 w 9864975"/>
              <a:gd name="connsiteY154" fmla="*/ 2651986 h 3625795"/>
              <a:gd name="connsiteX155" fmla="*/ 1644053 w 9864975"/>
              <a:gd name="connsiteY155" fmla="*/ 2653953 h 3625795"/>
              <a:gd name="connsiteX156" fmla="*/ 1687951 w 9864975"/>
              <a:gd name="connsiteY156" fmla="*/ 2654426 h 3625795"/>
              <a:gd name="connsiteX157" fmla="*/ 1748614 w 9864975"/>
              <a:gd name="connsiteY157" fmla="*/ 2656067 h 3625795"/>
              <a:gd name="connsiteX158" fmla="*/ 1811237 w 9864975"/>
              <a:gd name="connsiteY158" fmla="*/ 2667679 h 3625795"/>
              <a:gd name="connsiteX159" fmla="*/ 1869818 w 9864975"/>
              <a:gd name="connsiteY159" fmla="*/ 2686819 h 3625795"/>
              <a:gd name="connsiteX160" fmla="*/ 1950381 w 9864975"/>
              <a:gd name="connsiteY160" fmla="*/ 2719212 h 3625795"/>
              <a:gd name="connsiteX161" fmla="*/ 2057731 w 9864975"/>
              <a:gd name="connsiteY161" fmla="*/ 2765780 h 3625795"/>
              <a:gd name="connsiteX162" fmla="*/ 2157674 w 9864975"/>
              <a:gd name="connsiteY162" fmla="*/ 2829285 h 3625795"/>
              <a:gd name="connsiteX163" fmla="*/ 2187384 w 9864975"/>
              <a:gd name="connsiteY163" fmla="*/ 2847704 h 3625795"/>
              <a:gd name="connsiteX164" fmla="*/ 2265945 w 9864975"/>
              <a:gd name="connsiteY164" fmla="*/ 2911610 h 3625795"/>
              <a:gd name="connsiteX165" fmla="*/ 2280520 w 9864975"/>
              <a:gd name="connsiteY165" fmla="*/ 2935875 h 3625795"/>
              <a:gd name="connsiteX166" fmla="*/ 2318479 w 9864975"/>
              <a:gd name="connsiteY166" fmla="*/ 2962703 h 3625795"/>
              <a:gd name="connsiteX167" fmla="*/ 2604604 w 9864975"/>
              <a:gd name="connsiteY167" fmla="*/ 3167010 h 3625795"/>
              <a:gd name="connsiteX168" fmla="*/ 2586354 w 9864975"/>
              <a:gd name="connsiteY168" fmla="*/ 3257165 h 3625795"/>
              <a:gd name="connsiteX169" fmla="*/ 2594282 w 9864975"/>
              <a:gd name="connsiteY169" fmla="*/ 3265093 h 3625795"/>
              <a:gd name="connsiteX170" fmla="*/ 2596284 w 9864975"/>
              <a:gd name="connsiteY170" fmla="*/ 3269578 h 3625795"/>
              <a:gd name="connsiteX171" fmla="*/ 2622071 w 9864975"/>
              <a:gd name="connsiteY171" fmla="*/ 3341011 h 3625795"/>
              <a:gd name="connsiteX172" fmla="*/ 2846462 w 9864975"/>
              <a:gd name="connsiteY172" fmla="*/ 3438952 h 3625795"/>
              <a:gd name="connsiteX173" fmla="*/ 2851827 w 9864975"/>
              <a:gd name="connsiteY173" fmla="*/ 1528989 h 3625795"/>
              <a:gd name="connsiteX174" fmla="*/ 2851827 w 9864975"/>
              <a:gd name="connsiteY174" fmla="*/ 1569350 h 3625795"/>
              <a:gd name="connsiteX175" fmla="*/ 2856952 w 9864975"/>
              <a:gd name="connsiteY175" fmla="*/ 1532593 h 3625795"/>
              <a:gd name="connsiteX176" fmla="*/ 2869846 w 9864975"/>
              <a:gd name="connsiteY176" fmla="*/ 1498558 h 3625795"/>
              <a:gd name="connsiteX177" fmla="*/ 2913330 w 9864975"/>
              <a:gd name="connsiteY177" fmla="*/ 1381237 h 3625795"/>
              <a:gd name="connsiteX178" fmla="*/ 2868564 w 9864975"/>
              <a:gd name="connsiteY178" fmla="*/ 1357693 h 3625795"/>
              <a:gd name="connsiteX179" fmla="*/ 2918455 w 9864975"/>
              <a:gd name="connsiteY179" fmla="*/ 1311085 h 3625795"/>
              <a:gd name="connsiteX180" fmla="*/ 2933110 w 9864975"/>
              <a:gd name="connsiteY180" fmla="*/ 1287861 h 3625795"/>
              <a:gd name="connsiteX181" fmla="*/ 2938957 w 9864975"/>
              <a:gd name="connsiteY181" fmla="*/ 1201532 h 3625795"/>
              <a:gd name="connsiteX182" fmla="*/ 2901198 w 9864975"/>
              <a:gd name="connsiteY182" fmla="*/ 980625 h 3625795"/>
              <a:gd name="connsiteX183" fmla="*/ 2813227 w 9864975"/>
              <a:gd name="connsiteY183" fmla="*/ 850692 h 3625795"/>
              <a:gd name="connsiteX184" fmla="*/ 3020789 w 9864975"/>
              <a:gd name="connsiteY184" fmla="*/ 850692 h 3625795"/>
              <a:gd name="connsiteX185" fmla="*/ 3245351 w 9864975"/>
              <a:gd name="connsiteY185" fmla="*/ 850692 h 3625795"/>
              <a:gd name="connsiteX186" fmla="*/ 3256151 w 9864975"/>
              <a:gd name="connsiteY186" fmla="*/ 850692 h 3625795"/>
              <a:gd name="connsiteX187" fmla="*/ 3308124 w 9864975"/>
              <a:gd name="connsiteY187" fmla="*/ 900703 h 3625795"/>
              <a:gd name="connsiteX188" fmla="*/ 3384082 w 9864975"/>
              <a:gd name="connsiteY188" fmla="*/ 1002688 h 3625795"/>
              <a:gd name="connsiteX189" fmla="*/ 3447747 w 9864975"/>
              <a:gd name="connsiteY189" fmla="*/ 1115164 h 3625795"/>
              <a:gd name="connsiteX190" fmla="*/ 3472533 w 9864975"/>
              <a:gd name="connsiteY190" fmla="*/ 1191522 h 3625795"/>
              <a:gd name="connsiteX191" fmla="*/ 3472533 w 9864975"/>
              <a:gd name="connsiteY191" fmla="*/ 3195662 h 3625795"/>
              <a:gd name="connsiteX192" fmla="*/ 3841552 w 9864975"/>
              <a:gd name="connsiteY192" fmla="*/ 3464579 h 3625795"/>
              <a:gd name="connsiteX193" fmla="*/ 3841552 w 9864975"/>
              <a:gd name="connsiteY193" fmla="*/ 850692 h 3625795"/>
              <a:gd name="connsiteX194" fmla="*/ 4404371 w 9864975"/>
              <a:gd name="connsiteY194" fmla="*/ 850692 h 3625795"/>
              <a:gd name="connsiteX195" fmla="*/ 4185266 w 9864975"/>
              <a:gd name="connsiteY195" fmla="*/ 507299 h 3625795"/>
              <a:gd name="connsiteX196" fmla="*/ 3822573 w 9864975"/>
              <a:gd name="connsiteY196" fmla="*/ 507299 h 3625795"/>
              <a:gd name="connsiteX197" fmla="*/ 3809119 w 9864975"/>
              <a:gd name="connsiteY197" fmla="*/ 464294 h 3625795"/>
              <a:gd name="connsiteX198" fmla="*/ 3727395 w 9864975"/>
              <a:gd name="connsiteY198" fmla="*/ 231175 h 3625795"/>
              <a:gd name="connsiteX199" fmla="*/ 3472533 w 9864975"/>
              <a:gd name="connsiteY199" fmla="*/ 15273 h 3625795"/>
              <a:gd name="connsiteX200" fmla="*/ 0 w 9864975"/>
              <a:gd name="connsiteY200" fmla="*/ 0 h 3625795"/>
              <a:gd name="connsiteX201" fmla="*/ 9864975 w 9864975"/>
              <a:gd name="connsiteY201" fmla="*/ 69432 h 3625795"/>
              <a:gd name="connsiteX202" fmla="*/ 9851493 w 9864975"/>
              <a:gd name="connsiteY202" fmla="*/ 3576201 h 3625795"/>
              <a:gd name="connsiteX203" fmla="*/ 107850 w 9864975"/>
              <a:gd name="connsiteY203" fmla="*/ 3625795 h 3625795"/>
              <a:gd name="connsiteX204" fmla="*/ 0 w 9864975"/>
              <a:gd name="connsiteY204" fmla="*/ 0 h 3625795"/>
              <a:gd name="connsiteX0" fmla="*/ 2479444 w 9864975"/>
              <a:gd name="connsiteY0" fmla="*/ 1952624 h 3625795"/>
              <a:gd name="connsiteX1" fmla="*/ 2477923 w 9864975"/>
              <a:gd name="connsiteY1" fmla="*/ 2774749 h 3625795"/>
              <a:gd name="connsiteX2" fmla="*/ 2349631 w 9864975"/>
              <a:gd name="connsiteY2" fmla="*/ 2580069 h 3625795"/>
              <a:gd name="connsiteX3" fmla="*/ 2200037 w 9864975"/>
              <a:gd name="connsiteY3" fmla="*/ 2545554 h 3625795"/>
              <a:gd name="connsiteX4" fmla="*/ 2205083 w 9864975"/>
              <a:gd name="connsiteY4" fmla="*/ 2545554 h 3625795"/>
              <a:gd name="connsiteX5" fmla="*/ 2136612 w 9864975"/>
              <a:gd name="connsiteY5" fmla="*/ 2433038 h 3625795"/>
              <a:gd name="connsiteX6" fmla="*/ 2111222 w 9864975"/>
              <a:gd name="connsiteY6" fmla="*/ 2487717 h 3625795"/>
              <a:gd name="connsiteX7" fmla="*/ 1839827 w 9864975"/>
              <a:gd name="connsiteY7" fmla="*/ 2301863 h 3625795"/>
              <a:gd name="connsiteX8" fmla="*/ 2479444 w 9864975"/>
              <a:gd name="connsiteY8" fmla="*/ 1952624 h 3625795"/>
              <a:gd name="connsiteX9" fmla="*/ 1718262 w 9864975"/>
              <a:gd name="connsiteY9" fmla="*/ 850692 h 3625795"/>
              <a:gd name="connsiteX10" fmla="*/ 2444000 w 9864975"/>
              <a:gd name="connsiteY10" fmla="*/ 850692 h 3625795"/>
              <a:gd name="connsiteX11" fmla="*/ 2466859 w 9864975"/>
              <a:gd name="connsiteY11" fmla="*/ 877992 h 3625795"/>
              <a:gd name="connsiteX12" fmla="*/ 2532259 w 9864975"/>
              <a:gd name="connsiteY12" fmla="*/ 964368 h 3625795"/>
              <a:gd name="connsiteX13" fmla="*/ 2559687 w 9864975"/>
              <a:gd name="connsiteY13" fmla="*/ 1092060 h 3625795"/>
              <a:gd name="connsiteX14" fmla="*/ 2559687 w 9864975"/>
              <a:gd name="connsiteY14" fmla="*/ 1137386 h 3625795"/>
              <a:gd name="connsiteX15" fmla="*/ 2530416 w 9864975"/>
              <a:gd name="connsiteY15" fmla="*/ 1243495 h 3625795"/>
              <a:gd name="connsiteX16" fmla="*/ 2456301 w 9864975"/>
              <a:gd name="connsiteY16" fmla="*/ 1322016 h 3625795"/>
              <a:gd name="connsiteX17" fmla="*/ 2357719 w 9864975"/>
              <a:gd name="connsiteY17" fmla="*/ 1371547 h 3625795"/>
              <a:gd name="connsiteX18" fmla="*/ 2254893 w 9864975"/>
              <a:gd name="connsiteY18" fmla="*/ 1388845 h 3625795"/>
              <a:gd name="connsiteX19" fmla="*/ 2088963 w 9864975"/>
              <a:gd name="connsiteY19" fmla="*/ 1339554 h 3625795"/>
              <a:gd name="connsiteX20" fmla="*/ 1917226 w 9864975"/>
              <a:gd name="connsiteY20" fmla="*/ 1209460 h 3625795"/>
              <a:gd name="connsiteX21" fmla="*/ 1784530 w 9864975"/>
              <a:gd name="connsiteY21" fmla="*/ 1041768 h 3625795"/>
              <a:gd name="connsiteX22" fmla="*/ 1734518 w 9864975"/>
              <a:gd name="connsiteY22" fmla="*/ 880162 h 3625795"/>
              <a:gd name="connsiteX23" fmla="*/ 1735600 w 9864975"/>
              <a:gd name="connsiteY23" fmla="*/ 854736 h 3625795"/>
              <a:gd name="connsiteX24" fmla="*/ 1718262 w 9864975"/>
              <a:gd name="connsiteY24" fmla="*/ 850692 h 3625795"/>
              <a:gd name="connsiteX25" fmla="*/ 6005207 w 9864975"/>
              <a:gd name="connsiteY25" fmla="*/ 20398 h 3625795"/>
              <a:gd name="connsiteX26" fmla="*/ 6005207 w 9864975"/>
              <a:gd name="connsiteY26" fmla="*/ 1113489 h 3625795"/>
              <a:gd name="connsiteX27" fmla="*/ 5997978 w 9864975"/>
              <a:gd name="connsiteY27" fmla="*/ 1089807 h 3625795"/>
              <a:gd name="connsiteX28" fmla="*/ 5949510 w 9864975"/>
              <a:gd name="connsiteY28" fmla="*/ 998804 h 3625795"/>
              <a:gd name="connsiteX29" fmla="*/ 5757953 w 9864975"/>
              <a:gd name="connsiteY29" fmla="*/ 776095 h 3625795"/>
              <a:gd name="connsiteX30" fmla="*/ 5523111 w 9864975"/>
              <a:gd name="connsiteY30" fmla="*/ 614369 h 3625795"/>
              <a:gd name="connsiteX31" fmla="*/ 5282383 w 9864975"/>
              <a:gd name="connsiteY31" fmla="*/ 594428 h 3625795"/>
              <a:gd name="connsiteX32" fmla="*/ 5282383 w 9864975"/>
              <a:gd name="connsiteY32" fmla="*/ 543175 h 3625795"/>
              <a:gd name="connsiteX33" fmla="*/ 5195815 w 9864975"/>
              <a:gd name="connsiteY33" fmla="*/ 543175 h 3625795"/>
              <a:gd name="connsiteX34" fmla="*/ 5071367 w 9864975"/>
              <a:gd name="connsiteY34" fmla="*/ 553866 h 3625795"/>
              <a:gd name="connsiteX35" fmla="*/ 4884815 w 9864975"/>
              <a:gd name="connsiteY35" fmla="*/ 599033 h 3625795"/>
              <a:gd name="connsiteX36" fmla="*/ 4668152 w 9864975"/>
              <a:gd name="connsiteY36" fmla="*/ 706103 h 3625795"/>
              <a:gd name="connsiteX37" fmla="*/ 4450008 w 9864975"/>
              <a:gd name="connsiteY37" fmla="*/ 960484 h 3625795"/>
              <a:gd name="connsiteX38" fmla="*/ 4359475 w 9864975"/>
              <a:gd name="connsiteY38" fmla="*/ 1091179 h 3625795"/>
              <a:gd name="connsiteX39" fmla="*/ 4329244 w 9864975"/>
              <a:gd name="connsiteY39" fmla="*/ 1267600 h 3625795"/>
              <a:gd name="connsiteX40" fmla="*/ 4343258 w 9864975"/>
              <a:gd name="connsiteY40" fmla="*/ 1394491 h 3625795"/>
              <a:gd name="connsiteX41" fmla="*/ 4398275 w 9864975"/>
              <a:gd name="connsiteY41" fmla="*/ 1526306 h 3625795"/>
              <a:gd name="connsiteX42" fmla="*/ 4509990 w 9864975"/>
              <a:gd name="connsiteY42" fmla="*/ 1629292 h 3625795"/>
              <a:gd name="connsiteX43" fmla="*/ 4696421 w 9864975"/>
              <a:gd name="connsiteY43" fmla="*/ 1670655 h 3625795"/>
              <a:gd name="connsiteX44" fmla="*/ 4834443 w 9864975"/>
              <a:gd name="connsiteY44" fmla="*/ 1632656 h 3625795"/>
              <a:gd name="connsiteX45" fmla="*/ 4989122 w 9864975"/>
              <a:gd name="connsiteY45" fmla="*/ 1556137 h 3625795"/>
              <a:gd name="connsiteX46" fmla="*/ 5118255 w 9864975"/>
              <a:gd name="connsiteY46" fmla="*/ 1499519 h 3625795"/>
              <a:gd name="connsiteX47" fmla="*/ 5162821 w 9864975"/>
              <a:gd name="connsiteY47" fmla="*/ 1479658 h 3625795"/>
              <a:gd name="connsiteX48" fmla="*/ 5216876 w 9864975"/>
              <a:gd name="connsiteY48" fmla="*/ 1508808 h 3625795"/>
              <a:gd name="connsiteX49" fmla="*/ 5171910 w 9864975"/>
              <a:gd name="connsiteY49" fmla="*/ 1614197 h 3625795"/>
              <a:gd name="connsiteX50" fmla="*/ 5061997 w 9864975"/>
              <a:gd name="connsiteY50" fmla="*/ 1794222 h 3625795"/>
              <a:gd name="connsiteX51" fmla="*/ 4866476 w 9864975"/>
              <a:gd name="connsiteY51" fmla="*/ 1952584 h 3625795"/>
              <a:gd name="connsiteX52" fmla="*/ 4755442 w 9864975"/>
              <a:gd name="connsiteY52" fmla="*/ 2040875 h 3625795"/>
              <a:gd name="connsiteX53" fmla="*/ 4700345 w 9864975"/>
              <a:gd name="connsiteY53" fmla="*/ 2089165 h 3625795"/>
              <a:gd name="connsiteX54" fmla="*/ 5067843 w 9864975"/>
              <a:gd name="connsiteY54" fmla="*/ 2514882 h 3625795"/>
              <a:gd name="connsiteX55" fmla="*/ 5481028 w 9864975"/>
              <a:gd name="connsiteY55" fmla="*/ 1979812 h 3625795"/>
              <a:gd name="connsiteX56" fmla="*/ 5600311 w 9864975"/>
              <a:gd name="connsiteY56" fmla="*/ 1619402 h 3625795"/>
              <a:gd name="connsiteX57" fmla="*/ 5460206 w 9864975"/>
              <a:gd name="connsiteY57" fmla="*/ 1277090 h 3625795"/>
              <a:gd name="connsiteX58" fmla="*/ 4997371 w 9864975"/>
              <a:gd name="connsiteY58" fmla="*/ 1151000 h 3625795"/>
              <a:gd name="connsiteX59" fmla="*/ 4863153 w 9864975"/>
              <a:gd name="connsiteY59" fmla="*/ 1176146 h 3625795"/>
              <a:gd name="connsiteX60" fmla="*/ 5031285 w 9864975"/>
              <a:gd name="connsiteY60" fmla="*/ 1039285 h 3625795"/>
              <a:gd name="connsiteX61" fmla="*/ 5265326 w 9864975"/>
              <a:gd name="connsiteY61" fmla="*/ 977141 h 3625795"/>
              <a:gd name="connsiteX62" fmla="*/ 5428814 w 9864975"/>
              <a:gd name="connsiteY62" fmla="*/ 1012097 h 3625795"/>
              <a:gd name="connsiteX63" fmla="*/ 5597988 w 9864975"/>
              <a:gd name="connsiteY63" fmla="*/ 1103632 h 3625795"/>
              <a:gd name="connsiteX64" fmla="*/ 5739533 w 9864975"/>
              <a:gd name="connsiteY64" fmla="*/ 1223515 h 3625795"/>
              <a:gd name="connsiteX65" fmla="*/ 5824461 w 9864975"/>
              <a:gd name="connsiteY65" fmla="*/ 1343679 h 3625795"/>
              <a:gd name="connsiteX66" fmla="*/ 5964965 w 9864975"/>
              <a:gd name="connsiteY66" fmla="*/ 1579721 h 3625795"/>
              <a:gd name="connsiteX67" fmla="*/ 6005207 w 9864975"/>
              <a:gd name="connsiteY67" fmla="*/ 1734961 h 3625795"/>
              <a:gd name="connsiteX68" fmla="*/ 6005207 w 9864975"/>
              <a:gd name="connsiteY68" fmla="*/ 3195342 h 3625795"/>
              <a:gd name="connsiteX69" fmla="*/ 6379351 w 9864975"/>
              <a:gd name="connsiteY69" fmla="*/ 3464579 h 3625795"/>
              <a:gd name="connsiteX70" fmla="*/ 6379351 w 9864975"/>
              <a:gd name="connsiteY70" fmla="*/ 850692 h 3625795"/>
              <a:gd name="connsiteX71" fmla="*/ 6708072 w 9864975"/>
              <a:gd name="connsiteY71" fmla="*/ 850692 h 3625795"/>
              <a:gd name="connsiteX72" fmla="*/ 6758785 w 9864975"/>
              <a:gd name="connsiteY72" fmla="*/ 850692 h 3625795"/>
              <a:gd name="connsiteX73" fmla="*/ 6783813 w 9864975"/>
              <a:gd name="connsiteY73" fmla="*/ 966407 h 3625795"/>
              <a:gd name="connsiteX74" fmla="*/ 7021555 w 9864975"/>
              <a:gd name="connsiteY74" fmla="*/ 1747053 h 3625795"/>
              <a:gd name="connsiteX75" fmla="*/ 7338760 w 9864975"/>
              <a:gd name="connsiteY75" fmla="*/ 2342625 h 3625795"/>
              <a:gd name="connsiteX76" fmla="*/ 7676268 w 9864975"/>
              <a:gd name="connsiteY76" fmla="*/ 2725299 h 3625795"/>
              <a:gd name="connsiteX77" fmla="*/ 8002522 w 9864975"/>
              <a:gd name="connsiteY77" fmla="*/ 2940360 h 3625795"/>
              <a:gd name="connsiteX78" fmla="*/ 8283772 w 9864975"/>
              <a:gd name="connsiteY78" fmla="*/ 3034136 h 3625795"/>
              <a:gd name="connsiteX79" fmla="*/ 8493748 w 9864975"/>
              <a:gd name="connsiteY79" fmla="*/ 3054557 h 3625795"/>
              <a:gd name="connsiteX80" fmla="*/ 8909655 w 9864975"/>
              <a:gd name="connsiteY80" fmla="*/ 2963223 h 3625795"/>
              <a:gd name="connsiteX81" fmla="*/ 9201796 w 9864975"/>
              <a:gd name="connsiteY81" fmla="*/ 2725739 h 3625795"/>
              <a:gd name="connsiteX82" fmla="*/ 9374012 w 9864975"/>
              <a:gd name="connsiteY82" fmla="*/ 2401285 h 3625795"/>
              <a:gd name="connsiteX83" fmla="*/ 9429109 w 9864975"/>
              <a:gd name="connsiteY83" fmla="*/ 2040875 h 3625795"/>
              <a:gd name="connsiteX84" fmla="*/ 9300377 w 9864975"/>
              <a:gd name="connsiteY84" fmla="*/ 1472491 h 3625795"/>
              <a:gd name="connsiteX85" fmla="*/ 8996705 w 9864975"/>
              <a:gd name="connsiteY85" fmla="*/ 1124853 h 3625795"/>
              <a:gd name="connsiteX86" fmla="*/ 8640819 w 9864975"/>
              <a:gd name="connsiteY86" fmla="*/ 949833 h 3625795"/>
              <a:gd name="connsiteX87" fmla="*/ 8359530 w 9864975"/>
              <a:gd name="connsiteY87" fmla="*/ 901944 h 3625795"/>
              <a:gd name="connsiteX88" fmla="*/ 8065748 w 9864975"/>
              <a:gd name="connsiteY88" fmla="*/ 961886 h 3625795"/>
              <a:gd name="connsiteX89" fmla="*/ 7850446 w 9864975"/>
              <a:gd name="connsiteY89" fmla="*/ 1112200 h 3625795"/>
              <a:gd name="connsiteX90" fmla="*/ 7719632 w 9864975"/>
              <a:gd name="connsiteY90" fmla="*/ 1305799 h 3625795"/>
              <a:gd name="connsiteX91" fmla="*/ 7676268 w 9864975"/>
              <a:gd name="connsiteY91" fmla="*/ 1506085 h 3625795"/>
              <a:gd name="connsiteX92" fmla="*/ 7823458 w 9864975"/>
              <a:gd name="connsiteY92" fmla="*/ 1886236 h 3625795"/>
              <a:gd name="connsiteX93" fmla="*/ 8224110 w 9864975"/>
              <a:gd name="connsiteY93" fmla="*/ 2044879 h 3625795"/>
              <a:gd name="connsiteX94" fmla="*/ 8387198 w 9864975"/>
              <a:gd name="connsiteY94" fmla="*/ 2019934 h 3625795"/>
              <a:gd name="connsiteX95" fmla="*/ 8550446 w 9864975"/>
              <a:gd name="connsiteY95" fmla="*/ 1940292 h 3625795"/>
              <a:gd name="connsiteX96" fmla="*/ 8676055 w 9864975"/>
              <a:gd name="connsiteY96" fmla="*/ 1797705 h 3625795"/>
              <a:gd name="connsiteX97" fmla="*/ 8726947 w 9864975"/>
              <a:gd name="connsiteY97" fmla="*/ 1586488 h 3625795"/>
              <a:gd name="connsiteX98" fmla="*/ 8698748 w 9864975"/>
              <a:gd name="connsiteY98" fmla="*/ 1438136 h 3625795"/>
              <a:gd name="connsiteX99" fmla="*/ 8683235 w 9864975"/>
              <a:gd name="connsiteY99" fmla="*/ 1404405 h 3625795"/>
              <a:gd name="connsiteX100" fmla="*/ 8722242 w 9864975"/>
              <a:gd name="connsiteY100" fmla="*/ 1407106 h 3625795"/>
              <a:gd name="connsiteX101" fmla="*/ 8837861 w 9864975"/>
              <a:gd name="connsiteY101" fmla="*/ 1450388 h 3625795"/>
              <a:gd name="connsiteX102" fmla="*/ 8964832 w 9864975"/>
              <a:gd name="connsiteY102" fmla="*/ 1571673 h 3625795"/>
              <a:gd name="connsiteX103" fmla="*/ 9052562 w 9864975"/>
              <a:gd name="connsiteY103" fmla="*/ 1736843 h 3625795"/>
              <a:gd name="connsiteX104" fmla="*/ 9085716 w 9864975"/>
              <a:gd name="connsiteY104" fmla="*/ 1900411 h 3625795"/>
              <a:gd name="connsiteX105" fmla="*/ 9048078 w 9864975"/>
              <a:gd name="connsiteY105" fmla="*/ 2108264 h 3625795"/>
              <a:gd name="connsiteX106" fmla="*/ 8933600 w 9864975"/>
              <a:gd name="connsiteY106" fmla="*/ 2323526 h 3625795"/>
              <a:gd name="connsiteX107" fmla="*/ 8736717 w 9864975"/>
              <a:gd name="connsiteY107" fmla="*/ 2490497 h 3625795"/>
              <a:gd name="connsiteX108" fmla="*/ 8443456 w 9864975"/>
              <a:gd name="connsiteY108" fmla="*/ 2557406 h 3625795"/>
              <a:gd name="connsiteX109" fmla="*/ 8069872 w 9864975"/>
              <a:gd name="connsiteY109" fmla="*/ 2486613 h 3625795"/>
              <a:gd name="connsiteX110" fmla="*/ 7704816 w 9864975"/>
              <a:gd name="connsiteY110" fmla="*/ 2234915 h 3625795"/>
              <a:gd name="connsiteX111" fmla="*/ 7358020 w 9864975"/>
              <a:gd name="connsiteY111" fmla="*/ 1744651 h 3625795"/>
              <a:gd name="connsiteX112" fmla="*/ 7044178 w 9864975"/>
              <a:gd name="connsiteY112" fmla="*/ 941585 h 3625795"/>
              <a:gd name="connsiteX113" fmla="*/ 6810461 w 9864975"/>
              <a:gd name="connsiteY113" fmla="*/ 850692 h 3625795"/>
              <a:gd name="connsiteX114" fmla="*/ 9716685 w 9864975"/>
              <a:gd name="connsiteY114" fmla="*/ 850692 h 3625795"/>
              <a:gd name="connsiteX115" fmla="*/ 9513596 w 9864975"/>
              <a:gd name="connsiteY115" fmla="*/ 507299 h 3625795"/>
              <a:gd name="connsiteX116" fmla="*/ 6582280 w 9864975"/>
              <a:gd name="connsiteY116" fmla="*/ 507299 h 3625795"/>
              <a:gd name="connsiteX117" fmla="*/ 6518597 w 9864975"/>
              <a:gd name="connsiteY117" fmla="*/ 507299 h 3625795"/>
              <a:gd name="connsiteX118" fmla="*/ 6363602 w 9864975"/>
              <a:gd name="connsiteY118" fmla="*/ 507299 h 3625795"/>
              <a:gd name="connsiteX119" fmla="*/ 6363540 w 9864975"/>
              <a:gd name="connsiteY119" fmla="*/ 506653 h 3625795"/>
              <a:gd name="connsiteX120" fmla="*/ 6352204 w 9864975"/>
              <a:gd name="connsiteY120" fmla="*/ 470781 h 3625795"/>
              <a:gd name="connsiteX121" fmla="*/ 6274844 w 9864975"/>
              <a:gd name="connsiteY121" fmla="*/ 229373 h 3625795"/>
              <a:gd name="connsiteX122" fmla="*/ 6005207 w 9864975"/>
              <a:gd name="connsiteY122" fmla="*/ 20398 h 3625795"/>
              <a:gd name="connsiteX123" fmla="*/ 3472533 w 9864975"/>
              <a:gd name="connsiteY123" fmla="*/ 15273 h 3625795"/>
              <a:gd name="connsiteX124" fmla="*/ 3472533 w 9864975"/>
              <a:gd name="connsiteY124" fmla="*/ 618795 h 3625795"/>
              <a:gd name="connsiteX125" fmla="*/ 3463271 w 9864975"/>
              <a:gd name="connsiteY125" fmla="*/ 611243 h 3625795"/>
              <a:gd name="connsiteX126" fmla="*/ 3326143 w 9864975"/>
              <a:gd name="connsiteY126" fmla="*/ 507299 h 3625795"/>
              <a:gd name="connsiteX127" fmla="*/ 3009509 w 9864975"/>
              <a:gd name="connsiteY127" fmla="*/ 507299 h 3625795"/>
              <a:gd name="connsiteX128" fmla="*/ 2804246 w 9864975"/>
              <a:gd name="connsiteY128" fmla="*/ 507299 h 3625795"/>
              <a:gd name="connsiteX129" fmla="*/ 78256 w 9864975"/>
              <a:gd name="connsiteY129" fmla="*/ 507299 h 3625795"/>
              <a:gd name="connsiteX130" fmla="*/ 267731 w 9864975"/>
              <a:gd name="connsiteY130" fmla="*/ 850692 h 3625795"/>
              <a:gd name="connsiteX131" fmla="*/ 1228959 w 9864975"/>
              <a:gd name="connsiteY131" fmla="*/ 850692 h 3625795"/>
              <a:gd name="connsiteX132" fmla="*/ 1084931 w 9864975"/>
              <a:gd name="connsiteY132" fmla="*/ 973578 h 3625795"/>
              <a:gd name="connsiteX133" fmla="*/ 971734 w 9864975"/>
              <a:gd name="connsiteY133" fmla="*/ 1161411 h 3625795"/>
              <a:gd name="connsiteX134" fmla="*/ 877197 w 9864975"/>
              <a:gd name="connsiteY134" fmla="*/ 1318813 h 3625795"/>
              <a:gd name="connsiteX135" fmla="*/ 792831 w 9864975"/>
              <a:gd name="connsiteY135" fmla="*/ 1378594 h 3625795"/>
              <a:gd name="connsiteX136" fmla="*/ 730326 w 9864975"/>
              <a:gd name="connsiteY136" fmla="*/ 1318733 h 3625795"/>
              <a:gd name="connsiteX137" fmla="*/ 626019 w 9864975"/>
              <a:gd name="connsiteY137" fmla="*/ 1152442 h 3625795"/>
              <a:gd name="connsiteX138" fmla="*/ 359665 w 9864975"/>
              <a:gd name="connsiteY138" fmla="*/ 1265758 h 3625795"/>
              <a:gd name="connsiteX139" fmla="*/ 694129 w 9864975"/>
              <a:gd name="connsiteY139" fmla="*/ 1725871 h 3625795"/>
              <a:gd name="connsiteX140" fmla="*/ 958601 w 9864975"/>
              <a:gd name="connsiteY140" fmla="*/ 1839869 h 3625795"/>
              <a:gd name="connsiteX141" fmla="*/ 1130497 w 9864975"/>
              <a:gd name="connsiteY141" fmla="*/ 1751458 h 3625795"/>
              <a:gd name="connsiteX142" fmla="*/ 1178405 w 9864975"/>
              <a:gd name="connsiteY142" fmla="*/ 1580552 h 3625795"/>
              <a:gd name="connsiteX143" fmla="*/ 1174469 w 9864975"/>
              <a:gd name="connsiteY143" fmla="*/ 1557906 h 3625795"/>
              <a:gd name="connsiteX144" fmla="*/ 1208492 w 9864975"/>
              <a:gd name="connsiteY144" fmla="*/ 1533382 h 3625795"/>
              <a:gd name="connsiteX145" fmla="*/ 1383318 w 9864975"/>
              <a:gd name="connsiteY145" fmla="*/ 1350445 h 3625795"/>
              <a:gd name="connsiteX146" fmla="*/ 1471529 w 9864975"/>
              <a:gd name="connsiteY146" fmla="*/ 1146436 h 3625795"/>
              <a:gd name="connsiteX147" fmla="*/ 1541881 w 9864975"/>
              <a:gd name="connsiteY147" fmla="*/ 1329584 h 3625795"/>
              <a:gd name="connsiteX148" fmla="*/ 1699203 w 9864975"/>
              <a:gd name="connsiteY148" fmla="*/ 1541842 h 3625795"/>
              <a:gd name="connsiteX149" fmla="*/ 1892801 w 9864975"/>
              <a:gd name="connsiteY149" fmla="*/ 1722588 h 3625795"/>
              <a:gd name="connsiteX150" fmla="*/ 2078232 w 9864975"/>
              <a:gd name="connsiteY150" fmla="*/ 1808556 h 3625795"/>
              <a:gd name="connsiteX151" fmla="*/ 1264195 w 9864975"/>
              <a:gd name="connsiteY151" fmla="*/ 2260941 h 3625795"/>
              <a:gd name="connsiteX152" fmla="*/ 1589249 w 9864975"/>
              <a:gd name="connsiteY152" fmla="*/ 2666959 h 3625795"/>
              <a:gd name="connsiteX153" fmla="*/ 1625158 w 9864975"/>
              <a:gd name="connsiteY153" fmla="*/ 2652844 h 3625795"/>
              <a:gd name="connsiteX154" fmla="*/ 1624581 w 9864975"/>
              <a:gd name="connsiteY154" fmla="*/ 2651986 h 3625795"/>
              <a:gd name="connsiteX155" fmla="*/ 1644053 w 9864975"/>
              <a:gd name="connsiteY155" fmla="*/ 2653953 h 3625795"/>
              <a:gd name="connsiteX156" fmla="*/ 1687951 w 9864975"/>
              <a:gd name="connsiteY156" fmla="*/ 2654426 h 3625795"/>
              <a:gd name="connsiteX157" fmla="*/ 1748614 w 9864975"/>
              <a:gd name="connsiteY157" fmla="*/ 2656067 h 3625795"/>
              <a:gd name="connsiteX158" fmla="*/ 1811237 w 9864975"/>
              <a:gd name="connsiteY158" fmla="*/ 2667679 h 3625795"/>
              <a:gd name="connsiteX159" fmla="*/ 1869818 w 9864975"/>
              <a:gd name="connsiteY159" fmla="*/ 2686819 h 3625795"/>
              <a:gd name="connsiteX160" fmla="*/ 1950381 w 9864975"/>
              <a:gd name="connsiteY160" fmla="*/ 2719212 h 3625795"/>
              <a:gd name="connsiteX161" fmla="*/ 2057731 w 9864975"/>
              <a:gd name="connsiteY161" fmla="*/ 2765780 h 3625795"/>
              <a:gd name="connsiteX162" fmla="*/ 2157674 w 9864975"/>
              <a:gd name="connsiteY162" fmla="*/ 2829285 h 3625795"/>
              <a:gd name="connsiteX163" fmla="*/ 2187384 w 9864975"/>
              <a:gd name="connsiteY163" fmla="*/ 2847704 h 3625795"/>
              <a:gd name="connsiteX164" fmla="*/ 2265945 w 9864975"/>
              <a:gd name="connsiteY164" fmla="*/ 2911610 h 3625795"/>
              <a:gd name="connsiteX165" fmla="*/ 2280520 w 9864975"/>
              <a:gd name="connsiteY165" fmla="*/ 2935875 h 3625795"/>
              <a:gd name="connsiteX166" fmla="*/ 2318479 w 9864975"/>
              <a:gd name="connsiteY166" fmla="*/ 2962703 h 3625795"/>
              <a:gd name="connsiteX167" fmla="*/ 2604604 w 9864975"/>
              <a:gd name="connsiteY167" fmla="*/ 3167010 h 3625795"/>
              <a:gd name="connsiteX168" fmla="*/ 2586354 w 9864975"/>
              <a:gd name="connsiteY168" fmla="*/ 3257165 h 3625795"/>
              <a:gd name="connsiteX169" fmla="*/ 2594282 w 9864975"/>
              <a:gd name="connsiteY169" fmla="*/ 3265093 h 3625795"/>
              <a:gd name="connsiteX170" fmla="*/ 2596284 w 9864975"/>
              <a:gd name="connsiteY170" fmla="*/ 3269578 h 3625795"/>
              <a:gd name="connsiteX171" fmla="*/ 2622071 w 9864975"/>
              <a:gd name="connsiteY171" fmla="*/ 3341011 h 3625795"/>
              <a:gd name="connsiteX172" fmla="*/ 2846462 w 9864975"/>
              <a:gd name="connsiteY172" fmla="*/ 3438952 h 3625795"/>
              <a:gd name="connsiteX173" fmla="*/ 2851827 w 9864975"/>
              <a:gd name="connsiteY173" fmla="*/ 1528989 h 3625795"/>
              <a:gd name="connsiteX174" fmla="*/ 2851827 w 9864975"/>
              <a:gd name="connsiteY174" fmla="*/ 1569350 h 3625795"/>
              <a:gd name="connsiteX175" fmla="*/ 2856952 w 9864975"/>
              <a:gd name="connsiteY175" fmla="*/ 1532593 h 3625795"/>
              <a:gd name="connsiteX176" fmla="*/ 2869846 w 9864975"/>
              <a:gd name="connsiteY176" fmla="*/ 1498558 h 3625795"/>
              <a:gd name="connsiteX177" fmla="*/ 2913330 w 9864975"/>
              <a:gd name="connsiteY177" fmla="*/ 1381237 h 3625795"/>
              <a:gd name="connsiteX178" fmla="*/ 2868564 w 9864975"/>
              <a:gd name="connsiteY178" fmla="*/ 1357693 h 3625795"/>
              <a:gd name="connsiteX179" fmla="*/ 2918455 w 9864975"/>
              <a:gd name="connsiteY179" fmla="*/ 1311085 h 3625795"/>
              <a:gd name="connsiteX180" fmla="*/ 2933110 w 9864975"/>
              <a:gd name="connsiteY180" fmla="*/ 1287861 h 3625795"/>
              <a:gd name="connsiteX181" fmla="*/ 2938957 w 9864975"/>
              <a:gd name="connsiteY181" fmla="*/ 1201532 h 3625795"/>
              <a:gd name="connsiteX182" fmla="*/ 2901198 w 9864975"/>
              <a:gd name="connsiteY182" fmla="*/ 980625 h 3625795"/>
              <a:gd name="connsiteX183" fmla="*/ 2813227 w 9864975"/>
              <a:gd name="connsiteY183" fmla="*/ 850692 h 3625795"/>
              <a:gd name="connsiteX184" fmla="*/ 3020789 w 9864975"/>
              <a:gd name="connsiteY184" fmla="*/ 850692 h 3625795"/>
              <a:gd name="connsiteX185" fmla="*/ 3245351 w 9864975"/>
              <a:gd name="connsiteY185" fmla="*/ 850692 h 3625795"/>
              <a:gd name="connsiteX186" fmla="*/ 3256151 w 9864975"/>
              <a:gd name="connsiteY186" fmla="*/ 850692 h 3625795"/>
              <a:gd name="connsiteX187" fmla="*/ 3308124 w 9864975"/>
              <a:gd name="connsiteY187" fmla="*/ 900703 h 3625795"/>
              <a:gd name="connsiteX188" fmla="*/ 3384082 w 9864975"/>
              <a:gd name="connsiteY188" fmla="*/ 1002688 h 3625795"/>
              <a:gd name="connsiteX189" fmla="*/ 3447747 w 9864975"/>
              <a:gd name="connsiteY189" fmla="*/ 1115164 h 3625795"/>
              <a:gd name="connsiteX190" fmla="*/ 3472533 w 9864975"/>
              <a:gd name="connsiteY190" fmla="*/ 1191522 h 3625795"/>
              <a:gd name="connsiteX191" fmla="*/ 3472533 w 9864975"/>
              <a:gd name="connsiteY191" fmla="*/ 3195662 h 3625795"/>
              <a:gd name="connsiteX192" fmla="*/ 3841552 w 9864975"/>
              <a:gd name="connsiteY192" fmla="*/ 3464579 h 3625795"/>
              <a:gd name="connsiteX193" fmla="*/ 3841552 w 9864975"/>
              <a:gd name="connsiteY193" fmla="*/ 850692 h 3625795"/>
              <a:gd name="connsiteX194" fmla="*/ 4404371 w 9864975"/>
              <a:gd name="connsiteY194" fmla="*/ 850692 h 3625795"/>
              <a:gd name="connsiteX195" fmla="*/ 4185266 w 9864975"/>
              <a:gd name="connsiteY195" fmla="*/ 507299 h 3625795"/>
              <a:gd name="connsiteX196" fmla="*/ 3822573 w 9864975"/>
              <a:gd name="connsiteY196" fmla="*/ 507299 h 3625795"/>
              <a:gd name="connsiteX197" fmla="*/ 3809119 w 9864975"/>
              <a:gd name="connsiteY197" fmla="*/ 464294 h 3625795"/>
              <a:gd name="connsiteX198" fmla="*/ 3727395 w 9864975"/>
              <a:gd name="connsiteY198" fmla="*/ 231175 h 3625795"/>
              <a:gd name="connsiteX199" fmla="*/ 3472533 w 9864975"/>
              <a:gd name="connsiteY199" fmla="*/ 15273 h 3625795"/>
              <a:gd name="connsiteX200" fmla="*/ 0 w 9864975"/>
              <a:gd name="connsiteY200" fmla="*/ 0 h 3625795"/>
              <a:gd name="connsiteX201" fmla="*/ 9864975 w 9864975"/>
              <a:gd name="connsiteY201" fmla="*/ 69432 h 3625795"/>
              <a:gd name="connsiteX202" fmla="*/ 9851493 w 9864975"/>
              <a:gd name="connsiteY202" fmla="*/ 3576201 h 3625795"/>
              <a:gd name="connsiteX203" fmla="*/ 107850 w 9864975"/>
              <a:gd name="connsiteY203" fmla="*/ 3625795 h 3625795"/>
              <a:gd name="connsiteX204" fmla="*/ 0 w 9864975"/>
              <a:gd name="connsiteY204" fmla="*/ 0 h 3625795"/>
              <a:gd name="connsiteX0" fmla="*/ 2479444 w 9864975"/>
              <a:gd name="connsiteY0" fmla="*/ 1952624 h 3625795"/>
              <a:gd name="connsiteX1" fmla="*/ 2477923 w 9864975"/>
              <a:gd name="connsiteY1" fmla="*/ 2774749 h 3625795"/>
              <a:gd name="connsiteX2" fmla="*/ 2349631 w 9864975"/>
              <a:gd name="connsiteY2" fmla="*/ 2580069 h 3625795"/>
              <a:gd name="connsiteX3" fmla="*/ 2200037 w 9864975"/>
              <a:gd name="connsiteY3" fmla="*/ 2545554 h 3625795"/>
              <a:gd name="connsiteX4" fmla="*/ 2205083 w 9864975"/>
              <a:gd name="connsiteY4" fmla="*/ 2545554 h 3625795"/>
              <a:gd name="connsiteX5" fmla="*/ 2136612 w 9864975"/>
              <a:gd name="connsiteY5" fmla="*/ 2433038 h 3625795"/>
              <a:gd name="connsiteX6" fmla="*/ 2111222 w 9864975"/>
              <a:gd name="connsiteY6" fmla="*/ 2487717 h 3625795"/>
              <a:gd name="connsiteX7" fmla="*/ 1839827 w 9864975"/>
              <a:gd name="connsiteY7" fmla="*/ 2301863 h 3625795"/>
              <a:gd name="connsiteX8" fmla="*/ 2479444 w 9864975"/>
              <a:gd name="connsiteY8" fmla="*/ 1952624 h 3625795"/>
              <a:gd name="connsiteX9" fmla="*/ 1718262 w 9864975"/>
              <a:gd name="connsiteY9" fmla="*/ 850692 h 3625795"/>
              <a:gd name="connsiteX10" fmla="*/ 2444000 w 9864975"/>
              <a:gd name="connsiteY10" fmla="*/ 850692 h 3625795"/>
              <a:gd name="connsiteX11" fmla="*/ 2466859 w 9864975"/>
              <a:gd name="connsiteY11" fmla="*/ 877992 h 3625795"/>
              <a:gd name="connsiteX12" fmla="*/ 2532259 w 9864975"/>
              <a:gd name="connsiteY12" fmla="*/ 964368 h 3625795"/>
              <a:gd name="connsiteX13" fmla="*/ 2559687 w 9864975"/>
              <a:gd name="connsiteY13" fmla="*/ 1092060 h 3625795"/>
              <a:gd name="connsiteX14" fmla="*/ 2559687 w 9864975"/>
              <a:gd name="connsiteY14" fmla="*/ 1137386 h 3625795"/>
              <a:gd name="connsiteX15" fmla="*/ 2530416 w 9864975"/>
              <a:gd name="connsiteY15" fmla="*/ 1243495 h 3625795"/>
              <a:gd name="connsiteX16" fmla="*/ 2456301 w 9864975"/>
              <a:gd name="connsiteY16" fmla="*/ 1322016 h 3625795"/>
              <a:gd name="connsiteX17" fmla="*/ 2357719 w 9864975"/>
              <a:gd name="connsiteY17" fmla="*/ 1371547 h 3625795"/>
              <a:gd name="connsiteX18" fmla="*/ 2254893 w 9864975"/>
              <a:gd name="connsiteY18" fmla="*/ 1388845 h 3625795"/>
              <a:gd name="connsiteX19" fmla="*/ 2088963 w 9864975"/>
              <a:gd name="connsiteY19" fmla="*/ 1339554 h 3625795"/>
              <a:gd name="connsiteX20" fmla="*/ 1917226 w 9864975"/>
              <a:gd name="connsiteY20" fmla="*/ 1209460 h 3625795"/>
              <a:gd name="connsiteX21" fmla="*/ 1784530 w 9864975"/>
              <a:gd name="connsiteY21" fmla="*/ 1041768 h 3625795"/>
              <a:gd name="connsiteX22" fmla="*/ 1734518 w 9864975"/>
              <a:gd name="connsiteY22" fmla="*/ 880162 h 3625795"/>
              <a:gd name="connsiteX23" fmla="*/ 1735600 w 9864975"/>
              <a:gd name="connsiteY23" fmla="*/ 854736 h 3625795"/>
              <a:gd name="connsiteX24" fmla="*/ 1718262 w 9864975"/>
              <a:gd name="connsiteY24" fmla="*/ 850692 h 3625795"/>
              <a:gd name="connsiteX25" fmla="*/ 6005207 w 9864975"/>
              <a:gd name="connsiteY25" fmla="*/ 20398 h 3625795"/>
              <a:gd name="connsiteX26" fmla="*/ 6005207 w 9864975"/>
              <a:gd name="connsiteY26" fmla="*/ 1113489 h 3625795"/>
              <a:gd name="connsiteX27" fmla="*/ 5997978 w 9864975"/>
              <a:gd name="connsiteY27" fmla="*/ 1089807 h 3625795"/>
              <a:gd name="connsiteX28" fmla="*/ 5949510 w 9864975"/>
              <a:gd name="connsiteY28" fmla="*/ 998804 h 3625795"/>
              <a:gd name="connsiteX29" fmla="*/ 5757953 w 9864975"/>
              <a:gd name="connsiteY29" fmla="*/ 776095 h 3625795"/>
              <a:gd name="connsiteX30" fmla="*/ 5523111 w 9864975"/>
              <a:gd name="connsiteY30" fmla="*/ 614369 h 3625795"/>
              <a:gd name="connsiteX31" fmla="*/ 5282383 w 9864975"/>
              <a:gd name="connsiteY31" fmla="*/ 594428 h 3625795"/>
              <a:gd name="connsiteX32" fmla="*/ 5282383 w 9864975"/>
              <a:gd name="connsiteY32" fmla="*/ 543175 h 3625795"/>
              <a:gd name="connsiteX33" fmla="*/ 5195815 w 9864975"/>
              <a:gd name="connsiteY33" fmla="*/ 543175 h 3625795"/>
              <a:gd name="connsiteX34" fmla="*/ 5071367 w 9864975"/>
              <a:gd name="connsiteY34" fmla="*/ 553866 h 3625795"/>
              <a:gd name="connsiteX35" fmla="*/ 4884815 w 9864975"/>
              <a:gd name="connsiteY35" fmla="*/ 599033 h 3625795"/>
              <a:gd name="connsiteX36" fmla="*/ 4668152 w 9864975"/>
              <a:gd name="connsiteY36" fmla="*/ 706103 h 3625795"/>
              <a:gd name="connsiteX37" fmla="*/ 4450008 w 9864975"/>
              <a:gd name="connsiteY37" fmla="*/ 960484 h 3625795"/>
              <a:gd name="connsiteX38" fmla="*/ 4359475 w 9864975"/>
              <a:gd name="connsiteY38" fmla="*/ 1091179 h 3625795"/>
              <a:gd name="connsiteX39" fmla="*/ 4329244 w 9864975"/>
              <a:gd name="connsiteY39" fmla="*/ 1267600 h 3625795"/>
              <a:gd name="connsiteX40" fmla="*/ 4343258 w 9864975"/>
              <a:gd name="connsiteY40" fmla="*/ 1394491 h 3625795"/>
              <a:gd name="connsiteX41" fmla="*/ 4398275 w 9864975"/>
              <a:gd name="connsiteY41" fmla="*/ 1526306 h 3625795"/>
              <a:gd name="connsiteX42" fmla="*/ 4509990 w 9864975"/>
              <a:gd name="connsiteY42" fmla="*/ 1629292 h 3625795"/>
              <a:gd name="connsiteX43" fmla="*/ 4696421 w 9864975"/>
              <a:gd name="connsiteY43" fmla="*/ 1670655 h 3625795"/>
              <a:gd name="connsiteX44" fmla="*/ 4834443 w 9864975"/>
              <a:gd name="connsiteY44" fmla="*/ 1632656 h 3625795"/>
              <a:gd name="connsiteX45" fmla="*/ 4989122 w 9864975"/>
              <a:gd name="connsiteY45" fmla="*/ 1556137 h 3625795"/>
              <a:gd name="connsiteX46" fmla="*/ 5118255 w 9864975"/>
              <a:gd name="connsiteY46" fmla="*/ 1499519 h 3625795"/>
              <a:gd name="connsiteX47" fmla="*/ 5162821 w 9864975"/>
              <a:gd name="connsiteY47" fmla="*/ 1479658 h 3625795"/>
              <a:gd name="connsiteX48" fmla="*/ 5216876 w 9864975"/>
              <a:gd name="connsiteY48" fmla="*/ 1508808 h 3625795"/>
              <a:gd name="connsiteX49" fmla="*/ 5171910 w 9864975"/>
              <a:gd name="connsiteY49" fmla="*/ 1614197 h 3625795"/>
              <a:gd name="connsiteX50" fmla="*/ 5061997 w 9864975"/>
              <a:gd name="connsiteY50" fmla="*/ 1794222 h 3625795"/>
              <a:gd name="connsiteX51" fmla="*/ 4866476 w 9864975"/>
              <a:gd name="connsiteY51" fmla="*/ 1952584 h 3625795"/>
              <a:gd name="connsiteX52" fmla="*/ 4755442 w 9864975"/>
              <a:gd name="connsiteY52" fmla="*/ 2040875 h 3625795"/>
              <a:gd name="connsiteX53" fmla="*/ 4700345 w 9864975"/>
              <a:gd name="connsiteY53" fmla="*/ 2089165 h 3625795"/>
              <a:gd name="connsiteX54" fmla="*/ 5067843 w 9864975"/>
              <a:gd name="connsiteY54" fmla="*/ 2514882 h 3625795"/>
              <a:gd name="connsiteX55" fmla="*/ 5481028 w 9864975"/>
              <a:gd name="connsiteY55" fmla="*/ 1979812 h 3625795"/>
              <a:gd name="connsiteX56" fmla="*/ 5600311 w 9864975"/>
              <a:gd name="connsiteY56" fmla="*/ 1619402 h 3625795"/>
              <a:gd name="connsiteX57" fmla="*/ 5460206 w 9864975"/>
              <a:gd name="connsiteY57" fmla="*/ 1277090 h 3625795"/>
              <a:gd name="connsiteX58" fmla="*/ 4997371 w 9864975"/>
              <a:gd name="connsiteY58" fmla="*/ 1151000 h 3625795"/>
              <a:gd name="connsiteX59" fmla="*/ 4863153 w 9864975"/>
              <a:gd name="connsiteY59" fmla="*/ 1176146 h 3625795"/>
              <a:gd name="connsiteX60" fmla="*/ 5031285 w 9864975"/>
              <a:gd name="connsiteY60" fmla="*/ 1039285 h 3625795"/>
              <a:gd name="connsiteX61" fmla="*/ 5265326 w 9864975"/>
              <a:gd name="connsiteY61" fmla="*/ 977141 h 3625795"/>
              <a:gd name="connsiteX62" fmla="*/ 5428814 w 9864975"/>
              <a:gd name="connsiteY62" fmla="*/ 1012097 h 3625795"/>
              <a:gd name="connsiteX63" fmla="*/ 5597988 w 9864975"/>
              <a:gd name="connsiteY63" fmla="*/ 1103632 h 3625795"/>
              <a:gd name="connsiteX64" fmla="*/ 5739533 w 9864975"/>
              <a:gd name="connsiteY64" fmla="*/ 1223515 h 3625795"/>
              <a:gd name="connsiteX65" fmla="*/ 5824461 w 9864975"/>
              <a:gd name="connsiteY65" fmla="*/ 1343679 h 3625795"/>
              <a:gd name="connsiteX66" fmla="*/ 5964965 w 9864975"/>
              <a:gd name="connsiteY66" fmla="*/ 1579721 h 3625795"/>
              <a:gd name="connsiteX67" fmla="*/ 6005207 w 9864975"/>
              <a:gd name="connsiteY67" fmla="*/ 1734961 h 3625795"/>
              <a:gd name="connsiteX68" fmla="*/ 6005207 w 9864975"/>
              <a:gd name="connsiteY68" fmla="*/ 3195342 h 3625795"/>
              <a:gd name="connsiteX69" fmla="*/ 6379351 w 9864975"/>
              <a:gd name="connsiteY69" fmla="*/ 3464579 h 3625795"/>
              <a:gd name="connsiteX70" fmla="*/ 6379351 w 9864975"/>
              <a:gd name="connsiteY70" fmla="*/ 850692 h 3625795"/>
              <a:gd name="connsiteX71" fmla="*/ 6708072 w 9864975"/>
              <a:gd name="connsiteY71" fmla="*/ 850692 h 3625795"/>
              <a:gd name="connsiteX72" fmla="*/ 6758785 w 9864975"/>
              <a:gd name="connsiteY72" fmla="*/ 850692 h 3625795"/>
              <a:gd name="connsiteX73" fmla="*/ 6783813 w 9864975"/>
              <a:gd name="connsiteY73" fmla="*/ 966407 h 3625795"/>
              <a:gd name="connsiteX74" fmla="*/ 7021555 w 9864975"/>
              <a:gd name="connsiteY74" fmla="*/ 1747053 h 3625795"/>
              <a:gd name="connsiteX75" fmla="*/ 7338760 w 9864975"/>
              <a:gd name="connsiteY75" fmla="*/ 2342625 h 3625795"/>
              <a:gd name="connsiteX76" fmla="*/ 7676268 w 9864975"/>
              <a:gd name="connsiteY76" fmla="*/ 2725299 h 3625795"/>
              <a:gd name="connsiteX77" fmla="*/ 8002522 w 9864975"/>
              <a:gd name="connsiteY77" fmla="*/ 2940360 h 3625795"/>
              <a:gd name="connsiteX78" fmla="*/ 8283772 w 9864975"/>
              <a:gd name="connsiteY78" fmla="*/ 3034136 h 3625795"/>
              <a:gd name="connsiteX79" fmla="*/ 8493748 w 9864975"/>
              <a:gd name="connsiteY79" fmla="*/ 3054557 h 3625795"/>
              <a:gd name="connsiteX80" fmla="*/ 8909655 w 9864975"/>
              <a:gd name="connsiteY80" fmla="*/ 2963223 h 3625795"/>
              <a:gd name="connsiteX81" fmla="*/ 9201796 w 9864975"/>
              <a:gd name="connsiteY81" fmla="*/ 2725739 h 3625795"/>
              <a:gd name="connsiteX82" fmla="*/ 9374012 w 9864975"/>
              <a:gd name="connsiteY82" fmla="*/ 2401285 h 3625795"/>
              <a:gd name="connsiteX83" fmla="*/ 9429109 w 9864975"/>
              <a:gd name="connsiteY83" fmla="*/ 2040875 h 3625795"/>
              <a:gd name="connsiteX84" fmla="*/ 9300377 w 9864975"/>
              <a:gd name="connsiteY84" fmla="*/ 1472491 h 3625795"/>
              <a:gd name="connsiteX85" fmla="*/ 8996705 w 9864975"/>
              <a:gd name="connsiteY85" fmla="*/ 1124853 h 3625795"/>
              <a:gd name="connsiteX86" fmla="*/ 8640819 w 9864975"/>
              <a:gd name="connsiteY86" fmla="*/ 949833 h 3625795"/>
              <a:gd name="connsiteX87" fmla="*/ 8359530 w 9864975"/>
              <a:gd name="connsiteY87" fmla="*/ 901944 h 3625795"/>
              <a:gd name="connsiteX88" fmla="*/ 8065748 w 9864975"/>
              <a:gd name="connsiteY88" fmla="*/ 961886 h 3625795"/>
              <a:gd name="connsiteX89" fmla="*/ 7850446 w 9864975"/>
              <a:gd name="connsiteY89" fmla="*/ 1112200 h 3625795"/>
              <a:gd name="connsiteX90" fmla="*/ 7719632 w 9864975"/>
              <a:gd name="connsiteY90" fmla="*/ 1305799 h 3625795"/>
              <a:gd name="connsiteX91" fmla="*/ 7676268 w 9864975"/>
              <a:gd name="connsiteY91" fmla="*/ 1506085 h 3625795"/>
              <a:gd name="connsiteX92" fmla="*/ 7823458 w 9864975"/>
              <a:gd name="connsiteY92" fmla="*/ 1886236 h 3625795"/>
              <a:gd name="connsiteX93" fmla="*/ 8224110 w 9864975"/>
              <a:gd name="connsiteY93" fmla="*/ 2044879 h 3625795"/>
              <a:gd name="connsiteX94" fmla="*/ 8387198 w 9864975"/>
              <a:gd name="connsiteY94" fmla="*/ 2019934 h 3625795"/>
              <a:gd name="connsiteX95" fmla="*/ 8550446 w 9864975"/>
              <a:gd name="connsiteY95" fmla="*/ 1940292 h 3625795"/>
              <a:gd name="connsiteX96" fmla="*/ 8676055 w 9864975"/>
              <a:gd name="connsiteY96" fmla="*/ 1797705 h 3625795"/>
              <a:gd name="connsiteX97" fmla="*/ 8726947 w 9864975"/>
              <a:gd name="connsiteY97" fmla="*/ 1586488 h 3625795"/>
              <a:gd name="connsiteX98" fmla="*/ 8698748 w 9864975"/>
              <a:gd name="connsiteY98" fmla="*/ 1438136 h 3625795"/>
              <a:gd name="connsiteX99" fmla="*/ 8683235 w 9864975"/>
              <a:gd name="connsiteY99" fmla="*/ 1404405 h 3625795"/>
              <a:gd name="connsiteX100" fmla="*/ 8722242 w 9864975"/>
              <a:gd name="connsiteY100" fmla="*/ 1407106 h 3625795"/>
              <a:gd name="connsiteX101" fmla="*/ 8837861 w 9864975"/>
              <a:gd name="connsiteY101" fmla="*/ 1450388 h 3625795"/>
              <a:gd name="connsiteX102" fmla="*/ 8964832 w 9864975"/>
              <a:gd name="connsiteY102" fmla="*/ 1571673 h 3625795"/>
              <a:gd name="connsiteX103" fmla="*/ 9052562 w 9864975"/>
              <a:gd name="connsiteY103" fmla="*/ 1736843 h 3625795"/>
              <a:gd name="connsiteX104" fmla="*/ 9085716 w 9864975"/>
              <a:gd name="connsiteY104" fmla="*/ 1900411 h 3625795"/>
              <a:gd name="connsiteX105" fmla="*/ 9048078 w 9864975"/>
              <a:gd name="connsiteY105" fmla="*/ 2108264 h 3625795"/>
              <a:gd name="connsiteX106" fmla="*/ 8933600 w 9864975"/>
              <a:gd name="connsiteY106" fmla="*/ 2323526 h 3625795"/>
              <a:gd name="connsiteX107" fmla="*/ 8736717 w 9864975"/>
              <a:gd name="connsiteY107" fmla="*/ 2490497 h 3625795"/>
              <a:gd name="connsiteX108" fmla="*/ 8443456 w 9864975"/>
              <a:gd name="connsiteY108" fmla="*/ 2557406 h 3625795"/>
              <a:gd name="connsiteX109" fmla="*/ 8069872 w 9864975"/>
              <a:gd name="connsiteY109" fmla="*/ 2486613 h 3625795"/>
              <a:gd name="connsiteX110" fmla="*/ 7704816 w 9864975"/>
              <a:gd name="connsiteY110" fmla="*/ 2234915 h 3625795"/>
              <a:gd name="connsiteX111" fmla="*/ 7358020 w 9864975"/>
              <a:gd name="connsiteY111" fmla="*/ 1744651 h 3625795"/>
              <a:gd name="connsiteX112" fmla="*/ 7044178 w 9864975"/>
              <a:gd name="connsiteY112" fmla="*/ 941585 h 3625795"/>
              <a:gd name="connsiteX113" fmla="*/ 6810461 w 9864975"/>
              <a:gd name="connsiteY113" fmla="*/ 850692 h 3625795"/>
              <a:gd name="connsiteX114" fmla="*/ 9716685 w 9864975"/>
              <a:gd name="connsiteY114" fmla="*/ 850692 h 3625795"/>
              <a:gd name="connsiteX115" fmla="*/ 9513596 w 9864975"/>
              <a:gd name="connsiteY115" fmla="*/ 507299 h 3625795"/>
              <a:gd name="connsiteX116" fmla="*/ 6582280 w 9864975"/>
              <a:gd name="connsiteY116" fmla="*/ 507299 h 3625795"/>
              <a:gd name="connsiteX117" fmla="*/ 6518597 w 9864975"/>
              <a:gd name="connsiteY117" fmla="*/ 507299 h 3625795"/>
              <a:gd name="connsiteX118" fmla="*/ 6363602 w 9864975"/>
              <a:gd name="connsiteY118" fmla="*/ 507299 h 3625795"/>
              <a:gd name="connsiteX119" fmla="*/ 6363540 w 9864975"/>
              <a:gd name="connsiteY119" fmla="*/ 506653 h 3625795"/>
              <a:gd name="connsiteX120" fmla="*/ 6352204 w 9864975"/>
              <a:gd name="connsiteY120" fmla="*/ 470781 h 3625795"/>
              <a:gd name="connsiteX121" fmla="*/ 6274844 w 9864975"/>
              <a:gd name="connsiteY121" fmla="*/ 229373 h 3625795"/>
              <a:gd name="connsiteX122" fmla="*/ 6005207 w 9864975"/>
              <a:gd name="connsiteY122" fmla="*/ 20398 h 3625795"/>
              <a:gd name="connsiteX123" fmla="*/ 3472533 w 9864975"/>
              <a:gd name="connsiteY123" fmla="*/ 15273 h 3625795"/>
              <a:gd name="connsiteX124" fmla="*/ 3472533 w 9864975"/>
              <a:gd name="connsiteY124" fmla="*/ 618795 h 3625795"/>
              <a:gd name="connsiteX125" fmla="*/ 3463271 w 9864975"/>
              <a:gd name="connsiteY125" fmla="*/ 611243 h 3625795"/>
              <a:gd name="connsiteX126" fmla="*/ 3326143 w 9864975"/>
              <a:gd name="connsiteY126" fmla="*/ 507299 h 3625795"/>
              <a:gd name="connsiteX127" fmla="*/ 3009509 w 9864975"/>
              <a:gd name="connsiteY127" fmla="*/ 507299 h 3625795"/>
              <a:gd name="connsiteX128" fmla="*/ 2804246 w 9864975"/>
              <a:gd name="connsiteY128" fmla="*/ 507299 h 3625795"/>
              <a:gd name="connsiteX129" fmla="*/ 78256 w 9864975"/>
              <a:gd name="connsiteY129" fmla="*/ 507299 h 3625795"/>
              <a:gd name="connsiteX130" fmla="*/ 267731 w 9864975"/>
              <a:gd name="connsiteY130" fmla="*/ 850692 h 3625795"/>
              <a:gd name="connsiteX131" fmla="*/ 1228959 w 9864975"/>
              <a:gd name="connsiteY131" fmla="*/ 850692 h 3625795"/>
              <a:gd name="connsiteX132" fmla="*/ 1084931 w 9864975"/>
              <a:gd name="connsiteY132" fmla="*/ 973578 h 3625795"/>
              <a:gd name="connsiteX133" fmla="*/ 971734 w 9864975"/>
              <a:gd name="connsiteY133" fmla="*/ 1161411 h 3625795"/>
              <a:gd name="connsiteX134" fmla="*/ 877197 w 9864975"/>
              <a:gd name="connsiteY134" fmla="*/ 1318813 h 3625795"/>
              <a:gd name="connsiteX135" fmla="*/ 792831 w 9864975"/>
              <a:gd name="connsiteY135" fmla="*/ 1378594 h 3625795"/>
              <a:gd name="connsiteX136" fmla="*/ 730326 w 9864975"/>
              <a:gd name="connsiteY136" fmla="*/ 1318733 h 3625795"/>
              <a:gd name="connsiteX137" fmla="*/ 626019 w 9864975"/>
              <a:gd name="connsiteY137" fmla="*/ 1152442 h 3625795"/>
              <a:gd name="connsiteX138" fmla="*/ 359665 w 9864975"/>
              <a:gd name="connsiteY138" fmla="*/ 1265758 h 3625795"/>
              <a:gd name="connsiteX139" fmla="*/ 694129 w 9864975"/>
              <a:gd name="connsiteY139" fmla="*/ 1725871 h 3625795"/>
              <a:gd name="connsiteX140" fmla="*/ 958601 w 9864975"/>
              <a:gd name="connsiteY140" fmla="*/ 1839869 h 3625795"/>
              <a:gd name="connsiteX141" fmla="*/ 1130497 w 9864975"/>
              <a:gd name="connsiteY141" fmla="*/ 1751458 h 3625795"/>
              <a:gd name="connsiteX142" fmla="*/ 1178405 w 9864975"/>
              <a:gd name="connsiteY142" fmla="*/ 1580552 h 3625795"/>
              <a:gd name="connsiteX143" fmla="*/ 1174469 w 9864975"/>
              <a:gd name="connsiteY143" fmla="*/ 1557906 h 3625795"/>
              <a:gd name="connsiteX144" fmla="*/ 1208492 w 9864975"/>
              <a:gd name="connsiteY144" fmla="*/ 1533382 h 3625795"/>
              <a:gd name="connsiteX145" fmla="*/ 1383318 w 9864975"/>
              <a:gd name="connsiteY145" fmla="*/ 1350445 h 3625795"/>
              <a:gd name="connsiteX146" fmla="*/ 1471529 w 9864975"/>
              <a:gd name="connsiteY146" fmla="*/ 1146436 h 3625795"/>
              <a:gd name="connsiteX147" fmla="*/ 1541881 w 9864975"/>
              <a:gd name="connsiteY147" fmla="*/ 1329584 h 3625795"/>
              <a:gd name="connsiteX148" fmla="*/ 1699203 w 9864975"/>
              <a:gd name="connsiteY148" fmla="*/ 1541842 h 3625795"/>
              <a:gd name="connsiteX149" fmla="*/ 1892801 w 9864975"/>
              <a:gd name="connsiteY149" fmla="*/ 1722588 h 3625795"/>
              <a:gd name="connsiteX150" fmla="*/ 2078232 w 9864975"/>
              <a:gd name="connsiteY150" fmla="*/ 1808556 h 3625795"/>
              <a:gd name="connsiteX151" fmla="*/ 1264195 w 9864975"/>
              <a:gd name="connsiteY151" fmla="*/ 2260941 h 3625795"/>
              <a:gd name="connsiteX152" fmla="*/ 1589249 w 9864975"/>
              <a:gd name="connsiteY152" fmla="*/ 2666959 h 3625795"/>
              <a:gd name="connsiteX153" fmla="*/ 1625158 w 9864975"/>
              <a:gd name="connsiteY153" fmla="*/ 2652844 h 3625795"/>
              <a:gd name="connsiteX154" fmla="*/ 1624581 w 9864975"/>
              <a:gd name="connsiteY154" fmla="*/ 2651986 h 3625795"/>
              <a:gd name="connsiteX155" fmla="*/ 1644053 w 9864975"/>
              <a:gd name="connsiteY155" fmla="*/ 2653953 h 3625795"/>
              <a:gd name="connsiteX156" fmla="*/ 1687951 w 9864975"/>
              <a:gd name="connsiteY156" fmla="*/ 2654426 h 3625795"/>
              <a:gd name="connsiteX157" fmla="*/ 1748614 w 9864975"/>
              <a:gd name="connsiteY157" fmla="*/ 2656067 h 3625795"/>
              <a:gd name="connsiteX158" fmla="*/ 1811237 w 9864975"/>
              <a:gd name="connsiteY158" fmla="*/ 2667679 h 3625795"/>
              <a:gd name="connsiteX159" fmla="*/ 1869818 w 9864975"/>
              <a:gd name="connsiteY159" fmla="*/ 2686819 h 3625795"/>
              <a:gd name="connsiteX160" fmla="*/ 1950381 w 9864975"/>
              <a:gd name="connsiteY160" fmla="*/ 2719212 h 3625795"/>
              <a:gd name="connsiteX161" fmla="*/ 2057731 w 9864975"/>
              <a:gd name="connsiteY161" fmla="*/ 2765780 h 3625795"/>
              <a:gd name="connsiteX162" fmla="*/ 2157674 w 9864975"/>
              <a:gd name="connsiteY162" fmla="*/ 2829285 h 3625795"/>
              <a:gd name="connsiteX163" fmla="*/ 2187384 w 9864975"/>
              <a:gd name="connsiteY163" fmla="*/ 2847704 h 3625795"/>
              <a:gd name="connsiteX164" fmla="*/ 2265945 w 9864975"/>
              <a:gd name="connsiteY164" fmla="*/ 2911610 h 3625795"/>
              <a:gd name="connsiteX165" fmla="*/ 2280520 w 9864975"/>
              <a:gd name="connsiteY165" fmla="*/ 2935875 h 3625795"/>
              <a:gd name="connsiteX166" fmla="*/ 2318479 w 9864975"/>
              <a:gd name="connsiteY166" fmla="*/ 2962703 h 3625795"/>
              <a:gd name="connsiteX167" fmla="*/ 2604604 w 9864975"/>
              <a:gd name="connsiteY167" fmla="*/ 3167010 h 3625795"/>
              <a:gd name="connsiteX168" fmla="*/ 2586354 w 9864975"/>
              <a:gd name="connsiteY168" fmla="*/ 3257165 h 3625795"/>
              <a:gd name="connsiteX169" fmla="*/ 2594282 w 9864975"/>
              <a:gd name="connsiteY169" fmla="*/ 3265093 h 3625795"/>
              <a:gd name="connsiteX170" fmla="*/ 2596284 w 9864975"/>
              <a:gd name="connsiteY170" fmla="*/ 3269578 h 3625795"/>
              <a:gd name="connsiteX171" fmla="*/ 2622071 w 9864975"/>
              <a:gd name="connsiteY171" fmla="*/ 3341011 h 3625795"/>
              <a:gd name="connsiteX172" fmla="*/ 2846462 w 9864975"/>
              <a:gd name="connsiteY172" fmla="*/ 3438952 h 3625795"/>
              <a:gd name="connsiteX173" fmla="*/ 2851827 w 9864975"/>
              <a:gd name="connsiteY173" fmla="*/ 1528989 h 3625795"/>
              <a:gd name="connsiteX174" fmla="*/ 2851827 w 9864975"/>
              <a:gd name="connsiteY174" fmla="*/ 1569350 h 3625795"/>
              <a:gd name="connsiteX175" fmla="*/ 2856952 w 9864975"/>
              <a:gd name="connsiteY175" fmla="*/ 1532593 h 3625795"/>
              <a:gd name="connsiteX176" fmla="*/ 2869846 w 9864975"/>
              <a:gd name="connsiteY176" fmla="*/ 1498558 h 3625795"/>
              <a:gd name="connsiteX177" fmla="*/ 2913330 w 9864975"/>
              <a:gd name="connsiteY177" fmla="*/ 1381237 h 3625795"/>
              <a:gd name="connsiteX178" fmla="*/ 2868564 w 9864975"/>
              <a:gd name="connsiteY178" fmla="*/ 1357693 h 3625795"/>
              <a:gd name="connsiteX179" fmla="*/ 2918455 w 9864975"/>
              <a:gd name="connsiteY179" fmla="*/ 1311085 h 3625795"/>
              <a:gd name="connsiteX180" fmla="*/ 2933110 w 9864975"/>
              <a:gd name="connsiteY180" fmla="*/ 1287861 h 3625795"/>
              <a:gd name="connsiteX181" fmla="*/ 2938957 w 9864975"/>
              <a:gd name="connsiteY181" fmla="*/ 1201532 h 3625795"/>
              <a:gd name="connsiteX182" fmla="*/ 2901198 w 9864975"/>
              <a:gd name="connsiteY182" fmla="*/ 980625 h 3625795"/>
              <a:gd name="connsiteX183" fmla="*/ 2813227 w 9864975"/>
              <a:gd name="connsiteY183" fmla="*/ 850692 h 3625795"/>
              <a:gd name="connsiteX184" fmla="*/ 3020789 w 9864975"/>
              <a:gd name="connsiteY184" fmla="*/ 850692 h 3625795"/>
              <a:gd name="connsiteX185" fmla="*/ 3245351 w 9864975"/>
              <a:gd name="connsiteY185" fmla="*/ 850692 h 3625795"/>
              <a:gd name="connsiteX186" fmla="*/ 3256151 w 9864975"/>
              <a:gd name="connsiteY186" fmla="*/ 850692 h 3625795"/>
              <a:gd name="connsiteX187" fmla="*/ 3308124 w 9864975"/>
              <a:gd name="connsiteY187" fmla="*/ 900703 h 3625795"/>
              <a:gd name="connsiteX188" fmla="*/ 3384082 w 9864975"/>
              <a:gd name="connsiteY188" fmla="*/ 1002688 h 3625795"/>
              <a:gd name="connsiteX189" fmla="*/ 3447747 w 9864975"/>
              <a:gd name="connsiteY189" fmla="*/ 1115164 h 3625795"/>
              <a:gd name="connsiteX190" fmla="*/ 3472533 w 9864975"/>
              <a:gd name="connsiteY190" fmla="*/ 1191522 h 3625795"/>
              <a:gd name="connsiteX191" fmla="*/ 3472533 w 9864975"/>
              <a:gd name="connsiteY191" fmla="*/ 3195662 h 3625795"/>
              <a:gd name="connsiteX192" fmla="*/ 3841552 w 9864975"/>
              <a:gd name="connsiteY192" fmla="*/ 3464579 h 3625795"/>
              <a:gd name="connsiteX193" fmla="*/ 3841552 w 9864975"/>
              <a:gd name="connsiteY193" fmla="*/ 850692 h 3625795"/>
              <a:gd name="connsiteX194" fmla="*/ 4404371 w 9864975"/>
              <a:gd name="connsiteY194" fmla="*/ 850692 h 3625795"/>
              <a:gd name="connsiteX195" fmla="*/ 4185266 w 9864975"/>
              <a:gd name="connsiteY195" fmla="*/ 507299 h 3625795"/>
              <a:gd name="connsiteX196" fmla="*/ 3822573 w 9864975"/>
              <a:gd name="connsiteY196" fmla="*/ 507299 h 3625795"/>
              <a:gd name="connsiteX197" fmla="*/ 3809119 w 9864975"/>
              <a:gd name="connsiteY197" fmla="*/ 464294 h 3625795"/>
              <a:gd name="connsiteX198" fmla="*/ 3727395 w 9864975"/>
              <a:gd name="connsiteY198" fmla="*/ 231175 h 3625795"/>
              <a:gd name="connsiteX199" fmla="*/ 3472533 w 9864975"/>
              <a:gd name="connsiteY199" fmla="*/ 15273 h 3625795"/>
              <a:gd name="connsiteX200" fmla="*/ 0 w 9864975"/>
              <a:gd name="connsiteY200" fmla="*/ 0 h 3625795"/>
              <a:gd name="connsiteX201" fmla="*/ 9864975 w 9864975"/>
              <a:gd name="connsiteY201" fmla="*/ 69432 h 3625795"/>
              <a:gd name="connsiteX202" fmla="*/ 9851493 w 9864975"/>
              <a:gd name="connsiteY202" fmla="*/ 3576201 h 3625795"/>
              <a:gd name="connsiteX203" fmla="*/ 107850 w 9864975"/>
              <a:gd name="connsiteY203" fmla="*/ 3625795 h 3625795"/>
              <a:gd name="connsiteX204" fmla="*/ 0 w 9864975"/>
              <a:gd name="connsiteY204" fmla="*/ 0 h 3625795"/>
              <a:gd name="connsiteX0" fmla="*/ 2479444 w 9864975"/>
              <a:gd name="connsiteY0" fmla="*/ 1952624 h 3625795"/>
              <a:gd name="connsiteX1" fmla="*/ 2477923 w 9864975"/>
              <a:gd name="connsiteY1" fmla="*/ 2774749 h 3625795"/>
              <a:gd name="connsiteX2" fmla="*/ 2349631 w 9864975"/>
              <a:gd name="connsiteY2" fmla="*/ 2580069 h 3625795"/>
              <a:gd name="connsiteX3" fmla="*/ 2200037 w 9864975"/>
              <a:gd name="connsiteY3" fmla="*/ 2545554 h 3625795"/>
              <a:gd name="connsiteX4" fmla="*/ 2205083 w 9864975"/>
              <a:gd name="connsiteY4" fmla="*/ 2545554 h 3625795"/>
              <a:gd name="connsiteX5" fmla="*/ 2136612 w 9864975"/>
              <a:gd name="connsiteY5" fmla="*/ 2433038 h 3625795"/>
              <a:gd name="connsiteX6" fmla="*/ 2111222 w 9864975"/>
              <a:gd name="connsiteY6" fmla="*/ 2487717 h 3625795"/>
              <a:gd name="connsiteX7" fmla="*/ 1839827 w 9864975"/>
              <a:gd name="connsiteY7" fmla="*/ 2301863 h 3625795"/>
              <a:gd name="connsiteX8" fmla="*/ 2479444 w 9864975"/>
              <a:gd name="connsiteY8" fmla="*/ 1952624 h 3625795"/>
              <a:gd name="connsiteX9" fmla="*/ 1718262 w 9864975"/>
              <a:gd name="connsiteY9" fmla="*/ 850692 h 3625795"/>
              <a:gd name="connsiteX10" fmla="*/ 2444000 w 9864975"/>
              <a:gd name="connsiteY10" fmla="*/ 850692 h 3625795"/>
              <a:gd name="connsiteX11" fmla="*/ 2466859 w 9864975"/>
              <a:gd name="connsiteY11" fmla="*/ 877992 h 3625795"/>
              <a:gd name="connsiteX12" fmla="*/ 2532259 w 9864975"/>
              <a:gd name="connsiteY12" fmla="*/ 964368 h 3625795"/>
              <a:gd name="connsiteX13" fmla="*/ 2559687 w 9864975"/>
              <a:gd name="connsiteY13" fmla="*/ 1092060 h 3625795"/>
              <a:gd name="connsiteX14" fmla="*/ 2559687 w 9864975"/>
              <a:gd name="connsiteY14" fmla="*/ 1137386 h 3625795"/>
              <a:gd name="connsiteX15" fmla="*/ 2530416 w 9864975"/>
              <a:gd name="connsiteY15" fmla="*/ 1243495 h 3625795"/>
              <a:gd name="connsiteX16" fmla="*/ 2456301 w 9864975"/>
              <a:gd name="connsiteY16" fmla="*/ 1322016 h 3625795"/>
              <a:gd name="connsiteX17" fmla="*/ 2357719 w 9864975"/>
              <a:gd name="connsiteY17" fmla="*/ 1371547 h 3625795"/>
              <a:gd name="connsiteX18" fmla="*/ 2254893 w 9864975"/>
              <a:gd name="connsiteY18" fmla="*/ 1388845 h 3625795"/>
              <a:gd name="connsiteX19" fmla="*/ 2088963 w 9864975"/>
              <a:gd name="connsiteY19" fmla="*/ 1339554 h 3625795"/>
              <a:gd name="connsiteX20" fmla="*/ 1917226 w 9864975"/>
              <a:gd name="connsiteY20" fmla="*/ 1209460 h 3625795"/>
              <a:gd name="connsiteX21" fmla="*/ 1784530 w 9864975"/>
              <a:gd name="connsiteY21" fmla="*/ 1041768 h 3625795"/>
              <a:gd name="connsiteX22" fmla="*/ 1734518 w 9864975"/>
              <a:gd name="connsiteY22" fmla="*/ 880162 h 3625795"/>
              <a:gd name="connsiteX23" fmla="*/ 1735600 w 9864975"/>
              <a:gd name="connsiteY23" fmla="*/ 854736 h 3625795"/>
              <a:gd name="connsiteX24" fmla="*/ 1718262 w 9864975"/>
              <a:gd name="connsiteY24" fmla="*/ 850692 h 3625795"/>
              <a:gd name="connsiteX25" fmla="*/ 6005207 w 9864975"/>
              <a:gd name="connsiteY25" fmla="*/ 20398 h 3625795"/>
              <a:gd name="connsiteX26" fmla="*/ 6005207 w 9864975"/>
              <a:gd name="connsiteY26" fmla="*/ 1113489 h 3625795"/>
              <a:gd name="connsiteX27" fmla="*/ 5997978 w 9864975"/>
              <a:gd name="connsiteY27" fmla="*/ 1089807 h 3625795"/>
              <a:gd name="connsiteX28" fmla="*/ 5949510 w 9864975"/>
              <a:gd name="connsiteY28" fmla="*/ 998804 h 3625795"/>
              <a:gd name="connsiteX29" fmla="*/ 5757953 w 9864975"/>
              <a:gd name="connsiteY29" fmla="*/ 776095 h 3625795"/>
              <a:gd name="connsiteX30" fmla="*/ 5523111 w 9864975"/>
              <a:gd name="connsiteY30" fmla="*/ 614369 h 3625795"/>
              <a:gd name="connsiteX31" fmla="*/ 5282383 w 9864975"/>
              <a:gd name="connsiteY31" fmla="*/ 594428 h 3625795"/>
              <a:gd name="connsiteX32" fmla="*/ 5282383 w 9864975"/>
              <a:gd name="connsiteY32" fmla="*/ 543175 h 3625795"/>
              <a:gd name="connsiteX33" fmla="*/ 5195815 w 9864975"/>
              <a:gd name="connsiteY33" fmla="*/ 543175 h 3625795"/>
              <a:gd name="connsiteX34" fmla="*/ 5071367 w 9864975"/>
              <a:gd name="connsiteY34" fmla="*/ 553866 h 3625795"/>
              <a:gd name="connsiteX35" fmla="*/ 4884815 w 9864975"/>
              <a:gd name="connsiteY35" fmla="*/ 599033 h 3625795"/>
              <a:gd name="connsiteX36" fmla="*/ 4668152 w 9864975"/>
              <a:gd name="connsiteY36" fmla="*/ 706103 h 3625795"/>
              <a:gd name="connsiteX37" fmla="*/ 4450008 w 9864975"/>
              <a:gd name="connsiteY37" fmla="*/ 960484 h 3625795"/>
              <a:gd name="connsiteX38" fmla="*/ 4359475 w 9864975"/>
              <a:gd name="connsiteY38" fmla="*/ 1091179 h 3625795"/>
              <a:gd name="connsiteX39" fmla="*/ 4329244 w 9864975"/>
              <a:gd name="connsiteY39" fmla="*/ 1267600 h 3625795"/>
              <a:gd name="connsiteX40" fmla="*/ 4343258 w 9864975"/>
              <a:gd name="connsiteY40" fmla="*/ 1394491 h 3625795"/>
              <a:gd name="connsiteX41" fmla="*/ 4398275 w 9864975"/>
              <a:gd name="connsiteY41" fmla="*/ 1526306 h 3625795"/>
              <a:gd name="connsiteX42" fmla="*/ 4509990 w 9864975"/>
              <a:gd name="connsiteY42" fmla="*/ 1629292 h 3625795"/>
              <a:gd name="connsiteX43" fmla="*/ 4696421 w 9864975"/>
              <a:gd name="connsiteY43" fmla="*/ 1670655 h 3625795"/>
              <a:gd name="connsiteX44" fmla="*/ 4834443 w 9864975"/>
              <a:gd name="connsiteY44" fmla="*/ 1632656 h 3625795"/>
              <a:gd name="connsiteX45" fmla="*/ 4989122 w 9864975"/>
              <a:gd name="connsiteY45" fmla="*/ 1556137 h 3625795"/>
              <a:gd name="connsiteX46" fmla="*/ 5118255 w 9864975"/>
              <a:gd name="connsiteY46" fmla="*/ 1499519 h 3625795"/>
              <a:gd name="connsiteX47" fmla="*/ 5162821 w 9864975"/>
              <a:gd name="connsiteY47" fmla="*/ 1479658 h 3625795"/>
              <a:gd name="connsiteX48" fmla="*/ 5216876 w 9864975"/>
              <a:gd name="connsiteY48" fmla="*/ 1508808 h 3625795"/>
              <a:gd name="connsiteX49" fmla="*/ 5171910 w 9864975"/>
              <a:gd name="connsiteY49" fmla="*/ 1614197 h 3625795"/>
              <a:gd name="connsiteX50" fmla="*/ 5061997 w 9864975"/>
              <a:gd name="connsiteY50" fmla="*/ 1794222 h 3625795"/>
              <a:gd name="connsiteX51" fmla="*/ 4866476 w 9864975"/>
              <a:gd name="connsiteY51" fmla="*/ 1952584 h 3625795"/>
              <a:gd name="connsiteX52" fmla="*/ 4755442 w 9864975"/>
              <a:gd name="connsiteY52" fmla="*/ 2040875 h 3625795"/>
              <a:gd name="connsiteX53" fmla="*/ 4700345 w 9864975"/>
              <a:gd name="connsiteY53" fmla="*/ 2089165 h 3625795"/>
              <a:gd name="connsiteX54" fmla="*/ 5067843 w 9864975"/>
              <a:gd name="connsiteY54" fmla="*/ 2514882 h 3625795"/>
              <a:gd name="connsiteX55" fmla="*/ 5481028 w 9864975"/>
              <a:gd name="connsiteY55" fmla="*/ 1979812 h 3625795"/>
              <a:gd name="connsiteX56" fmla="*/ 5600311 w 9864975"/>
              <a:gd name="connsiteY56" fmla="*/ 1619402 h 3625795"/>
              <a:gd name="connsiteX57" fmla="*/ 5460206 w 9864975"/>
              <a:gd name="connsiteY57" fmla="*/ 1277090 h 3625795"/>
              <a:gd name="connsiteX58" fmla="*/ 4997371 w 9864975"/>
              <a:gd name="connsiteY58" fmla="*/ 1151000 h 3625795"/>
              <a:gd name="connsiteX59" fmla="*/ 4863153 w 9864975"/>
              <a:gd name="connsiteY59" fmla="*/ 1176146 h 3625795"/>
              <a:gd name="connsiteX60" fmla="*/ 5031285 w 9864975"/>
              <a:gd name="connsiteY60" fmla="*/ 1039285 h 3625795"/>
              <a:gd name="connsiteX61" fmla="*/ 5265326 w 9864975"/>
              <a:gd name="connsiteY61" fmla="*/ 977141 h 3625795"/>
              <a:gd name="connsiteX62" fmla="*/ 5428814 w 9864975"/>
              <a:gd name="connsiteY62" fmla="*/ 1012097 h 3625795"/>
              <a:gd name="connsiteX63" fmla="*/ 5597988 w 9864975"/>
              <a:gd name="connsiteY63" fmla="*/ 1103632 h 3625795"/>
              <a:gd name="connsiteX64" fmla="*/ 5739533 w 9864975"/>
              <a:gd name="connsiteY64" fmla="*/ 1223515 h 3625795"/>
              <a:gd name="connsiteX65" fmla="*/ 5824461 w 9864975"/>
              <a:gd name="connsiteY65" fmla="*/ 1343679 h 3625795"/>
              <a:gd name="connsiteX66" fmla="*/ 5964965 w 9864975"/>
              <a:gd name="connsiteY66" fmla="*/ 1579721 h 3625795"/>
              <a:gd name="connsiteX67" fmla="*/ 6005207 w 9864975"/>
              <a:gd name="connsiteY67" fmla="*/ 1734961 h 3625795"/>
              <a:gd name="connsiteX68" fmla="*/ 6005207 w 9864975"/>
              <a:gd name="connsiteY68" fmla="*/ 3195342 h 3625795"/>
              <a:gd name="connsiteX69" fmla="*/ 6379351 w 9864975"/>
              <a:gd name="connsiteY69" fmla="*/ 3464579 h 3625795"/>
              <a:gd name="connsiteX70" fmla="*/ 6379351 w 9864975"/>
              <a:gd name="connsiteY70" fmla="*/ 850692 h 3625795"/>
              <a:gd name="connsiteX71" fmla="*/ 6708072 w 9864975"/>
              <a:gd name="connsiteY71" fmla="*/ 850692 h 3625795"/>
              <a:gd name="connsiteX72" fmla="*/ 6758785 w 9864975"/>
              <a:gd name="connsiteY72" fmla="*/ 850692 h 3625795"/>
              <a:gd name="connsiteX73" fmla="*/ 6783813 w 9864975"/>
              <a:gd name="connsiteY73" fmla="*/ 966407 h 3625795"/>
              <a:gd name="connsiteX74" fmla="*/ 7021555 w 9864975"/>
              <a:gd name="connsiteY74" fmla="*/ 1747053 h 3625795"/>
              <a:gd name="connsiteX75" fmla="*/ 7338760 w 9864975"/>
              <a:gd name="connsiteY75" fmla="*/ 2342625 h 3625795"/>
              <a:gd name="connsiteX76" fmla="*/ 7676268 w 9864975"/>
              <a:gd name="connsiteY76" fmla="*/ 2725299 h 3625795"/>
              <a:gd name="connsiteX77" fmla="*/ 8002522 w 9864975"/>
              <a:gd name="connsiteY77" fmla="*/ 2940360 h 3625795"/>
              <a:gd name="connsiteX78" fmla="*/ 8283772 w 9864975"/>
              <a:gd name="connsiteY78" fmla="*/ 3034136 h 3625795"/>
              <a:gd name="connsiteX79" fmla="*/ 8493748 w 9864975"/>
              <a:gd name="connsiteY79" fmla="*/ 3054557 h 3625795"/>
              <a:gd name="connsiteX80" fmla="*/ 8909655 w 9864975"/>
              <a:gd name="connsiteY80" fmla="*/ 2963223 h 3625795"/>
              <a:gd name="connsiteX81" fmla="*/ 9201796 w 9864975"/>
              <a:gd name="connsiteY81" fmla="*/ 2725739 h 3625795"/>
              <a:gd name="connsiteX82" fmla="*/ 9374012 w 9864975"/>
              <a:gd name="connsiteY82" fmla="*/ 2401285 h 3625795"/>
              <a:gd name="connsiteX83" fmla="*/ 9429109 w 9864975"/>
              <a:gd name="connsiteY83" fmla="*/ 2040875 h 3625795"/>
              <a:gd name="connsiteX84" fmla="*/ 9300377 w 9864975"/>
              <a:gd name="connsiteY84" fmla="*/ 1472491 h 3625795"/>
              <a:gd name="connsiteX85" fmla="*/ 8996705 w 9864975"/>
              <a:gd name="connsiteY85" fmla="*/ 1124853 h 3625795"/>
              <a:gd name="connsiteX86" fmla="*/ 8640819 w 9864975"/>
              <a:gd name="connsiteY86" fmla="*/ 949833 h 3625795"/>
              <a:gd name="connsiteX87" fmla="*/ 8359530 w 9864975"/>
              <a:gd name="connsiteY87" fmla="*/ 901944 h 3625795"/>
              <a:gd name="connsiteX88" fmla="*/ 8065748 w 9864975"/>
              <a:gd name="connsiteY88" fmla="*/ 961886 h 3625795"/>
              <a:gd name="connsiteX89" fmla="*/ 7850446 w 9864975"/>
              <a:gd name="connsiteY89" fmla="*/ 1112200 h 3625795"/>
              <a:gd name="connsiteX90" fmla="*/ 7719632 w 9864975"/>
              <a:gd name="connsiteY90" fmla="*/ 1305799 h 3625795"/>
              <a:gd name="connsiteX91" fmla="*/ 7676268 w 9864975"/>
              <a:gd name="connsiteY91" fmla="*/ 1506085 h 3625795"/>
              <a:gd name="connsiteX92" fmla="*/ 7823458 w 9864975"/>
              <a:gd name="connsiteY92" fmla="*/ 1886236 h 3625795"/>
              <a:gd name="connsiteX93" fmla="*/ 8224110 w 9864975"/>
              <a:gd name="connsiteY93" fmla="*/ 2044879 h 3625795"/>
              <a:gd name="connsiteX94" fmla="*/ 8387198 w 9864975"/>
              <a:gd name="connsiteY94" fmla="*/ 2019934 h 3625795"/>
              <a:gd name="connsiteX95" fmla="*/ 8550446 w 9864975"/>
              <a:gd name="connsiteY95" fmla="*/ 1940292 h 3625795"/>
              <a:gd name="connsiteX96" fmla="*/ 8676055 w 9864975"/>
              <a:gd name="connsiteY96" fmla="*/ 1797705 h 3625795"/>
              <a:gd name="connsiteX97" fmla="*/ 8726947 w 9864975"/>
              <a:gd name="connsiteY97" fmla="*/ 1586488 h 3625795"/>
              <a:gd name="connsiteX98" fmla="*/ 8698748 w 9864975"/>
              <a:gd name="connsiteY98" fmla="*/ 1438136 h 3625795"/>
              <a:gd name="connsiteX99" fmla="*/ 8683235 w 9864975"/>
              <a:gd name="connsiteY99" fmla="*/ 1404405 h 3625795"/>
              <a:gd name="connsiteX100" fmla="*/ 8722242 w 9864975"/>
              <a:gd name="connsiteY100" fmla="*/ 1407106 h 3625795"/>
              <a:gd name="connsiteX101" fmla="*/ 8837861 w 9864975"/>
              <a:gd name="connsiteY101" fmla="*/ 1450388 h 3625795"/>
              <a:gd name="connsiteX102" fmla="*/ 8964832 w 9864975"/>
              <a:gd name="connsiteY102" fmla="*/ 1571673 h 3625795"/>
              <a:gd name="connsiteX103" fmla="*/ 9052562 w 9864975"/>
              <a:gd name="connsiteY103" fmla="*/ 1736843 h 3625795"/>
              <a:gd name="connsiteX104" fmla="*/ 9085716 w 9864975"/>
              <a:gd name="connsiteY104" fmla="*/ 1900411 h 3625795"/>
              <a:gd name="connsiteX105" fmla="*/ 9048078 w 9864975"/>
              <a:gd name="connsiteY105" fmla="*/ 2108264 h 3625795"/>
              <a:gd name="connsiteX106" fmla="*/ 8933600 w 9864975"/>
              <a:gd name="connsiteY106" fmla="*/ 2323526 h 3625795"/>
              <a:gd name="connsiteX107" fmla="*/ 8736717 w 9864975"/>
              <a:gd name="connsiteY107" fmla="*/ 2490497 h 3625795"/>
              <a:gd name="connsiteX108" fmla="*/ 8443456 w 9864975"/>
              <a:gd name="connsiteY108" fmla="*/ 2557406 h 3625795"/>
              <a:gd name="connsiteX109" fmla="*/ 8069872 w 9864975"/>
              <a:gd name="connsiteY109" fmla="*/ 2486613 h 3625795"/>
              <a:gd name="connsiteX110" fmla="*/ 7704816 w 9864975"/>
              <a:gd name="connsiteY110" fmla="*/ 2234915 h 3625795"/>
              <a:gd name="connsiteX111" fmla="*/ 7358020 w 9864975"/>
              <a:gd name="connsiteY111" fmla="*/ 1744651 h 3625795"/>
              <a:gd name="connsiteX112" fmla="*/ 7044178 w 9864975"/>
              <a:gd name="connsiteY112" fmla="*/ 941585 h 3625795"/>
              <a:gd name="connsiteX113" fmla="*/ 6810461 w 9864975"/>
              <a:gd name="connsiteY113" fmla="*/ 850692 h 3625795"/>
              <a:gd name="connsiteX114" fmla="*/ 9716685 w 9864975"/>
              <a:gd name="connsiteY114" fmla="*/ 850692 h 3625795"/>
              <a:gd name="connsiteX115" fmla="*/ 9513596 w 9864975"/>
              <a:gd name="connsiteY115" fmla="*/ 507299 h 3625795"/>
              <a:gd name="connsiteX116" fmla="*/ 6582280 w 9864975"/>
              <a:gd name="connsiteY116" fmla="*/ 507299 h 3625795"/>
              <a:gd name="connsiteX117" fmla="*/ 6518597 w 9864975"/>
              <a:gd name="connsiteY117" fmla="*/ 507299 h 3625795"/>
              <a:gd name="connsiteX118" fmla="*/ 6363602 w 9864975"/>
              <a:gd name="connsiteY118" fmla="*/ 507299 h 3625795"/>
              <a:gd name="connsiteX119" fmla="*/ 6363540 w 9864975"/>
              <a:gd name="connsiteY119" fmla="*/ 506653 h 3625795"/>
              <a:gd name="connsiteX120" fmla="*/ 6352204 w 9864975"/>
              <a:gd name="connsiteY120" fmla="*/ 470781 h 3625795"/>
              <a:gd name="connsiteX121" fmla="*/ 6274844 w 9864975"/>
              <a:gd name="connsiteY121" fmla="*/ 229373 h 3625795"/>
              <a:gd name="connsiteX122" fmla="*/ 6005207 w 9864975"/>
              <a:gd name="connsiteY122" fmla="*/ 20398 h 3625795"/>
              <a:gd name="connsiteX123" fmla="*/ 3472533 w 9864975"/>
              <a:gd name="connsiteY123" fmla="*/ 15273 h 3625795"/>
              <a:gd name="connsiteX124" fmla="*/ 3472533 w 9864975"/>
              <a:gd name="connsiteY124" fmla="*/ 618795 h 3625795"/>
              <a:gd name="connsiteX125" fmla="*/ 3463271 w 9864975"/>
              <a:gd name="connsiteY125" fmla="*/ 611243 h 3625795"/>
              <a:gd name="connsiteX126" fmla="*/ 3326143 w 9864975"/>
              <a:gd name="connsiteY126" fmla="*/ 507299 h 3625795"/>
              <a:gd name="connsiteX127" fmla="*/ 3009509 w 9864975"/>
              <a:gd name="connsiteY127" fmla="*/ 507299 h 3625795"/>
              <a:gd name="connsiteX128" fmla="*/ 2804246 w 9864975"/>
              <a:gd name="connsiteY128" fmla="*/ 507299 h 3625795"/>
              <a:gd name="connsiteX129" fmla="*/ 78256 w 9864975"/>
              <a:gd name="connsiteY129" fmla="*/ 507299 h 3625795"/>
              <a:gd name="connsiteX130" fmla="*/ 267731 w 9864975"/>
              <a:gd name="connsiteY130" fmla="*/ 850692 h 3625795"/>
              <a:gd name="connsiteX131" fmla="*/ 1228959 w 9864975"/>
              <a:gd name="connsiteY131" fmla="*/ 850692 h 3625795"/>
              <a:gd name="connsiteX132" fmla="*/ 1084931 w 9864975"/>
              <a:gd name="connsiteY132" fmla="*/ 973578 h 3625795"/>
              <a:gd name="connsiteX133" fmla="*/ 971734 w 9864975"/>
              <a:gd name="connsiteY133" fmla="*/ 1161411 h 3625795"/>
              <a:gd name="connsiteX134" fmla="*/ 877197 w 9864975"/>
              <a:gd name="connsiteY134" fmla="*/ 1318813 h 3625795"/>
              <a:gd name="connsiteX135" fmla="*/ 792831 w 9864975"/>
              <a:gd name="connsiteY135" fmla="*/ 1378594 h 3625795"/>
              <a:gd name="connsiteX136" fmla="*/ 730326 w 9864975"/>
              <a:gd name="connsiteY136" fmla="*/ 1318733 h 3625795"/>
              <a:gd name="connsiteX137" fmla="*/ 626019 w 9864975"/>
              <a:gd name="connsiteY137" fmla="*/ 1152442 h 3625795"/>
              <a:gd name="connsiteX138" fmla="*/ 359665 w 9864975"/>
              <a:gd name="connsiteY138" fmla="*/ 1265758 h 3625795"/>
              <a:gd name="connsiteX139" fmla="*/ 694129 w 9864975"/>
              <a:gd name="connsiteY139" fmla="*/ 1725871 h 3625795"/>
              <a:gd name="connsiteX140" fmla="*/ 958601 w 9864975"/>
              <a:gd name="connsiteY140" fmla="*/ 1839869 h 3625795"/>
              <a:gd name="connsiteX141" fmla="*/ 1130497 w 9864975"/>
              <a:gd name="connsiteY141" fmla="*/ 1751458 h 3625795"/>
              <a:gd name="connsiteX142" fmla="*/ 1178405 w 9864975"/>
              <a:gd name="connsiteY142" fmla="*/ 1580552 h 3625795"/>
              <a:gd name="connsiteX143" fmla="*/ 1174469 w 9864975"/>
              <a:gd name="connsiteY143" fmla="*/ 1557906 h 3625795"/>
              <a:gd name="connsiteX144" fmla="*/ 1208492 w 9864975"/>
              <a:gd name="connsiteY144" fmla="*/ 1533382 h 3625795"/>
              <a:gd name="connsiteX145" fmla="*/ 1383318 w 9864975"/>
              <a:gd name="connsiteY145" fmla="*/ 1350445 h 3625795"/>
              <a:gd name="connsiteX146" fmla="*/ 1471529 w 9864975"/>
              <a:gd name="connsiteY146" fmla="*/ 1146436 h 3625795"/>
              <a:gd name="connsiteX147" fmla="*/ 1541881 w 9864975"/>
              <a:gd name="connsiteY147" fmla="*/ 1329584 h 3625795"/>
              <a:gd name="connsiteX148" fmla="*/ 1699203 w 9864975"/>
              <a:gd name="connsiteY148" fmla="*/ 1541842 h 3625795"/>
              <a:gd name="connsiteX149" fmla="*/ 1892801 w 9864975"/>
              <a:gd name="connsiteY149" fmla="*/ 1722588 h 3625795"/>
              <a:gd name="connsiteX150" fmla="*/ 2078232 w 9864975"/>
              <a:gd name="connsiteY150" fmla="*/ 1808556 h 3625795"/>
              <a:gd name="connsiteX151" fmla="*/ 1264195 w 9864975"/>
              <a:gd name="connsiteY151" fmla="*/ 2260941 h 3625795"/>
              <a:gd name="connsiteX152" fmla="*/ 1589249 w 9864975"/>
              <a:gd name="connsiteY152" fmla="*/ 2666959 h 3625795"/>
              <a:gd name="connsiteX153" fmla="*/ 1625158 w 9864975"/>
              <a:gd name="connsiteY153" fmla="*/ 2652844 h 3625795"/>
              <a:gd name="connsiteX154" fmla="*/ 1624581 w 9864975"/>
              <a:gd name="connsiteY154" fmla="*/ 2651986 h 3625795"/>
              <a:gd name="connsiteX155" fmla="*/ 1644053 w 9864975"/>
              <a:gd name="connsiteY155" fmla="*/ 2653953 h 3625795"/>
              <a:gd name="connsiteX156" fmla="*/ 1687951 w 9864975"/>
              <a:gd name="connsiteY156" fmla="*/ 2654426 h 3625795"/>
              <a:gd name="connsiteX157" fmla="*/ 1748614 w 9864975"/>
              <a:gd name="connsiteY157" fmla="*/ 2656067 h 3625795"/>
              <a:gd name="connsiteX158" fmla="*/ 1811237 w 9864975"/>
              <a:gd name="connsiteY158" fmla="*/ 2667679 h 3625795"/>
              <a:gd name="connsiteX159" fmla="*/ 1869818 w 9864975"/>
              <a:gd name="connsiteY159" fmla="*/ 2686819 h 3625795"/>
              <a:gd name="connsiteX160" fmla="*/ 1950381 w 9864975"/>
              <a:gd name="connsiteY160" fmla="*/ 2719212 h 3625795"/>
              <a:gd name="connsiteX161" fmla="*/ 2057731 w 9864975"/>
              <a:gd name="connsiteY161" fmla="*/ 2765780 h 3625795"/>
              <a:gd name="connsiteX162" fmla="*/ 2157674 w 9864975"/>
              <a:gd name="connsiteY162" fmla="*/ 2829285 h 3625795"/>
              <a:gd name="connsiteX163" fmla="*/ 2187384 w 9864975"/>
              <a:gd name="connsiteY163" fmla="*/ 2847704 h 3625795"/>
              <a:gd name="connsiteX164" fmla="*/ 2265945 w 9864975"/>
              <a:gd name="connsiteY164" fmla="*/ 2911610 h 3625795"/>
              <a:gd name="connsiteX165" fmla="*/ 2280520 w 9864975"/>
              <a:gd name="connsiteY165" fmla="*/ 2935875 h 3625795"/>
              <a:gd name="connsiteX166" fmla="*/ 2318479 w 9864975"/>
              <a:gd name="connsiteY166" fmla="*/ 2962703 h 3625795"/>
              <a:gd name="connsiteX167" fmla="*/ 2604604 w 9864975"/>
              <a:gd name="connsiteY167" fmla="*/ 3167010 h 3625795"/>
              <a:gd name="connsiteX168" fmla="*/ 2586354 w 9864975"/>
              <a:gd name="connsiteY168" fmla="*/ 3257165 h 3625795"/>
              <a:gd name="connsiteX169" fmla="*/ 2594282 w 9864975"/>
              <a:gd name="connsiteY169" fmla="*/ 3265093 h 3625795"/>
              <a:gd name="connsiteX170" fmla="*/ 2596284 w 9864975"/>
              <a:gd name="connsiteY170" fmla="*/ 3269578 h 3625795"/>
              <a:gd name="connsiteX171" fmla="*/ 2622071 w 9864975"/>
              <a:gd name="connsiteY171" fmla="*/ 3341011 h 3625795"/>
              <a:gd name="connsiteX172" fmla="*/ 2846462 w 9864975"/>
              <a:gd name="connsiteY172" fmla="*/ 3438952 h 3625795"/>
              <a:gd name="connsiteX173" fmla="*/ 2851827 w 9864975"/>
              <a:gd name="connsiteY173" fmla="*/ 1528989 h 3625795"/>
              <a:gd name="connsiteX174" fmla="*/ 2851827 w 9864975"/>
              <a:gd name="connsiteY174" fmla="*/ 1569350 h 3625795"/>
              <a:gd name="connsiteX175" fmla="*/ 2856952 w 9864975"/>
              <a:gd name="connsiteY175" fmla="*/ 1532593 h 3625795"/>
              <a:gd name="connsiteX176" fmla="*/ 2869846 w 9864975"/>
              <a:gd name="connsiteY176" fmla="*/ 1498558 h 3625795"/>
              <a:gd name="connsiteX177" fmla="*/ 2913330 w 9864975"/>
              <a:gd name="connsiteY177" fmla="*/ 1381237 h 3625795"/>
              <a:gd name="connsiteX178" fmla="*/ 2868564 w 9864975"/>
              <a:gd name="connsiteY178" fmla="*/ 1357693 h 3625795"/>
              <a:gd name="connsiteX179" fmla="*/ 2918455 w 9864975"/>
              <a:gd name="connsiteY179" fmla="*/ 1311085 h 3625795"/>
              <a:gd name="connsiteX180" fmla="*/ 2933110 w 9864975"/>
              <a:gd name="connsiteY180" fmla="*/ 1287861 h 3625795"/>
              <a:gd name="connsiteX181" fmla="*/ 2938957 w 9864975"/>
              <a:gd name="connsiteY181" fmla="*/ 1201532 h 3625795"/>
              <a:gd name="connsiteX182" fmla="*/ 2901198 w 9864975"/>
              <a:gd name="connsiteY182" fmla="*/ 980625 h 3625795"/>
              <a:gd name="connsiteX183" fmla="*/ 2813227 w 9864975"/>
              <a:gd name="connsiteY183" fmla="*/ 850692 h 3625795"/>
              <a:gd name="connsiteX184" fmla="*/ 3020789 w 9864975"/>
              <a:gd name="connsiteY184" fmla="*/ 850692 h 3625795"/>
              <a:gd name="connsiteX185" fmla="*/ 3245351 w 9864975"/>
              <a:gd name="connsiteY185" fmla="*/ 850692 h 3625795"/>
              <a:gd name="connsiteX186" fmla="*/ 3256151 w 9864975"/>
              <a:gd name="connsiteY186" fmla="*/ 850692 h 3625795"/>
              <a:gd name="connsiteX187" fmla="*/ 3308124 w 9864975"/>
              <a:gd name="connsiteY187" fmla="*/ 900703 h 3625795"/>
              <a:gd name="connsiteX188" fmla="*/ 3384082 w 9864975"/>
              <a:gd name="connsiteY188" fmla="*/ 1002688 h 3625795"/>
              <a:gd name="connsiteX189" fmla="*/ 3447747 w 9864975"/>
              <a:gd name="connsiteY189" fmla="*/ 1115164 h 3625795"/>
              <a:gd name="connsiteX190" fmla="*/ 3472533 w 9864975"/>
              <a:gd name="connsiteY190" fmla="*/ 1191522 h 3625795"/>
              <a:gd name="connsiteX191" fmla="*/ 3472533 w 9864975"/>
              <a:gd name="connsiteY191" fmla="*/ 3195662 h 3625795"/>
              <a:gd name="connsiteX192" fmla="*/ 3841552 w 9864975"/>
              <a:gd name="connsiteY192" fmla="*/ 3464579 h 3625795"/>
              <a:gd name="connsiteX193" fmla="*/ 3841552 w 9864975"/>
              <a:gd name="connsiteY193" fmla="*/ 850692 h 3625795"/>
              <a:gd name="connsiteX194" fmla="*/ 4404371 w 9864975"/>
              <a:gd name="connsiteY194" fmla="*/ 850692 h 3625795"/>
              <a:gd name="connsiteX195" fmla="*/ 4185266 w 9864975"/>
              <a:gd name="connsiteY195" fmla="*/ 507299 h 3625795"/>
              <a:gd name="connsiteX196" fmla="*/ 3822573 w 9864975"/>
              <a:gd name="connsiteY196" fmla="*/ 507299 h 3625795"/>
              <a:gd name="connsiteX197" fmla="*/ 3809119 w 9864975"/>
              <a:gd name="connsiteY197" fmla="*/ 464294 h 3625795"/>
              <a:gd name="connsiteX198" fmla="*/ 3727395 w 9864975"/>
              <a:gd name="connsiteY198" fmla="*/ 231175 h 3625795"/>
              <a:gd name="connsiteX199" fmla="*/ 3472533 w 9864975"/>
              <a:gd name="connsiteY199" fmla="*/ 15273 h 3625795"/>
              <a:gd name="connsiteX200" fmla="*/ 0 w 9864975"/>
              <a:gd name="connsiteY200" fmla="*/ 0 h 3625795"/>
              <a:gd name="connsiteX201" fmla="*/ 9864975 w 9864975"/>
              <a:gd name="connsiteY201" fmla="*/ 69432 h 3625795"/>
              <a:gd name="connsiteX202" fmla="*/ 9851493 w 9864975"/>
              <a:gd name="connsiteY202" fmla="*/ 3576201 h 3625795"/>
              <a:gd name="connsiteX203" fmla="*/ 107850 w 9864975"/>
              <a:gd name="connsiteY203" fmla="*/ 3625795 h 3625795"/>
              <a:gd name="connsiteX204" fmla="*/ 0 w 9864975"/>
              <a:gd name="connsiteY204" fmla="*/ 0 h 3625795"/>
              <a:gd name="connsiteX0" fmla="*/ 2479444 w 9864975"/>
              <a:gd name="connsiteY0" fmla="*/ 1952624 h 3625795"/>
              <a:gd name="connsiteX1" fmla="*/ 2477923 w 9864975"/>
              <a:gd name="connsiteY1" fmla="*/ 2774749 h 3625795"/>
              <a:gd name="connsiteX2" fmla="*/ 2349631 w 9864975"/>
              <a:gd name="connsiteY2" fmla="*/ 2580069 h 3625795"/>
              <a:gd name="connsiteX3" fmla="*/ 2200037 w 9864975"/>
              <a:gd name="connsiteY3" fmla="*/ 2545554 h 3625795"/>
              <a:gd name="connsiteX4" fmla="*/ 2205083 w 9864975"/>
              <a:gd name="connsiteY4" fmla="*/ 2545554 h 3625795"/>
              <a:gd name="connsiteX5" fmla="*/ 2136612 w 9864975"/>
              <a:gd name="connsiteY5" fmla="*/ 2433038 h 3625795"/>
              <a:gd name="connsiteX6" fmla="*/ 2111222 w 9864975"/>
              <a:gd name="connsiteY6" fmla="*/ 2487717 h 3625795"/>
              <a:gd name="connsiteX7" fmla="*/ 1839827 w 9864975"/>
              <a:gd name="connsiteY7" fmla="*/ 2301863 h 3625795"/>
              <a:gd name="connsiteX8" fmla="*/ 2479444 w 9864975"/>
              <a:gd name="connsiteY8" fmla="*/ 1952624 h 3625795"/>
              <a:gd name="connsiteX9" fmla="*/ 1718262 w 9864975"/>
              <a:gd name="connsiteY9" fmla="*/ 850692 h 3625795"/>
              <a:gd name="connsiteX10" fmla="*/ 2444000 w 9864975"/>
              <a:gd name="connsiteY10" fmla="*/ 850692 h 3625795"/>
              <a:gd name="connsiteX11" fmla="*/ 2466859 w 9864975"/>
              <a:gd name="connsiteY11" fmla="*/ 877992 h 3625795"/>
              <a:gd name="connsiteX12" fmla="*/ 2532259 w 9864975"/>
              <a:gd name="connsiteY12" fmla="*/ 964368 h 3625795"/>
              <a:gd name="connsiteX13" fmla="*/ 2559687 w 9864975"/>
              <a:gd name="connsiteY13" fmla="*/ 1092060 h 3625795"/>
              <a:gd name="connsiteX14" fmla="*/ 2559687 w 9864975"/>
              <a:gd name="connsiteY14" fmla="*/ 1137386 h 3625795"/>
              <a:gd name="connsiteX15" fmla="*/ 2530416 w 9864975"/>
              <a:gd name="connsiteY15" fmla="*/ 1243495 h 3625795"/>
              <a:gd name="connsiteX16" fmla="*/ 2456301 w 9864975"/>
              <a:gd name="connsiteY16" fmla="*/ 1322016 h 3625795"/>
              <a:gd name="connsiteX17" fmla="*/ 2357719 w 9864975"/>
              <a:gd name="connsiteY17" fmla="*/ 1371547 h 3625795"/>
              <a:gd name="connsiteX18" fmla="*/ 2254893 w 9864975"/>
              <a:gd name="connsiteY18" fmla="*/ 1388845 h 3625795"/>
              <a:gd name="connsiteX19" fmla="*/ 2088963 w 9864975"/>
              <a:gd name="connsiteY19" fmla="*/ 1339554 h 3625795"/>
              <a:gd name="connsiteX20" fmla="*/ 1917226 w 9864975"/>
              <a:gd name="connsiteY20" fmla="*/ 1209460 h 3625795"/>
              <a:gd name="connsiteX21" fmla="*/ 1784530 w 9864975"/>
              <a:gd name="connsiteY21" fmla="*/ 1041768 h 3625795"/>
              <a:gd name="connsiteX22" fmla="*/ 1734518 w 9864975"/>
              <a:gd name="connsiteY22" fmla="*/ 880162 h 3625795"/>
              <a:gd name="connsiteX23" fmla="*/ 1735600 w 9864975"/>
              <a:gd name="connsiteY23" fmla="*/ 854736 h 3625795"/>
              <a:gd name="connsiteX24" fmla="*/ 1718262 w 9864975"/>
              <a:gd name="connsiteY24" fmla="*/ 850692 h 3625795"/>
              <a:gd name="connsiteX25" fmla="*/ 6005207 w 9864975"/>
              <a:gd name="connsiteY25" fmla="*/ 20398 h 3625795"/>
              <a:gd name="connsiteX26" fmla="*/ 6005207 w 9864975"/>
              <a:gd name="connsiteY26" fmla="*/ 1113489 h 3625795"/>
              <a:gd name="connsiteX27" fmla="*/ 5997978 w 9864975"/>
              <a:gd name="connsiteY27" fmla="*/ 1089807 h 3625795"/>
              <a:gd name="connsiteX28" fmla="*/ 5949510 w 9864975"/>
              <a:gd name="connsiteY28" fmla="*/ 998804 h 3625795"/>
              <a:gd name="connsiteX29" fmla="*/ 5757953 w 9864975"/>
              <a:gd name="connsiteY29" fmla="*/ 776095 h 3625795"/>
              <a:gd name="connsiteX30" fmla="*/ 5523111 w 9864975"/>
              <a:gd name="connsiteY30" fmla="*/ 614369 h 3625795"/>
              <a:gd name="connsiteX31" fmla="*/ 5282383 w 9864975"/>
              <a:gd name="connsiteY31" fmla="*/ 594428 h 3625795"/>
              <a:gd name="connsiteX32" fmla="*/ 5282383 w 9864975"/>
              <a:gd name="connsiteY32" fmla="*/ 543175 h 3625795"/>
              <a:gd name="connsiteX33" fmla="*/ 5195815 w 9864975"/>
              <a:gd name="connsiteY33" fmla="*/ 543175 h 3625795"/>
              <a:gd name="connsiteX34" fmla="*/ 5071367 w 9864975"/>
              <a:gd name="connsiteY34" fmla="*/ 553866 h 3625795"/>
              <a:gd name="connsiteX35" fmla="*/ 4884815 w 9864975"/>
              <a:gd name="connsiteY35" fmla="*/ 599033 h 3625795"/>
              <a:gd name="connsiteX36" fmla="*/ 4668152 w 9864975"/>
              <a:gd name="connsiteY36" fmla="*/ 706103 h 3625795"/>
              <a:gd name="connsiteX37" fmla="*/ 4450008 w 9864975"/>
              <a:gd name="connsiteY37" fmla="*/ 960484 h 3625795"/>
              <a:gd name="connsiteX38" fmla="*/ 4359475 w 9864975"/>
              <a:gd name="connsiteY38" fmla="*/ 1091179 h 3625795"/>
              <a:gd name="connsiteX39" fmla="*/ 4329244 w 9864975"/>
              <a:gd name="connsiteY39" fmla="*/ 1267600 h 3625795"/>
              <a:gd name="connsiteX40" fmla="*/ 4343258 w 9864975"/>
              <a:gd name="connsiteY40" fmla="*/ 1394491 h 3625795"/>
              <a:gd name="connsiteX41" fmla="*/ 4398275 w 9864975"/>
              <a:gd name="connsiteY41" fmla="*/ 1526306 h 3625795"/>
              <a:gd name="connsiteX42" fmla="*/ 4509990 w 9864975"/>
              <a:gd name="connsiteY42" fmla="*/ 1629292 h 3625795"/>
              <a:gd name="connsiteX43" fmla="*/ 4696421 w 9864975"/>
              <a:gd name="connsiteY43" fmla="*/ 1670655 h 3625795"/>
              <a:gd name="connsiteX44" fmla="*/ 4834443 w 9864975"/>
              <a:gd name="connsiteY44" fmla="*/ 1632656 h 3625795"/>
              <a:gd name="connsiteX45" fmla="*/ 4989122 w 9864975"/>
              <a:gd name="connsiteY45" fmla="*/ 1556137 h 3625795"/>
              <a:gd name="connsiteX46" fmla="*/ 5118255 w 9864975"/>
              <a:gd name="connsiteY46" fmla="*/ 1499519 h 3625795"/>
              <a:gd name="connsiteX47" fmla="*/ 5162821 w 9864975"/>
              <a:gd name="connsiteY47" fmla="*/ 1479658 h 3625795"/>
              <a:gd name="connsiteX48" fmla="*/ 5216876 w 9864975"/>
              <a:gd name="connsiteY48" fmla="*/ 1508808 h 3625795"/>
              <a:gd name="connsiteX49" fmla="*/ 5171910 w 9864975"/>
              <a:gd name="connsiteY49" fmla="*/ 1614197 h 3625795"/>
              <a:gd name="connsiteX50" fmla="*/ 5061997 w 9864975"/>
              <a:gd name="connsiteY50" fmla="*/ 1794222 h 3625795"/>
              <a:gd name="connsiteX51" fmla="*/ 4866476 w 9864975"/>
              <a:gd name="connsiteY51" fmla="*/ 1952584 h 3625795"/>
              <a:gd name="connsiteX52" fmla="*/ 4755442 w 9864975"/>
              <a:gd name="connsiteY52" fmla="*/ 2040875 h 3625795"/>
              <a:gd name="connsiteX53" fmla="*/ 4700345 w 9864975"/>
              <a:gd name="connsiteY53" fmla="*/ 2089165 h 3625795"/>
              <a:gd name="connsiteX54" fmla="*/ 5067843 w 9864975"/>
              <a:gd name="connsiteY54" fmla="*/ 2514882 h 3625795"/>
              <a:gd name="connsiteX55" fmla="*/ 5481028 w 9864975"/>
              <a:gd name="connsiteY55" fmla="*/ 1979812 h 3625795"/>
              <a:gd name="connsiteX56" fmla="*/ 5600311 w 9864975"/>
              <a:gd name="connsiteY56" fmla="*/ 1619402 h 3625795"/>
              <a:gd name="connsiteX57" fmla="*/ 5460206 w 9864975"/>
              <a:gd name="connsiteY57" fmla="*/ 1277090 h 3625795"/>
              <a:gd name="connsiteX58" fmla="*/ 4997371 w 9864975"/>
              <a:gd name="connsiteY58" fmla="*/ 1151000 h 3625795"/>
              <a:gd name="connsiteX59" fmla="*/ 4863153 w 9864975"/>
              <a:gd name="connsiteY59" fmla="*/ 1176146 h 3625795"/>
              <a:gd name="connsiteX60" fmla="*/ 5031285 w 9864975"/>
              <a:gd name="connsiteY60" fmla="*/ 1039285 h 3625795"/>
              <a:gd name="connsiteX61" fmla="*/ 5265326 w 9864975"/>
              <a:gd name="connsiteY61" fmla="*/ 977141 h 3625795"/>
              <a:gd name="connsiteX62" fmla="*/ 5428814 w 9864975"/>
              <a:gd name="connsiteY62" fmla="*/ 1012097 h 3625795"/>
              <a:gd name="connsiteX63" fmla="*/ 5597988 w 9864975"/>
              <a:gd name="connsiteY63" fmla="*/ 1103632 h 3625795"/>
              <a:gd name="connsiteX64" fmla="*/ 5739533 w 9864975"/>
              <a:gd name="connsiteY64" fmla="*/ 1223515 h 3625795"/>
              <a:gd name="connsiteX65" fmla="*/ 5824461 w 9864975"/>
              <a:gd name="connsiteY65" fmla="*/ 1343679 h 3625795"/>
              <a:gd name="connsiteX66" fmla="*/ 5964965 w 9864975"/>
              <a:gd name="connsiteY66" fmla="*/ 1579721 h 3625795"/>
              <a:gd name="connsiteX67" fmla="*/ 6005207 w 9864975"/>
              <a:gd name="connsiteY67" fmla="*/ 1734961 h 3625795"/>
              <a:gd name="connsiteX68" fmla="*/ 6005207 w 9864975"/>
              <a:gd name="connsiteY68" fmla="*/ 3195342 h 3625795"/>
              <a:gd name="connsiteX69" fmla="*/ 6379351 w 9864975"/>
              <a:gd name="connsiteY69" fmla="*/ 3464579 h 3625795"/>
              <a:gd name="connsiteX70" fmla="*/ 6379351 w 9864975"/>
              <a:gd name="connsiteY70" fmla="*/ 850692 h 3625795"/>
              <a:gd name="connsiteX71" fmla="*/ 6708072 w 9864975"/>
              <a:gd name="connsiteY71" fmla="*/ 850692 h 3625795"/>
              <a:gd name="connsiteX72" fmla="*/ 6758785 w 9864975"/>
              <a:gd name="connsiteY72" fmla="*/ 850692 h 3625795"/>
              <a:gd name="connsiteX73" fmla="*/ 6783813 w 9864975"/>
              <a:gd name="connsiteY73" fmla="*/ 966407 h 3625795"/>
              <a:gd name="connsiteX74" fmla="*/ 7021555 w 9864975"/>
              <a:gd name="connsiteY74" fmla="*/ 1747053 h 3625795"/>
              <a:gd name="connsiteX75" fmla="*/ 7338760 w 9864975"/>
              <a:gd name="connsiteY75" fmla="*/ 2342625 h 3625795"/>
              <a:gd name="connsiteX76" fmla="*/ 7676268 w 9864975"/>
              <a:gd name="connsiteY76" fmla="*/ 2725299 h 3625795"/>
              <a:gd name="connsiteX77" fmla="*/ 8002522 w 9864975"/>
              <a:gd name="connsiteY77" fmla="*/ 2940360 h 3625795"/>
              <a:gd name="connsiteX78" fmla="*/ 8283772 w 9864975"/>
              <a:gd name="connsiteY78" fmla="*/ 3034136 h 3625795"/>
              <a:gd name="connsiteX79" fmla="*/ 8493748 w 9864975"/>
              <a:gd name="connsiteY79" fmla="*/ 3054557 h 3625795"/>
              <a:gd name="connsiteX80" fmla="*/ 8909655 w 9864975"/>
              <a:gd name="connsiteY80" fmla="*/ 2963223 h 3625795"/>
              <a:gd name="connsiteX81" fmla="*/ 9201796 w 9864975"/>
              <a:gd name="connsiteY81" fmla="*/ 2725739 h 3625795"/>
              <a:gd name="connsiteX82" fmla="*/ 9374012 w 9864975"/>
              <a:gd name="connsiteY82" fmla="*/ 2401285 h 3625795"/>
              <a:gd name="connsiteX83" fmla="*/ 9429109 w 9864975"/>
              <a:gd name="connsiteY83" fmla="*/ 2040875 h 3625795"/>
              <a:gd name="connsiteX84" fmla="*/ 9300377 w 9864975"/>
              <a:gd name="connsiteY84" fmla="*/ 1472491 h 3625795"/>
              <a:gd name="connsiteX85" fmla="*/ 8996705 w 9864975"/>
              <a:gd name="connsiteY85" fmla="*/ 1124853 h 3625795"/>
              <a:gd name="connsiteX86" fmla="*/ 8640819 w 9864975"/>
              <a:gd name="connsiteY86" fmla="*/ 949833 h 3625795"/>
              <a:gd name="connsiteX87" fmla="*/ 8359530 w 9864975"/>
              <a:gd name="connsiteY87" fmla="*/ 901944 h 3625795"/>
              <a:gd name="connsiteX88" fmla="*/ 8065748 w 9864975"/>
              <a:gd name="connsiteY88" fmla="*/ 961886 h 3625795"/>
              <a:gd name="connsiteX89" fmla="*/ 7850446 w 9864975"/>
              <a:gd name="connsiteY89" fmla="*/ 1112200 h 3625795"/>
              <a:gd name="connsiteX90" fmla="*/ 7719632 w 9864975"/>
              <a:gd name="connsiteY90" fmla="*/ 1305799 h 3625795"/>
              <a:gd name="connsiteX91" fmla="*/ 7676268 w 9864975"/>
              <a:gd name="connsiteY91" fmla="*/ 1506085 h 3625795"/>
              <a:gd name="connsiteX92" fmla="*/ 7823458 w 9864975"/>
              <a:gd name="connsiteY92" fmla="*/ 1886236 h 3625795"/>
              <a:gd name="connsiteX93" fmla="*/ 8224110 w 9864975"/>
              <a:gd name="connsiteY93" fmla="*/ 2044879 h 3625795"/>
              <a:gd name="connsiteX94" fmla="*/ 8387198 w 9864975"/>
              <a:gd name="connsiteY94" fmla="*/ 2019934 h 3625795"/>
              <a:gd name="connsiteX95" fmla="*/ 8550446 w 9864975"/>
              <a:gd name="connsiteY95" fmla="*/ 1940292 h 3625795"/>
              <a:gd name="connsiteX96" fmla="*/ 8676055 w 9864975"/>
              <a:gd name="connsiteY96" fmla="*/ 1797705 h 3625795"/>
              <a:gd name="connsiteX97" fmla="*/ 8726947 w 9864975"/>
              <a:gd name="connsiteY97" fmla="*/ 1586488 h 3625795"/>
              <a:gd name="connsiteX98" fmla="*/ 8698748 w 9864975"/>
              <a:gd name="connsiteY98" fmla="*/ 1438136 h 3625795"/>
              <a:gd name="connsiteX99" fmla="*/ 8683235 w 9864975"/>
              <a:gd name="connsiteY99" fmla="*/ 1404405 h 3625795"/>
              <a:gd name="connsiteX100" fmla="*/ 8722242 w 9864975"/>
              <a:gd name="connsiteY100" fmla="*/ 1407106 h 3625795"/>
              <a:gd name="connsiteX101" fmla="*/ 8837861 w 9864975"/>
              <a:gd name="connsiteY101" fmla="*/ 1450388 h 3625795"/>
              <a:gd name="connsiteX102" fmla="*/ 8964832 w 9864975"/>
              <a:gd name="connsiteY102" fmla="*/ 1571673 h 3625795"/>
              <a:gd name="connsiteX103" fmla="*/ 9052562 w 9864975"/>
              <a:gd name="connsiteY103" fmla="*/ 1736843 h 3625795"/>
              <a:gd name="connsiteX104" fmla="*/ 9085716 w 9864975"/>
              <a:gd name="connsiteY104" fmla="*/ 1900411 h 3625795"/>
              <a:gd name="connsiteX105" fmla="*/ 9048078 w 9864975"/>
              <a:gd name="connsiteY105" fmla="*/ 2108264 h 3625795"/>
              <a:gd name="connsiteX106" fmla="*/ 8933600 w 9864975"/>
              <a:gd name="connsiteY106" fmla="*/ 2323526 h 3625795"/>
              <a:gd name="connsiteX107" fmla="*/ 8736717 w 9864975"/>
              <a:gd name="connsiteY107" fmla="*/ 2490497 h 3625795"/>
              <a:gd name="connsiteX108" fmla="*/ 8443456 w 9864975"/>
              <a:gd name="connsiteY108" fmla="*/ 2557406 h 3625795"/>
              <a:gd name="connsiteX109" fmla="*/ 8069872 w 9864975"/>
              <a:gd name="connsiteY109" fmla="*/ 2486613 h 3625795"/>
              <a:gd name="connsiteX110" fmla="*/ 7704816 w 9864975"/>
              <a:gd name="connsiteY110" fmla="*/ 2234915 h 3625795"/>
              <a:gd name="connsiteX111" fmla="*/ 7358020 w 9864975"/>
              <a:gd name="connsiteY111" fmla="*/ 1744651 h 3625795"/>
              <a:gd name="connsiteX112" fmla="*/ 7044178 w 9864975"/>
              <a:gd name="connsiteY112" fmla="*/ 941585 h 3625795"/>
              <a:gd name="connsiteX113" fmla="*/ 6810461 w 9864975"/>
              <a:gd name="connsiteY113" fmla="*/ 850692 h 3625795"/>
              <a:gd name="connsiteX114" fmla="*/ 9716685 w 9864975"/>
              <a:gd name="connsiteY114" fmla="*/ 850692 h 3625795"/>
              <a:gd name="connsiteX115" fmla="*/ 9513596 w 9864975"/>
              <a:gd name="connsiteY115" fmla="*/ 507299 h 3625795"/>
              <a:gd name="connsiteX116" fmla="*/ 6582280 w 9864975"/>
              <a:gd name="connsiteY116" fmla="*/ 507299 h 3625795"/>
              <a:gd name="connsiteX117" fmla="*/ 6518597 w 9864975"/>
              <a:gd name="connsiteY117" fmla="*/ 507299 h 3625795"/>
              <a:gd name="connsiteX118" fmla="*/ 6363602 w 9864975"/>
              <a:gd name="connsiteY118" fmla="*/ 507299 h 3625795"/>
              <a:gd name="connsiteX119" fmla="*/ 6363540 w 9864975"/>
              <a:gd name="connsiteY119" fmla="*/ 506653 h 3625795"/>
              <a:gd name="connsiteX120" fmla="*/ 6352204 w 9864975"/>
              <a:gd name="connsiteY120" fmla="*/ 470781 h 3625795"/>
              <a:gd name="connsiteX121" fmla="*/ 6274844 w 9864975"/>
              <a:gd name="connsiteY121" fmla="*/ 229373 h 3625795"/>
              <a:gd name="connsiteX122" fmla="*/ 6005207 w 9864975"/>
              <a:gd name="connsiteY122" fmla="*/ 20398 h 3625795"/>
              <a:gd name="connsiteX123" fmla="*/ 3472533 w 9864975"/>
              <a:gd name="connsiteY123" fmla="*/ 15273 h 3625795"/>
              <a:gd name="connsiteX124" fmla="*/ 3472533 w 9864975"/>
              <a:gd name="connsiteY124" fmla="*/ 618795 h 3625795"/>
              <a:gd name="connsiteX125" fmla="*/ 3463271 w 9864975"/>
              <a:gd name="connsiteY125" fmla="*/ 611243 h 3625795"/>
              <a:gd name="connsiteX126" fmla="*/ 3326143 w 9864975"/>
              <a:gd name="connsiteY126" fmla="*/ 507299 h 3625795"/>
              <a:gd name="connsiteX127" fmla="*/ 3009509 w 9864975"/>
              <a:gd name="connsiteY127" fmla="*/ 507299 h 3625795"/>
              <a:gd name="connsiteX128" fmla="*/ 2804246 w 9864975"/>
              <a:gd name="connsiteY128" fmla="*/ 507299 h 3625795"/>
              <a:gd name="connsiteX129" fmla="*/ 78256 w 9864975"/>
              <a:gd name="connsiteY129" fmla="*/ 507299 h 3625795"/>
              <a:gd name="connsiteX130" fmla="*/ 267731 w 9864975"/>
              <a:gd name="connsiteY130" fmla="*/ 850692 h 3625795"/>
              <a:gd name="connsiteX131" fmla="*/ 1228959 w 9864975"/>
              <a:gd name="connsiteY131" fmla="*/ 850692 h 3625795"/>
              <a:gd name="connsiteX132" fmla="*/ 1084931 w 9864975"/>
              <a:gd name="connsiteY132" fmla="*/ 973578 h 3625795"/>
              <a:gd name="connsiteX133" fmla="*/ 971734 w 9864975"/>
              <a:gd name="connsiteY133" fmla="*/ 1161411 h 3625795"/>
              <a:gd name="connsiteX134" fmla="*/ 877197 w 9864975"/>
              <a:gd name="connsiteY134" fmla="*/ 1318813 h 3625795"/>
              <a:gd name="connsiteX135" fmla="*/ 792831 w 9864975"/>
              <a:gd name="connsiteY135" fmla="*/ 1378594 h 3625795"/>
              <a:gd name="connsiteX136" fmla="*/ 730326 w 9864975"/>
              <a:gd name="connsiteY136" fmla="*/ 1318733 h 3625795"/>
              <a:gd name="connsiteX137" fmla="*/ 626019 w 9864975"/>
              <a:gd name="connsiteY137" fmla="*/ 1152442 h 3625795"/>
              <a:gd name="connsiteX138" fmla="*/ 359665 w 9864975"/>
              <a:gd name="connsiteY138" fmla="*/ 1265758 h 3625795"/>
              <a:gd name="connsiteX139" fmla="*/ 694129 w 9864975"/>
              <a:gd name="connsiteY139" fmla="*/ 1725871 h 3625795"/>
              <a:gd name="connsiteX140" fmla="*/ 958601 w 9864975"/>
              <a:gd name="connsiteY140" fmla="*/ 1839869 h 3625795"/>
              <a:gd name="connsiteX141" fmla="*/ 1130497 w 9864975"/>
              <a:gd name="connsiteY141" fmla="*/ 1751458 h 3625795"/>
              <a:gd name="connsiteX142" fmla="*/ 1178405 w 9864975"/>
              <a:gd name="connsiteY142" fmla="*/ 1580552 h 3625795"/>
              <a:gd name="connsiteX143" fmla="*/ 1174469 w 9864975"/>
              <a:gd name="connsiteY143" fmla="*/ 1557906 h 3625795"/>
              <a:gd name="connsiteX144" fmla="*/ 1208492 w 9864975"/>
              <a:gd name="connsiteY144" fmla="*/ 1533382 h 3625795"/>
              <a:gd name="connsiteX145" fmla="*/ 1383318 w 9864975"/>
              <a:gd name="connsiteY145" fmla="*/ 1350445 h 3625795"/>
              <a:gd name="connsiteX146" fmla="*/ 1471529 w 9864975"/>
              <a:gd name="connsiteY146" fmla="*/ 1146436 h 3625795"/>
              <a:gd name="connsiteX147" fmla="*/ 1541881 w 9864975"/>
              <a:gd name="connsiteY147" fmla="*/ 1329584 h 3625795"/>
              <a:gd name="connsiteX148" fmla="*/ 1699203 w 9864975"/>
              <a:gd name="connsiteY148" fmla="*/ 1541842 h 3625795"/>
              <a:gd name="connsiteX149" fmla="*/ 1892801 w 9864975"/>
              <a:gd name="connsiteY149" fmla="*/ 1722588 h 3625795"/>
              <a:gd name="connsiteX150" fmla="*/ 2078232 w 9864975"/>
              <a:gd name="connsiteY150" fmla="*/ 1808556 h 3625795"/>
              <a:gd name="connsiteX151" fmla="*/ 1264195 w 9864975"/>
              <a:gd name="connsiteY151" fmla="*/ 2260941 h 3625795"/>
              <a:gd name="connsiteX152" fmla="*/ 1589249 w 9864975"/>
              <a:gd name="connsiteY152" fmla="*/ 2666959 h 3625795"/>
              <a:gd name="connsiteX153" fmla="*/ 1625158 w 9864975"/>
              <a:gd name="connsiteY153" fmla="*/ 2652844 h 3625795"/>
              <a:gd name="connsiteX154" fmla="*/ 1624581 w 9864975"/>
              <a:gd name="connsiteY154" fmla="*/ 2651986 h 3625795"/>
              <a:gd name="connsiteX155" fmla="*/ 1644053 w 9864975"/>
              <a:gd name="connsiteY155" fmla="*/ 2653953 h 3625795"/>
              <a:gd name="connsiteX156" fmla="*/ 1687951 w 9864975"/>
              <a:gd name="connsiteY156" fmla="*/ 2654426 h 3625795"/>
              <a:gd name="connsiteX157" fmla="*/ 1748614 w 9864975"/>
              <a:gd name="connsiteY157" fmla="*/ 2656067 h 3625795"/>
              <a:gd name="connsiteX158" fmla="*/ 1811237 w 9864975"/>
              <a:gd name="connsiteY158" fmla="*/ 2667679 h 3625795"/>
              <a:gd name="connsiteX159" fmla="*/ 1869818 w 9864975"/>
              <a:gd name="connsiteY159" fmla="*/ 2686819 h 3625795"/>
              <a:gd name="connsiteX160" fmla="*/ 1950381 w 9864975"/>
              <a:gd name="connsiteY160" fmla="*/ 2719212 h 3625795"/>
              <a:gd name="connsiteX161" fmla="*/ 2057731 w 9864975"/>
              <a:gd name="connsiteY161" fmla="*/ 2765780 h 3625795"/>
              <a:gd name="connsiteX162" fmla="*/ 2157674 w 9864975"/>
              <a:gd name="connsiteY162" fmla="*/ 2829285 h 3625795"/>
              <a:gd name="connsiteX163" fmla="*/ 2187384 w 9864975"/>
              <a:gd name="connsiteY163" fmla="*/ 2847704 h 3625795"/>
              <a:gd name="connsiteX164" fmla="*/ 2265945 w 9864975"/>
              <a:gd name="connsiteY164" fmla="*/ 2911610 h 3625795"/>
              <a:gd name="connsiteX165" fmla="*/ 2280520 w 9864975"/>
              <a:gd name="connsiteY165" fmla="*/ 2935875 h 3625795"/>
              <a:gd name="connsiteX166" fmla="*/ 2318479 w 9864975"/>
              <a:gd name="connsiteY166" fmla="*/ 2962703 h 3625795"/>
              <a:gd name="connsiteX167" fmla="*/ 2604604 w 9864975"/>
              <a:gd name="connsiteY167" fmla="*/ 3167010 h 3625795"/>
              <a:gd name="connsiteX168" fmla="*/ 2586354 w 9864975"/>
              <a:gd name="connsiteY168" fmla="*/ 3257165 h 3625795"/>
              <a:gd name="connsiteX169" fmla="*/ 2594282 w 9864975"/>
              <a:gd name="connsiteY169" fmla="*/ 3265093 h 3625795"/>
              <a:gd name="connsiteX170" fmla="*/ 2596284 w 9864975"/>
              <a:gd name="connsiteY170" fmla="*/ 3269578 h 3625795"/>
              <a:gd name="connsiteX171" fmla="*/ 2622071 w 9864975"/>
              <a:gd name="connsiteY171" fmla="*/ 3341011 h 3625795"/>
              <a:gd name="connsiteX172" fmla="*/ 2846462 w 9864975"/>
              <a:gd name="connsiteY172" fmla="*/ 3438952 h 3625795"/>
              <a:gd name="connsiteX173" fmla="*/ 2851827 w 9864975"/>
              <a:gd name="connsiteY173" fmla="*/ 1528989 h 3625795"/>
              <a:gd name="connsiteX174" fmla="*/ 2851827 w 9864975"/>
              <a:gd name="connsiteY174" fmla="*/ 1569350 h 3625795"/>
              <a:gd name="connsiteX175" fmla="*/ 2856952 w 9864975"/>
              <a:gd name="connsiteY175" fmla="*/ 1532593 h 3625795"/>
              <a:gd name="connsiteX176" fmla="*/ 2869846 w 9864975"/>
              <a:gd name="connsiteY176" fmla="*/ 1498558 h 3625795"/>
              <a:gd name="connsiteX177" fmla="*/ 2913330 w 9864975"/>
              <a:gd name="connsiteY177" fmla="*/ 1381237 h 3625795"/>
              <a:gd name="connsiteX178" fmla="*/ 2868564 w 9864975"/>
              <a:gd name="connsiteY178" fmla="*/ 1357693 h 3625795"/>
              <a:gd name="connsiteX179" fmla="*/ 2918455 w 9864975"/>
              <a:gd name="connsiteY179" fmla="*/ 1311085 h 3625795"/>
              <a:gd name="connsiteX180" fmla="*/ 2933110 w 9864975"/>
              <a:gd name="connsiteY180" fmla="*/ 1287861 h 3625795"/>
              <a:gd name="connsiteX181" fmla="*/ 2938957 w 9864975"/>
              <a:gd name="connsiteY181" fmla="*/ 1201532 h 3625795"/>
              <a:gd name="connsiteX182" fmla="*/ 2901198 w 9864975"/>
              <a:gd name="connsiteY182" fmla="*/ 980625 h 3625795"/>
              <a:gd name="connsiteX183" fmla="*/ 2813227 w 9864975"/>
              <a:gd name="connsiteY183" fmla="*/ 850692 h 3625795"/>
              <a:gd name="connsiteX184" fmla="*/ 3020789 w 9864975"/>
              <a:gd name="connsiteY184" fmla="*/ 850692 h 3625795"/>
              <a:gd name="connsiteX185" fmla="*/ 3245351 w 9864975"/>
              <a:gd name="connsiteY185" fmla="*/ 850692 h 3625795"/>
              <a:gd name="connsiteX186" fmla="*/ 3256151 w 9864975"/>
              <a:gd name="connsiteY186" fmla="*/ 850692 h 3625795"/>
              <a:gd name="connsiteX187" fmla="*/ 3308124 w 9864975"/>
              <a:gd name="connsiteY187" fmla="*/ 900703 h 3625795"/>
              <a:gd name="connsiteX188" fmla="*/ 3384082 w 9864975"/>
              <a:gd name="connsiteY188" fmla="*/ 1002688 h 3625795"/>
              <a:gd name="connsiteX189" fmla="*/ 3447747 w 9864975"/>
              <a:gd name="connsiteY189" fmla="*/ 1115164 h 3625795"/>
              <a:gd name="connsiteX190" fmla="*/ 3472533 w 9864975"/>
              <a:gd name="connsiteY190" fmla="*/ 1191522 h 3625795"/>
              <a:gd name="connsiteX191" fmla="*/ 3472533 w 9864975"/>
              <a:gd name="connsiteY191" fmla="*/ 3195662 h 3625795"/>
              <a:gd name="connsiteX192" fmla="*/ 3841552 w 9864975"/>
              <a:gd name="connsiteY192" fmla="*/ 3464579 h 3625795"/>
              <a:gd name="connsiteX193" fmla="*/ 3841552 w 9864975"/>
              <a:gd name="connsiteY193" fmla="*/ 850692 h 3625795"/>
              <a:gd name="connsiteX194" fmla="*/ 4404371 w 9864975"/>
              <a:gd name="connsiteY194" fmla="*/ 850692 h 3625795"/>
              <a:gd name="connsiteX195" fmla="*/ 4185266 w 9864975"/>
              <a:gd name="connsiteY195" fmla="*/ 507299 h 3625795"/>
              <a:gd name="connsiteX196" fmla="*/ 3822573 w 9864975"/>
              <a:gd name="connsiteY196" fmla="*/ 507299 h 3625795"/>
              <a:gd name="connsiteX197" fmla="*/ 3809119 w 9864975"/>
              <a:gd name="connsiteY197" fmla="*/ 464294 h 3625795"/>
              <a:gd name="connsiteX198" fmla="*/ 3727395 w 9864975"/>
              <a:gd name="connsiteY198" fmla="*/ 231175 h 3625795"/>
              <a:gd name="connsiteX199" fmla="*/ 3472533 w 9864975"/>
              <a:gd name="connsiteY199" fmla="*/ 15273 h 3625795"/>
              <a:gd name="connsiteX200" fmla="*/ 0 w 9864975"/>
              <a:gd name="connsiteY200" fmla="*/ 0 h 3625795"/>
              <a:gd name="connsiteX201" fmla="*/ 9864975 w 9864975"/>
              <a:gd name="connsiteY201" fmla="*/ 69432 h 3625795"/>
              <a:gd name="connsiteX202" fmla="*/ 9851493 w 9864975"/>
              <a:gd name="connsiteY202" fmla="*/ 3576201 h 3625795"/>
              <a:gd name="connsiteX203" fmla="*/ 107850 w 9864975"/>
              <a:gd name="connsiteY203" fmla="*/ 3625795 h 3625795"/>
              <a:gd name="connsiteX204" fmla="*/ 0 w 9864975"/>
              <a:gd name="connsiteY204" fmla="*/ 0 h 3625795"/>
              <a:gd name="connsiteX0" fmla="*/ 2479444 w 9864975"/>
              <a:gd name="connsiteY0" fmla="*/ 1952624 h 3625795"/>
              <a:gd name="connsiteX1" fmla="*/ 2477923 w 9864975"/>
              <a:gd name="connsiteY1" fmla="*/ 2774749 h 3625795"/>
              <a:gd name="connsiteX2" fmla="*/ 2349631 w 9864975"/>
              <a:gd name="connsiteY2" fmla="*/ 2580069 h 3625795"/>
              <a:gd name="connsiteX3" fmla="*/ 2200037 w 9864975"/>
              <a:gd name="connsiteY3" fmla="*/ 2545554 h 3625795"/>
              <a:gd name="connsiteX4" fmla="*/ 2205083 w 9864975"/>
              <a:gd name="connsiteY4" fmla="*/ 2545554 h 3625795"/>
              <a:gd name="connsiteX5" fmla="*/ 2136612 w 9864975"/>
              <a:gd name="connsiteY5" fmla="*/ 2433038 h 3625795"/>
              <a:gd name="connsiteX6" fmla="*/ 2111222 w 9864975"/>
              <a:gd name="connsiteY6" fmla="*/ 2487717 h 3625795"/>
              <a:gd name="connsiteX7" fmla="*/ 1839827 w 9864975"/>
              <a:gd name="connsiteY7" fmla="*/ 2301863 h 3625795"/>
              <a:gd name="connsiteX8" fmla="*/ 2479444 w 9864975"/>
              <a:gd name="connsiteY8" fmla="*/ 1952624 h 3625795"/>
              <a:gd name="connsiteX9" fmla="*/ 1718262 w 9864975"/>
              <a:gd name="connsiteY9" fmla="*/ 850692 h 3625795"/>
              <a:gd name="connsiteX10" fmla="*/ 2444000 w 9864975"/>
              <a:gd name="connsiteY10" fmla="*/ 850692 h 3625795"/>
              <a:gd name="connsiteX11" fmla="*/ 2466859 w 9864975"/>
              <a:gd name="connsiteY11" fmla="*/ 877992 h 3625795"/>
              <a:gd name="connsiteX12" fmla="*/ 2532259 w 9864975"/>
              <a:gd name="connsiteY12" fmla="*/ 964368 h 3625795"/>
              <a:gd name="connsiteX13" fmla="*/ 2559687 w 9864975"/>
              <a:gd name="connsiteY13" fmla="*/ 1092060 h 3625795"/>
              <a:gd name="connsiteX14" fmla="*/ 2559687 w 9864975"/>
              <a:gd name="connsiteY14" fmla="*/ 1137386 h 3625795"/>
              <a:gd name="connsiteX15" fmla="*/ 2530416 w 9864975"/>
              <a:gd name="connsiteY15" fmla="*/ 1243495 h 3625795"/>
              <a:gd name="connsiteX16" fmla="*/ 2456301 w 9864975"/>
              <a:gd name="connsiteY16" fmla="*/ 1322016 h 3625795"/>
              <a:gd name="connsiteX17" fmla="*/ 2357719 w 9864975"/>
              <a:gd name="connsiteY17" fmla="*/ 1371547 h 3625795"/>
              <a:gd name="connsiteX18" fmla="*/ 2254893 w 9864975"/>
              <a:gd name="connsiteY18" fmla="*/ 1388845 h 3625795"/>
              <a:gd name="connsiteX19" fmla="*/ 2088963 w 9864975"/>
              <a:gd name="connsiteY19" fmla="*/ 1339554 h 3625795"/>
              <a:gd name="connsiteX20" fmla="*/ 1917226 w 9864975"/>
              <a:gd name="connsiteY20" fmla="*/ 1209460 h 3625795"/>
              <a:gd name="connsiteX21" fmla="*/ 1784530 w 9864975"/>
              <a:gd name="connsiteY21" fmla="*/ 1041768 h 3625795"/>
              <a:gd name="connsiteX22" fmla="*/ 1734518 w 9864975"/>
              <a:gd name="connsiteY22" fmla="*/ 880162 h 3625795"/>
              <a:gd name="connsiteX23" fmla="*/ 1735600 w 9864975"/>
              <a:gd name="connsiteY23" fmla="*/ 854736 h 3625795"/>
              <a:gd name="connsiteX24" fmla="*/ 1718262 w 9864975"/>
              <a:gd name="connsiteY24" fmla="*/ 850692 h 3625795"/>
              <a:gd name="connsiteX25" fmla="*/ 6005207 w 9864975"/>
              <a:gd name="connsiteY25" fmla="*/ 20398 h 3625795"/>
              <a:gd name="connsiteX26" fmla="*/ 6005207 w 9864975"/>
              <a:gd name="connsiteY26" fmla="*/ 1113489 h 3625795"/>
              <a:gd name="connsiteX27" fmla="*/ 5997978 w 9864975"/>
              <a:gd name="connsiteY27" fmla="*/ 1089807 h 3625795"/>
              <a:gd name="connsiteX28" fmla="*/ 5949510 w 9864975"/>
              <a:gd name="connsiteY28" fmla="*/ 998804 h 3625795"/>
              <a:gd name="connsiteX29" fmla="*/ 5757953 w 9864975"/>
              <a:gd name="connsiteY29" fmla="*/ 776095 h 3625795"/>
              <a:gd name="connsiteX30" fmla="*/ 5523111 w 9864975"/>
              <a:gd name="connsiteY30" fmla="*/ 614369 h 3625795"/>
              <a:gd name="connsiteX31" fmla="*/ 5282383 w 9864975"/>
              <a:gd name="connsiteY31" fmla="*/ 594428 h 3625795"/>
              <a:gd name="connsiteX32" fmla="*/ 5282383 w 9864975"/>
              <a:gd name="connsiteY32" fmla="*/ 543175 h 3625795"/>
              <a:gd name="connsiteX33" fmla="*/ 5195815 w 9864975"/>
              <a:gd name="connsiteY33" fmla="*/ 543175 h 3625795"/>
              <a:gd name="connsiteX34" fmla="*/ 5071367 w 9864975"/>
              <a:gd name="connsiteY34" fmla="*/ 553866 h 3625795"/>
              <a:gd name="connsiteX35" fmla="*/ 4884815 w 9864975"/>
              <a:gd name="connsiteY35" fmla="*/ 599033 h 3625795"/>
              <a:gd name="connsiteX36" fmla="*/ 4668152 w 9864975"/>
              <a:gd name="connsiteY36" fmla="*/ 706103 h 3625795"/>
              <a:gd name="connsiteX37" fmla="*/ 4450008 w 9864975"/>
              <a:gd name="connsiteY37" fmla="*/ 960484 h 3625795"/>
              <a:gd name="connsiteX38" fmla="*/ 4359475 w 9864975"/>
              <a:gd name="connsiteY38" fmla="*/ 1091179 h 3625795"/>
              <a:gd name="connsiteX39" fmla="*/ 4329244 w 9864975"/>
              <a:gd name="connsiteY39" fmla="*/ 1267600 h 3625795"/>
              <a:gd name="connsiteX40" fmla="*/ 4343258 w 9864975"/>
              <a:gd name="connsiteY40" fmla="*/ 1394491 h 3625795"/>
              <a:gd name="connsiteX41" fmla="*/ 4398275 w 9864975"/>
              <a:gd name="connsiteY41" fmla="*/ 1526306 h 3625795"/>
              <a:gd name="connsiteX42" fmla="*/ 4509990 w 9864975"/>
              <a:gd name="connsiteY42" fmla="*/ 1629292 h 3625795"/>
              <a:gd name="connsiteX43" fmla="*/ 4696421 w 9864975"/>
              <a:gd name="connsiteY43" fmla="*/ 1670655 h 3625795"/>
              <a:gd name="connsiteX44" fmla="*/ 4834443 w 9864975"/>
              <a:gd name="connsiteY44" fmla="*/ 1632656 h 3625795"/>
              <a:gd name="connsiteX45" fmla="*/ 4989122 w 9864975"/>
              <a:gd name="connsiteY45" fmla="*/ 1556137 h 3625795"/>
              <a:gd name="connsiteX46" fmla="*/ 5118255 w 9864975"/>
              <a:gd name="connsiteY46" fmla="*/ 1499519 h 3625795"/>
              <a:gd name="connsiteX47" fmla="*/ 5162821 w 9864975"/>
              <a:gd name="connsiteY47" fmla="*/ 1479658 h 3625795"/>
              <a:gd name="connsiteX48" fmla="*/ 5216876 w 9864975"/>
              <a:gd name="connsiteY48" fmla="*/ 1508808 h 3625795"/>
              <a:gd name="connsiteX49" fmla="*/ 5171910 w 9864975"/>
              <a:gd name="connsiteY49" fmla="*/ 1614197 h 3625795"/>
              <a:gd name="connsiteX50" fmla="*/ 5061997 w 9864975"/>
              <a:gd name="connsiteY50" fmla="*/ 1794222 h 3625795"/>
              <a:gd name="connsiteX51" fmla="*/ 4866476 w 9864975"/>
              <a:gd name="connsiteY51" fmla="*/ 1952584 h 3625795"/>
              <a:gd name="connsiteX52" fmla="*/ 4755442 w 9864975"/>
              <a:gd name="connsiteY52" fmla="*/ 2040875 h 3625795"/>
              <a:gd name="connsiteX53" fmla="*/ 4700345 w 9864975"/>
              <a:gd name="connsiteY53" fmla="*/ 2089165 h 3625795"/>
              <a:gd name="connsiteX54" fmla="*/ 5067843 w 9864975"/>
              <a:gd name="connsiteY54" fmla="*/ 2514882 h 3625795"/>
              <a:gd name="connsiteX55" fmla="*/ 5481028 w 9864975"/>
              <a:gd name="connsiteY55" fmla="*/ 1979812 h 3625795"/>
              <a:gd name="connsiteX56" fmla="*/ 5600311 w 9864975"/>
              <a:gd name="connsiteY56" fmla="*/ 1619402 h 3625795"/>
              <a:gd name="connsiteX57" fmla="*/ 5460206 w 9864975"/>
              <a:gd name="connsiteY57" fmla="*/ 1277090 h 3625795"/>
              <a:gd name="connsiteX58" fmla="*/ 4997371 w 9864975"/>
              <a:gd name="connsiteY58" fmla="*/ 1151000 h 3625795"/>
              <a:gd name="connsiteX59" fmla="*/ 4863153 w 9864975"/>
              <a:gd name="connsiteY59" fmla="*/ 1176146 h 3625795"/>
              <a:gd name="connsiteX60" fmla="*/ 5031285 w 9864975"/>
              <a:gd name="connsiteY60" fmla="*/ 1039285 h 3625795"/>
              <a:gd name="connsiteX61" fmla="*/ 5265326 w 9864975"/>
              <a:gd name="connsiteY61" fmla="*/ 977141 h 3625795"/>
              <a:gd name="connsiteX62" fmla="*/ 5428814 w 9864975"/>
              <a:gd name="connsiteY62" fmla="*/ 1012097 h 3625795"/>
              <a:gd name="connsiteX63" fmla="*/ 5597988 w 9864975"/>
              <a:gd name="connsiteY63" fmla="*/ 1103632 h 3625795"/>
              <a:gd name="connsiteX64" fmla="*/ 5739533 w 9864975"/>
              <a:gd name="connsiteY64" fmla="*/ 1223515 h 3625795"/>
              <a:gd name="connsiteX65" fmla="*/ 5824461 w 9864975"/>
              <a:gd name="connsiteY65" fmla="*/ 1343679 h 3625795"/>
              <a:gd name="connsiteX66" fmla="*/ 5964965 w 9864975"/>
              <a:gd name="connsiteY66" fmla="*/ 1579721 h 3625795"/>
              <a:gd name="connsiteX67" fmla="*/ 6005207 w 9864975"/>
              <a:gd name="connsiteY67" fmla="*/ 1734961 h 3625795"/>
              <a:gd name="connsiteX68" fmla="*/ 6005207 w 9864975"/>
              <a:gd name="connsiteY68" fmla="*/ 3195342 h 3625795"/>
              <a:gd name="connsiteX69" fmla="*/ 6379351 w 9864975"/>
              <a:gd name="connsiteY69" fmla="*/ 3464579 h 3625795"/>
              <a:gd name="connsiteX70" fmla="*/ 6379351 w 9864975"/>
              <a:gd name="connsiteY70" fmla="*/ 850692 h 3625795"/>
              <a:gd name="connsiteX71" fmla="*/ 6708072 w 9864975"/>
              <a:gd name="connsiteY71" fmla="*/ 850692 h 3625795"/>
              <a:gd name="connsiteX72" fmla="*/ 6758785 w 9864975"/>
              <a:gd name="connsiteY72" fmla="*/ 850692 h 3625795"/>
              <a:gd name="connsiteX73" fmla="*/ 6783813 w 9864975"/>
              <a:gd name="connsiteY73" fmla="*/ 966407 h 3625795"/>
              <a:gd name="connsiteX74" fmla="*/ 7021555 w 9864975"/>
              <a:gd name="connsiteY74" fmla="*/ 1747053 h 3625795"/>
              <a:gd name="connsiteX75" fmla="*/ 7338760 w 9864975"/>
              <a:gd name="connsiteY75" fmla="*/ 2342625 h 3625795"/>
              <a:gd name="connsiteX76" fmla="*/ 7676268 w 9864975"/>
              <a:gd name="connsiteY76" fmla="*/ 2725299 h 3625795"/>
              <a:gd name="connsiteX77" fmla="*/ 8002522 w 9864975"/>
              <a:gd name="connsiteY77" fmla="*/ 2940360 h 3625795"/>
              <a:gd name="connsiteX78" fmla="*/ 8283772 w 9864975"/>
              <a:gd name="connsiteY78" fmla="*/ 3034136 h 3625795"/>
              <a:gd name="connsiteX79" fmla="*/ 8493748 w 9864975"/>
              <a:gd name="connsiteY79" fmla="*/ 3054557 h 3625795"/>
              <a:gd name="connsiteX80" fmla="*/ 8909655 w 9864975"/>
              <a:gd name="connsiteY80" fmla="*/ 2963223 h 3625795"/>
              <a:gd name="connsiteX81" fmla="*/ 9201796 w 9864975"/>
              <a:gd name="connsiteY81" fmla="*/ 2725739 h 3625795"/>
              <a:gd name="connsiteX82" fmla="*/ 9374012 w 9864975"/>
              <a:gd name="connsiteY82" fmla="*/ 2401285 h 3625795"/>
              <a:gd name="connsiteX83" fmla="*/ 9429109 w 9864975"/>
              <a:gd name="connsiteY83" fmla="*/ 2040875 h 3625795"/>
              <a:gd name="connsiteX84" fmla="*/ 9300377 w 9864975"/>
              <a:gd name="connsiteY84" fmla="*/ 1472491 h 3625795"/>
              <a:gd name="connsiteX85" fmla="*/ 8996705 w 9864975"/>
              <a:gd name="connsiteY85" fmla="*/ 1124853 h 3625795"/>
              <a:gd name="connsiteX86" fmla="*/ 8640819 w 9864975"/>
              <a:gd name="connsiteY86" fmla="*/ 949833 h 3625795"/>
              <a:gd name="connsiteX87" fmla="*/ 8359530 w 9864975"/>
              <a:gd name="connsiteY87" fmla="*/ 901944 h 3625795"/>
              <a:gd name="connsiteX88" fmla="*/ 8065748 w 9864975"/>
              <a:gd name="connsiteY88" fmla="*/ 961886 h 3625795"/>
              <a:gd name="connsiteX89" fmla="*/ 7850446 w 9864975"/>
              <a:gd name="connsiteY89" fmla="*/ 1112200 h 3625795"/>
              <a:gd name="connsiteX90" fmla="*/ 7719632 w 9864975"/>
              <a:gd name="connsiteY90" fmla="*/ 1305799 h 3625795"/>
              <a:gd name="connsiteX91" fmla="*/ 7676268 w 9864975"/>
              <a:gd name="connsiteY91" fmla="*/ 1506085 h 3625795"/>
              <a:gd name="connsiteX92" fmla="*/ 7823458 w 9864975"/>
              <a:gd name="connsiteY92" fmla="*/ 1886236 h 3625795"/>
              <a:gd name="connsiteX93" fmla="*/ 8224110 w 9864975"/>
              <a:gd name="connsiteY93" fmla="*/ 2044879 h 3625795"/>
              <a:gd name="connsiteX94" fmla="*/ 8387198 w 9864975"/>
              <a:gd name="connsiteY94" fmla="*/ 2019934 h 3625795"/>
              <a:gd name="connsiteX95" fmla="*/ 8550446 w 9864975"/>
              <a:gd name="connsiteY95" fmla="*/ 1940292 h 3625795"/>
              <a:gd name="connsiteX96" fmla="*/ 8676055 w 9864975"/>
              <a:gd name="connsiteY96" fmla="*/ 1797705 h 3625795"/>
              <a:gd name="connsiteX97" fmla="*/ 8726947 w 9864975"/>
              <a:gd name="connsiteY97" fmla="*/ 1586488 h 3625795"/>
              <a:gd name="connsiteX98" fmla="*/ 8698748 w 9864975"/>
              <a:gd name="connsiteY98" fmla="*/ 1438136 h 3625795"/>
              <a:gd name="connsiteX99" fmla="*/ 8683235 w 9864975"/>
              <a:gd name="connsiteY99" fmla="*/ 1404405 h 3625795"/>
              <a:gd name="connsiteX100" fmla="*/ 8722242 w 9864975"/>
              <a:gd name="connsiteY100" fmla="*/ 1407106 h 3625795"/>
              <a:gd name="connsiteX101" fmla="*/ 8837861 w 9864975"/>
              <a:gd name="connsiteY101" fmla="*/ 1450388 h 3625795"/>
              <a:gd name="connsiteX102" fmla="*/ 8964832 w 9864975"/>
              <a:gd name="connsiteY102" fmla="*/ 1571673 h 3625795"/>
              <a:gd name="connsiteX103" fmla="*/ 9052562 w 9864975"/>
              <a:gd name="connsiteY103" fmla="*/ 1736843 h 3625795"/>
              <a:gd name="connsiteX104" fmla="*/ 9085716 w 9864975"/>
              <a:gd name="connsiteY104" fmla="*/ 1900411 h 3625795"/>
              <a:gd name="connsiteX105" fmla="*/ 9048078 w 9864975"/>
              <a:gd name="connsiteY105" fmla="*/ 2108264 h 3625795"/>
              <a:gd name="connsiteX106" fmla="*/ 8933600 w 9864975"/>
              <a:gd name="connsiteY106" fmla="*/ 2323526 h 3625795"/>
              <a:gd name="connsiteX107" fmla="*/ 8736717 w 9864975"/>
              <a:gd name="connsiteY107" fmla="*/ 2490497 h 3625795"/>
              <a:gd name="connsiteX108" fmla="*/ 8443456 w 9864975"/>
              <a:gd name="connsiteY108" fmla="*/ 2557406 h 3625795"/>
              <a:gd name="connsiteX109" fmla="*/ 8069872 w 9864975"/>
              <a:gd name="connsiteY109" fmla="*/ 2486613 h 3625795"/>
              <a:gd name="connsiteX110" fmla="*/ 7704816 w 9864975"/>
              <a:gd name="connsiteY110" fmla="*/ 2234915 h 3625795"/>
              <a:gd name="connsiteX111" fmla="*/ 7358020 w 9864975"/>
              <a:gd name="connsiteY111" fmla="*/ 1744651 h 3625795"/>
              <a:gd name="connsiteX112" fmla="*/ 7044178 w 9864975"/>
              <a:gd name="connsiteY112" fmla="*/ 941585 h 3625795"/>
              <a:gd name="connsiteX113" fmla="*/ 6810461 w 9864975"/>
              <a:gd name="connsiteY113" fmla="*/ 850692 h 3625795"/>
              <a:gd name="connsiteX114" fmla="*/ 9716685 w 9864975"/>
              <a:gd name="connsiteY114" fmla="*/ 850692 h 3625795"/>
              <a:gd name="connsiteX115" fmla="*/ 9513596 w 9864975"/>
              <a:gd name="connsiteY115" fmla="*/ 507299 h 3625795"/>
              <a:gd name="connsiteX116" fmla="*/ 6582280 w 9864975"/>
              <a:gd name="connsiteY116" fmla="*/ 507299 h 3625795"/>
              <a:gd name="connsiteX117" fmla="*/ 6518597 w 9864975"/>
              <a:gd name="connsiteY117" fmla="*/ 507299 h 3625795"/>
              <a:gd name="connsiteX118" fmla="*/ 6363602 w 9864975"/>
              <a:gd name="connsiteY118" fmla="*/ 507299 h 3625795"/>
              <a:gd name="connsiteX119" fmla="*/ 6363540 w 9864975"/>
              <a:gd name="connsiteY119" fmla="*/ 506653 h 3625795"/>
              <a:gd name="connsiteX120" fmla="*/ 6352204 w 9864975"/>
              <a:gd name="connsiteY120" fmla="*/ 470781 h 3625795"/>
              <a:gd name="connsiteX121" fmla="*/ 6274844 w 9864975"/>
              <a:gd name="connsiteY121" fmla="*/ 229373 h 3625795"/>
              <a:gd name="connsiteX122" fmla="*/ 6005207 w 9864975"/>
              <a:gd name="connsiteY122" fmla="*/ 20398 h 3625795"/>
              <a:gd name="connsiteX123" fmla="*/ 3472533 w 9864975"/>
              <a:gd name="connsiteY123" fmla="*/ 15273 h 3625795"/>
              <a:gd name="connsiteX124" fmla="*/ 3472533 w 9864975"/>
              <a:gd name="connsiteY124" fmla="*/ 618795 h 3625795"/>
              <a:gd name="connsiteX125" fmla="*/ 3463271 w 9864975"/>
              <a:gd name="connsiteY125" fmla="*/ 611243 h 3625795"/>
              <a:gd name="connsiteX126" fmla="*/ 3326143 w 9864975"/>
              <a:gd name="connsiteY126" fmla="*/ 507299 h 3625795"/>
              <a:gd name="connsiteX127" fmla="*/ 3009509 w 9864975"/>
              <a:gd name="connsiteY127" fmla="*/ 507299 h 3625795"/>
              <a:gd name="connsiteX128" fmla="*/ 2804246 w 9864975"/>
              <a:gd name="connsiteY128" fmla="*/ 507299 h 3625795"/>
              <a:gd name="connsiteX129" fmla="*/ 78256 w 9864975"/>
              <a:gd name="connsiteY129" fmla="*/ 507299 h 3625795"/>
              <a:gd name="connsiteX130" fmla="*/ 267731 w 9864975"/>
              <a:gd name="connsiteY130" fmla="*/ 850692 h 3625795"/>
              <a:gd name="connsiteX131" fmla="*/ 1228959 w 9864975"/>
              <a:gd name="connsiteY131" fmla="*/ 850692 h 3625795"/>
              <a:gd name="connsiteX132" fmla="*/ 1084931 w 9864975"/>
              <a:gd name="connsiteY132" fmla="*/ 973578 h 3625795"/>
              <a:gd name="connsiteX133" fmla="*/ 971734 w 9864975"/>
              <a:gd name="connsiteY133" fmla="*/ 1161411 h 3625795"/>
              <a:gd name="connsiteX134" fmla="*/ 877197 w 9864975"/>
              <a:gd name="connsiteY134" fmla="*/ 1318813 h 3625795"/>
              <a:gd name="connsiteX135" fmla="*/ 792831 w 9864975"/>
              <a:gd name="connsiteY135" fmla="*/ 1378594 h 3625795"/>
              <a:gd name="connsiteX136" fmla="*/ 730326 w 9864975"/>
              <a:gd name="connsiteY136" fmla="*/ 1318733 h 3625795"/>
              <a:gd name="connsiteX137" fmla="*/ 626019 w 9864975"/>
              <a:gd name="connsiteY137" fmla="*/ 1152442 h 3625795"/>
              <a:gd name="connsiteX138" fmla="*/ 359665 w 9864975"/>
              <a:gd name="connsiteY138" fmla="*/ 1265758 h 3625795"/>
              <a:gd name="connsiteX139" fmla="*/ 694129 w 9864975"/>
              <a:gd name="connsiteY139" fmla="*/ 1725871 h 3625795"/>
              <a:gd name="connsiteX140" fmla="*/ 958601 w 9864975"/>
              <a:gd name="connsiteY140" fmla="*/ 1839869 h 3625795"/>
              <a:gd name="connsiteX141" fmla="*/ 1130497 w 9864975"/>
              <a:gd name="connsiteY141" fmla="*/ 1751458 h 3625795"/>
              <a:gd name="connsiteX142" fmla="*/ 1178405 w 9864975"/>
              <a:gd name="connsiteY142" fmla="*/ 1580552 h 3625795"/>
              <a:gd name="connsiteX143" fmla="*/ 1174469 w 9864975"/>
              <a:gd name="connsiteY143" fmla="*/ 1557906 h 3625795"/>
              <a:gd name="connsiteX144" fmla="*/ 1208492 w 9864975"/>
              <a:gd name="connsiteY144" fmla="*/ 1533382 h 3625795"/>
              <a:gd name="connsiteX145" fmla="*/ 1383318 w 9864975"/>
              <a:gd name="connsiteY145" fmla="*/ 1350445 h 3625795"/>
              <a:gd name="connsiteX146" fmla="*/ 1471529 w 9864975"/>
              <a:gd name="connsiteY146" fmla="*/ 1146436 h 3625795"/>
              <a:gd name="connsiteX147" fmla="*/ 1541881 w 9864975"/>
              <a:gd name="connsiteY147" fmla="*/ 1329584 h 3625795"/>
              <a:gd name="connsiteX148" fmla="*/ 1699203 w 9864975"/>
              <a:gd name="connsiteY148" fmla="*/ 1541842 h 3625795"/>
              <a:gd name="connsiteX149" fmla="*/ 1892801 w 9864975"/>
              <a:gd name="connsiteY149" fmla="*/ 1722588 h 3625795"/>
              <a:gd name="connsiteX150" fmla="*/ 2078232 w 9864975"/>
              <a:gd name="connsiteY150" fmla="*/ 1808556 h 3625795"/>
              <a:gd name="connsiteX151" fmla="*/ 1264195 w 9864975"/>
              <a:gd name="connsiteY151" fmla="*/ 2260941 h 3625795"/>
              <a:gd name="connsiteX152" fmla="*/ 1589249 w 9864975"/>
              <a:gd name="connsiteY152" fmla="*/ 2666959 h 3625795"/>
              <a:gd name="connsiteX153" fmla="*/ 1625158 w 9864975"/>
              <a:gd name="connsiteY153" fmla="*/ 2652844 h 3625795"/>
              <a:gd name="connsiteX154" fmla="*/ 1624581 w 9864975"/>
              <a:gd name="connsiteY154" fmla="*/ 2651986 h 3625795"/>
              <a:gd name="connsiteX155" fmla="*/ 1644053 w 9864975"/>
              <a:gd name="connsiteY155" fmla="*/ 2653953 h 3625795"/>
              <a:gd name="connsiteX156" fmla="*/ 1687951 w 9864975"/>
              <a:gd name="connsiteY156" fmla="*/ 2654426 h 3625795"/>
              <a:gd name="connsiteX157" fmla="*/ 1748614 w 9864975"/>
              <a:gd name="connsiteY157" fmla="*/ 2656067 h 3625795"/>
              <a:gd name="connsiteX158" fmla="*/ 1811237 w 9864975"/>
              <a:gd name="connsiteY158" fmla="*/ 2667679 h 3625795"/>
              <a:gd name="connsiteX159" fmla="*/ 1869818 w 9864975"/>
              <a:gd name="connsiteY159" fmla="*/ 2686819 h 3625795"/>
              <a:gd name="connsiteX160" fmla="*/ 1950381 w 9864975"/>
              <a:gd name="connsiteY160" fmla="*/ 2719212 h 3625795"/>
              <a:gd name="connsiteX161" fmla="*/ 2057731 w 9864975"/>
              <a:gd name="connsiteY161" fmla="*/ 2765780 h 3625795"/>
              <a:gd name="connsiteX162" fmla="*/ 2157674 w 9864975"/>
              <a:gd name="connsiteY162" fmla="*/ 2829285 h 3625795"/>
              <a:gd name="connsiteX163" fmla="*/ 2187384 w 9864975"/>
              <a:gd name="connsiteY163" fmla="*/ 2847704 h 3625795"/>
              <a:gd name="connsiteX164" fmla="*/ 2265945 w 9864975"/>
              <a:gd name="connsiteY164" fmla="*/ 2911610 h 3625795"/>
              <a:gd name="connsiteX165" fmla="*/ 2280520 w 9864975"/>
              <a:gd name="connsiteY165" fmla="*/ 2935875 h 3625795"/>
              <a:gd name="connsiteX166" fmla="*/ 2318479 w 9864975"/>
              <a:gd name="connsiteY166" fmla="*/ 2962703 h 3625795"/>
              <a:gd name="connsiteX167" fmla="*/ 2604604 w 9864975"/>
              <a:gd name="connsiteY167" fmla="*/ 3167010 h 3625795"/>
              <a:gd name="connsiteX168" fmla="*/ 2586354 w 9864975"/>
              <a:gd name="connsiteY168" fmla="*/ 3257165 h 3625795"/>
              <a:gd name="connsiteX169" fmla="*/ 2594282 w 9864975"/>
              <a:gd name="connsiteY169" fmla="*/ 3265093 h 3625795"/>
              <a:gd name="connsiteX170" fmla="*/ 2596284 w 9864975"/>
              <a:gd name="connsiteY170" fmla="*/ 3269578 h 3625795"/>
              <a:gd name="connsiteX171" fmla="*/ 2622071 w 9864975"/>
              <a:gd name="connsiteY171" fmla="*/ 3341011 h 3625795"/>
              <a:gd name="connsiteX172" fmla="*/ 2846462 w 9864975"/>
              <a:gd name="connsiteY172" fmla="*/ 3438952 h 3625795"/>
              <a:gd name="connsiteX173" fmla="*/ 2851827 w 9864975"/>
              <a:gd name="connsiteY173" fmla="*/ 1528989 h 3625795"/>
              <a:gd name="connsiteX174" fmla="*/ 2851827 w 9864975"/>
              <a:gd name="connsiteY174" fmla="*/ 1569350 h 3625795"/>
              <a:gd name="connsiteX175" fmla="*/ 2856952 w 9864975"/>
              <a:gd name="connsiteY175" fmla="*/ 1532593 h 3625795"/>
              <a:gd name="connsiteX176" fmla="*/ 2869846 w 9864975"/>
              <a:gd name="connsiteY176" fmla="*/ 1498558 h 3625795"/>
              <a:gd name="connsiteX177" fmla="*/ 2913330 w 9864975"/>
              <a:gd name="connsiteY177" fmla="*/ 1381237 h 3625795"/>
              <a:gd name="connsiteX178" fmla="*/ 2868564 w 9864975"/>
              <a:gd name="connsiteY178" fmla="*/ 1357693 h 3625795"/>
              <a:gd name="connsiteX179" fmla="*/ 2918455 w 9864975"/>
              <a:gd name="connsiteY179" fmla="*/ 1311085 h 3625795"/>
              <a:gd name="connsiteX180" fmla="*/ 2933110 w 9864975"/>
              <a:gd name="connsiteY180" fmla="*/ 1287861 h 3625795"/>
              <a:gd name="connsiteX181" fmla="*/ 2938957 w 9864975"/>
              <a:gd name="connsiteY181" fmla="*/ 1201532 h 3625795"/>
              <a:gd name="connsiteX182" fmla="*/ 2901198 w 9864975"/>
              <a:gd name="connsiteY182" fmla="*/ 980625 h 3625795"/>
              <a:gd name="connsiteX183" fmla="*/ 2813227 w 9864975"/>
              <a:gd name="connsiteY183" fmla="*/ 850692 h 3625795"/>
              <a:gd name="connsiteX184" fmla="*/ 3020789 w 9864975"/>
              <a:gd name="connsiteY184" fmla="*/ 850692 h 3625795"/>
              <a:gd name="connsiteX185" fmla="*/ 3245351 w 9864975"/>
              <a:gd name="connsiteY185" fmla="*/ 850692 h 3625795"/>
              <a:gd name="connsiteX186" fmla="*/ 3256151 w 9864975"/>
              <a:gd name="connsiteY186" fmla="*/ 850692 h 3625795"/>
              <a:gd name="connsiteX187" fmla="*/ 3308124 w 9864975"/>
              <a:gd name="connsiteY187" fmla="*/ 900703 h 3625795"/>
              <a:gd name="connsiteX188" fmla="*/ 3384082 w 9864975"/>
              <a:gd name="connsiteY188" fmla="*/ 1002688 h 3625795"/>
              <a:gd name="connsiteX189" fmla="*/ 3447747 w 9864975"/>
              <a:gd name="connsiteY189" fmla="*/ 1115164 h 3625795"/>
              <a:gd name="connsiteX190" fmla="*/ 3472533 w 9864975"/>
              <a:gd name="connsiteY190" fmla="*/ 1191522 h 3625795"/>
              <a:gd name="connsiteX191" fmla="*/ 3472533 w 9864975"/>
              <a:gd name="connsiteY191" fmla="*/ 3195662 h 3625795"/>
              <a:gd name="connsiteX192" fmla="*/ 3841552 w 9864975"/>
              <a:gd name="connsiteY192" fmla="*/ 3464579 h 3625795"/>
              <a:gd name="connsiteX193" fmla="*/ 3841552 w 9864975"/>
              <a:gd name="connsiteY193" fmla="*/ 850692 h 3625795"/>
              <a:gd name="connsiteX194" fmla="*/ 4404371 w 9864975"/>
              <a:gd name="connsiteY194" fmla="*/ 850692 h 3625795"/>
              <a:gd name="connsiteX195" fmla="*/ 4185266 w 9864975"/>
              <a:gd name="connsiteY195" fmla="*/ 507299 h 3625795"/>
              <a:gd name="connsiteX196" fmla="*/ 3822573 w 9864975"/>
              <a:gd name="connsiteY196" fmla="*/ 507299 h 3625795"/>
              <a:gd name="connsiteX197" fmla="*/ 3809119 w 9864975"/>
              <a:gd name="connsiteY197" fmla="*/ 464294 h 3625795"/>
              <a:gd name="connsiteX198" fmla="*/ 3727395 w 9864975"/>
              <a:gd name="connsiteY198" fmla="*/ 231175 h 3625795"/>
              <a:gd name="connsiteX199" fmla="*/ 3472533 w 9864975"/>
              <a:gd name="connsiteY199" fmla="*/ 15273 h 3625795"/>
              <a:gd name="connsiteX200" fmla="*/ 0 w 9864975"/>
              <a:gd name="connsiteY200" fmla="*/ 0 h 3625795"/>
              <a:gd name="connsiteX201" fmla="*/ 9864975 w 9864975"/>
              <a:gd name="connsiteY201" fmla="*/ 69432 h 3625795"/>
              <a:gd name="connsiteX202" fmla="*/ 9851493 w 9864975"/>
              <a:gd name="connsiteY202" fmla="*/ 3576201 h 3625795"/>
              <a:gd name="connsiteX203" fmla="*/ 107850 w 9864975"/>
              <a:gd name="connsiteY203" fmla="*/ 3625795 h 3625795"/>
              <a:gd name="connsiteX204" fmla="*/ 0 w 9864975"/>
              <a:gd name="connsiteY204" fmla="*/ 0 h 3625795"/>
              <a:gd name="connsiteX0" fmla="*/ 2479444 w 9864975"/>
              <a:gd name="connsiteY0" fmla="*/ 1952624 h 3625795"/>
              <a:gd name="connsiteX1" fmla="*/ 2477923 w 9864975"/>
              <a:gd name="connsiteY1" fmla="*/ 2774749 h 3625795"/>
              <a:gd name="connsiteX2" fmla="*/ 2349631 w 9864975"/>
              <a:gd name="connsiteY2" fmla="*/ 2580069 h 3625795"/>
              <a:gd name="connsiteX3" fmla="*/ 2200037 w 9864975"/>
              <a:gd name="connsiteY3" fmla="*/ 2545554 h 3625795"/>
              <a:gd name="connsiteX4" fmla="*/ 2205083 w 9864975"/>
              <a:gd name="connsiteY4" fmla="*/ 2545554 h 3625795"/>
              <a:gd name="connsiteX5" fmla="*/ 2136612 w 9864975"/>
              <a:gd name="connsiteY5" fmla="*/ 2433038 h 3625795"/>
              <a:gd name="connsiteX6" fmla="*/ 2111222 w 9864975"/>
              <a:gd name="connsiteY6" fmla="*/ 2487717 h 3625795"/>
              <a:gd name="connsiteX7" fmla="*/ 1839827 w 9864975"/>
              <a:gd name="connsiteY7" fmla="*/ 2301863 h 3625795"/>
              <a:gd name="connsiteX8" fmla="*/ 2479444 w 9864975"/>
              <a:gd name="connsiteY8" fmla="*/ 1952624 h 3625795"/>
              <a:gd name="connsiteX9" fmla="*/ 1718262 w 9864975"/>
              <a:gd name="connsiteY9" fmla="*/ 850692 h 3625795"/>
              <a:gd name="connsiteX10" fmla="*/ 2444000 w 9864975"/>
              <a:gd name="connsiteY10" fmla="*/ 850692 h 3625795"/>
              <a:gd name="connsiteX11" fmla="*/ 2466859 w 9864975"/>
              <a:gd name="connsiteY11" fmla="*/ 877992 h 3625795"/>
              <a:gd name="connsiteX12" fmla="*/ 2532259 w 9864975"/>
              <a:gd name="connsiteY12" fmla="*/ 964368 h 3625795"/>
              <a:gd name="connsiteX13" fmla="*/ 2559687 w 9864975"/>
              <a:gd name="connsiteY13" fmla="*/ 1092060 h 3625795"/>
              <a:gd name="connsiteX14" fmla="*/ 2559687 w 9864975"/>
              <a:gd name="connsiteY14" fmla="*/ 1137386 h 3625795"/>
              <a:gd name="connsiteX15" fmla="*/ 2530416 w 9864975"/>
              <a:gd name="connsiteY15" fmla="*/ 1243495 h 3625795"/>
              <a:gd name="connsiteX16" fmla="*/ 2456301 w 9864975"/>
              <a:gd name="connsiteY16" fmla="*/ 1322016 h 3625795"/>
              <a:gd name="connsiteX17" fmla="*/ 2357719 w 9864975"/>
              <a:gd name="connsiteY17" fmla="*/ 1371547 h 3625795"/>
              <a:gd name="connsiteX18" fmla="*/ 2254893 w 9864975"/>
              <a:gd name="connsiteY18" fmla="*/ 1388845 h 3625795"/>
              <a:gd name="connsiteX19" fmla="*/ 2088963 w 9864975"/>
              <a:gd name="connsiteY19" fmla="*/ 1339554 h 3625795"/>
              <a:gd name="connsiteX20" fmla="*/ 1917226 w 9864975"/>
              <a:gd name="connsiteY20" fmla="*/ 1209460 h 3625795"/>
              <a:gd name="connsiteX21" fmla="*/ 1784530 w 9864975"/>
              <a:gd name="connsiteY21" fmla="*/ 1041768 h 3625795"/>
              <a:gd name="connsiteX22" fmla="*/ 1734518 w 9864975"/>
              <a:gd name="connsiteY22" fmla="*/ 880162 h 3625795"/>
              <a:gd name="connsiteX23" fmla="*/ 1735600 w 9864975"/>
              <a:gd name="connsiteY23" fmla="*/ 854736 h 3625795"/>
              <a:gd name="connsiteX24" fmla="*/ 1718262 w 9864975"/>
              <a:gd name="connsiteY24" fmla="*/ 850692 h 3625795"/>
              <a:gd name="connsiteX25" fmla="*/ 6005207 w 9864975"/>
              <a:gd name="connsiteY25" fmla="*/ 20398 h 3625795"/>
              <a:gd name="connsiteX26" fmla="*/ 6005207 w 9864975"/>
              <a:gd name="connsiteY26" fmla="*/ 1113489 h 3625795"/>
              <a:gd name="connsiteX27" fmla="*/ 5997978 w 9864975"/>
              <a:gd name="connsiteY27" fmla="*/ 1089807 h 3625795"/>
              <a:gd name="connsiteX28" fmla="*/ 5949510 w 9864975"/>
              <a:gd name="connsiteY28" fmla="*/ 998804 h 3625795"/>
              <a:gd name="connsiteX29" fmla="*/ 5757953 w 9864975"/>
              <a:gd name="connsiteY29" fmla="*/ 776095 h 3625795"/>
              <a:gd name="connsiteX30" fmla="*/ 5523111 w 9864975"/>
              <a:gd name="connsiteY30" fmla="*/ 614369 h 3625795"/>
              <a:gd name="connsiteX31" fmla="*/ 5282383 w 9864975"/>
              <a:gd name="connsiteY31" fmla="*/ 594428 h 3625795"/>
              <a:gd name="connsiteX32" fmla="*/ 5282383 w 9864975"/>
              <a:gd name="connsiteY32" fmla="*/ 543175 h 3625795"/>
              <a:gd name="connsiteX33" fmla="*/ 5195815 w 9864975"/>
              <a:gd name="connsiteY33" fmla="*/ 543175 h 3625795"/>
              <a:gd name="connsiteX34" fmla="*/ 5071367 w 9864975"/>
              <a:gd name="connsiteY34" fmla="*/ 553866 h 3625795"/>
              <a:gd name="connsiteX35" fmla="*/ 4884815 w 9864975"/>
              <a:gd name="connsiteY35" fmla="*/ 599033 h 3625795"/>
              <a:gd name="connsiteX36" fmla="*/ 4668152 w 9864975"/>
              <a:gd name="connsiteY36" fmla="*/ 706103 h 3625795"/>
              <a:gd name="connsiteX37" fmla="*/ 4450008 w 9864975"/>
              <a:gd name="connsiteY37" fmla="*/ 960484 h 3625795"/>
              <a:gd name="connsiteX38" fmla="*/ 4359475 w 9864975"/>
              <a:gd name="connsiteY38" fmla="*/ 1091179 h 3625795"/>
              <a:gd name="connsiteX39" fmla="*/ 4329244 w 9864975"/>
              <a:gd name="connsiteY39" fmla="*/ 1267600 h 3625795"/>
              <a:gd name="connsiteX40" fmla="*/ 4343258 w 9864975"/>
              <a:gd name="connsiteY40" fmla="*/ 1394491 h 3625795"/>
              <a:gd name="connsiteX41" fmla="*/ 4398275 w 9864975"/>
              <a:gd name="connsiteY41" fmla="*/ 1526306 h 3625795"/>
              <a:gd name="connsiteX42" fmla="*/ 4509990 w 9864975"/>
              <a:gd name="connsiteY42" fmla="*/ 1629292 h 3625795"/>
              <a:gd name="connsiteX43" fmla="*/ 4696421 w 9864975"/>
              <a:gd name="connsiteY43" fmla="*/ 1670655 h 3625795"/>
              <a:gd name="connsiteX44" fmla="*/ 4834443 w 9864975"/>
              <a:gd name="connsiteY44" fmla="*/ 1632656 h 3625795"/>
              <a:gd name="connsiteX45" fmla="*/ 4989122 w 9864975"/>
              <a:gd name="connsiteY45" fmla="*/ 1556137 h 3625795"/>
              <a:gd name="connsiteX46" fmla="*/ 5118255 w 9864975"/>
              <a:gd name="connsiteY46" fmla="*/ 1499519 h 3625795"/>
              <a:gd name="connsiteX47" fmla="*/ 5162821 w 9864975"/>
              <a:gd name="connsiteY47" fmla="*/ 1479658 h 3625795"/>
              <a:gd name="connsiteX48" fmla="*/ 5216876 w 9864975"/>
              <a:gd name="connsiteY48" fmla="*/ 1508808 h 3625795"/>
              <a:gd name="connsiteX49" fmla="*/ 5171910 w 9864975"/>
              <a:gd name="connsiteY49" fmla="*/ 1614197 h 3625795"/>
              <a:gd name="connsiteX50" fmla="*/ 5061997 w 9864975"/>
              <a:gd name="connsiteY50" fmla="*/ 1794222 h 3625795"/>
              <a:gd name="connsiteX51" fmla="*/ 4866476 w 9864975"/>
              <a:gd name="connsiteY51" fmla="*/ 1952584 h 3625795"/>
              <a:gd name="connsiteX52" fmla="*/ 4755442 w 9864975"/>
              <a:gd name="connsiteY52" fmla="*/ 2040875 h 3625795"/>
              <a:gd name="connsiteX53" fmla="*/ 4700345 w 9864975"/>
              <a:gd name="connsiteY53" fmla="*/ 2089165 h 3625795"/>
              <a:gd name="connsiteX54" fmla="*/ 5067843 w 9864975"/>
              <a:gd name="connsiteY54" fmla="*/ 2514882 h 3625795"/>
              <a:gd name="connsiteX55" fmla="*/ 5481028 w 9864975"/>
              <a:gd name="connsiteY55" fmla="*/ 1979812 h 3625795"/>
              <a:gd name="connsiteX56" fmla="*/ 5600311 w 9864975"/>
              <a:gd name="connsiteY56" fmla="*/ 1619402 h 3625795"/>
              <a:gd name="connsiteX57" fmla="*/ 5460206 w 9864975"/>
              <a:gd name="connsiteY57" fmla="*/ 1277090 h 3625795"/>
              <a:gd name="connsiteX58" fmla="*/ 4997371 w 9864975"/>
              <a:gd name="connsiteY58" fmla="*/ 1151000 h 3625795"/>
              <a:gd name="connsiteX59" fmla="*/ 4863153 w 9864975"/>
              <a:gd name="connsiteY59" fmla="*/ 1176146 h 3625795"/>
              <a:gd name="connsiteX60" fmla="*/ 5031285 w 9864975"/>
              <a:gd name="connsiteY60" fmla="*/ 1039285 h 3625795"/>
              <a:gd name="connsiteX61" fmla="*/ 5265326 w 9864975"/>
              <a:gd name="connsiteY61" fmla="*/ 977141 h 3625795"/>
              <a:gd name="connsiteX62" fmla="*/ 5428814 w 9864975"/>
              <a:gd name="connsiteY62" fmla="*/ 1012097 h 3625795"/>
              <a:gd name="connsiteX63" fmla="*/ 5597988 w 9864975"/>
              <a:gd name="connsiteY63" fmla="*/ 1103632 h 3625795"/>
              <a:gd name="connsiteX64" fmla="*/ 5739533 w 9864975"/>
              <a:gd name="connsiteY64" fmla="*/ 1223515 h 3625795"/>
              <a:gd name="connsiteX65" fmla="*/ 5824461 w 9864975"/>
              <a:gd name="connsiteY65" fmla="*/ 1343679 h 3625795"/>
              <a:gd name="connsiteX66" fmla="*/ 5964965 w 9864975"/>
              <a:gd name="connsiteY66" fmla="*/ 1579721 h 3625795"/>
              <a:gd name="connsiteX67" fmla="*/ 6005207 w 9864975"/>
              <a:gd name="connsiteY67" fmla="*/ 1734961 h 3625795"/>
              <a:gd name="connsiteX68" fmla="*/ 6005207 w 9864975"/>
              <a:gd name="connsiteY68" fmla="*/ 3195342 h 3625795"/>
              <a:gd name="connsiteX69" fmla="*/ 6379351 w 9864975"/>
              <a:gd name="connsiteY69" fmla="*/ 3464579 h 3625795"/>
              <a:gd name="connsiteX70" fmla="*/ 6379351 w 9864975"/>
              <a:gd name="connsiteY70" fmla="*/ 850692 h 3625795"/>
              <a:gd name="connsiteX71" fmla="*/ 6708072 w 9864975"/>
              <a:gd name="connsiteY71" fmla="*/ 850692 h 3625795"/>
              <a:gd name="connsiteX72" fmla="*/ 6758785 w 9864975"/>
              <a:gd name="connsiteY72" fmla="*/ 850692 h 3625795"/>
              <a:gd name="connsiteX73" fmla="*/ 6783813 w 9864975"/>
              <a:gd name="connsiteY73" fmla="*/ 966407 h 3625795"/>
              <a:gd name="connsiteX74" fmla="*/ 7021555 w 9864975"/>
              <a:gd name="connsiteY74" fmla="*/ 1747053 h 3625795"/>
              <a:gd name="connsiteX75" fmla="*/ 7338760 w 9864975"/>
              <a:gd name="connsiteY75" fmla="*/ 2342625 h 3625795"/>
              <a:gd name="connsiteX76" fmla="*/ 7676268 w 9864975"/>
              <a:gd name="connsiteY76" fmla="*/ 2725299 h 3625795"/>
              <a:gd name="connsiteX77" fmla="*/ 8002522 w 9864975"/>
              <a:gd name="connsiteY77" fmla="*/ 2940360 h 3625795"/>
              <a:gd name="connsiteX78" fmla="*/ 8283772 w 9864975"/>
              <a:gd name="connsiteY78" fmla="*/ 3034136 h 3625795"/>
              <a:gd name="connsiteX79" fmla="*/ 8493748 w 9864975"/>
              <a:gd name="connsiteY79" fmla="*/ 3054557 h 3625795"/>
              <a:gd name="connsiteX80" fmla="*/ 8909655 w 9864975"/>
              <a:gd name="connsiteY80" fmla="*/ 2963223 h 3625795"/>
              <a:gd name="connsiteX81" fmla="*/ 9201796 w 9864975"/>
              <a:gd name="connsiteY81" fmla="*/ 2725739 h 3625795"/>
              <a:gd name="connsiteX82" fmla="*/ 9374012 w 9864975"/>
              <a:gd name="connsiteY82" fmla="*/ 2401285 h 3625795"/>
              <a:gd name="connsiteX83" fmla="*/ 9429109 w 9864975"/>
              <a:gd name="connsiteY83" fmla="*/ 2040875 h 3625795"/>
              <a:gd name="connsiteX84" fmla="*/ 9300377 w 9864975"/>
              <a:gd name="connsiteY84" fmla="*/ 1472491 h 3625795"/>
              <a:gd name="connsiteX85" fmla="*/ 8996705 w 9864975"/>
              <a:gd name="connsiteY85" fmla="*/ 1124853 h 3625795"/>
              <a:gd name="connsiteX86" fmla="*/ 8640819 w 9864975"/>
              <a:gd name="connsiteY86" fmla="*/ 949833 h 3625795"/>
              <a:gd name="connsiteX87" fmla="*/ 8359530 w 9864975"/>
              <a:gd name="connsiteY87" fmla="*/ 901944 h 3625795"/>
              <a:gd name="connsiteX88" fmla="*/ 8065748 w 9864975"/>
              <a:gd name="connsiteY88" fmla="*/ 961886 h 3625795"/>
              <a:gd name="connsiteX89" fmla="*/ 7850446 w 9864975"/>
              <a:gd name="connsiteY89" fmla="*/ 1112200 h 3625795"/>
              <a:gd name="connsiteX90" fmla="*/ 7719632 w 9864975"/>
              <a:gd name="connsiteY90" fmla="*/ 1305799 h 3625795"/>
              <a:gd name="connsiteX91" fmla="*/ 7676268 w 9864975"/>
              <a:gd name="connsiteY91" fmla="*/ 1506085 h 3625795"/>
              <a:gd name="connsiteX92" fmla="*/ 7823458 w 9864975"/>
              <a:gd name="connsiteY92" fmla="*/ 1886236 h 3625795"/>
              <a:gd name="connsiteX93" fmla="*/ 8224110 w 9864975"/>
              <a:gd name="connsiteY93" fmla="*/ 2044879 h 3625795"/>
              <a:gd name="connsiteX94" fmla="*/ 8387198 w 9864975"/>
              <a:gd name="connsiteY94" fmla="*/ 2019934 h 3625795"/>
              <a:gd name="connsiteX95" fmla="*/ 8550446 w 9864975"/>
              <a:gd name="connsiteY95" fmla="*/ 1940292 h 3625795"/>
              <a:gd name="connsiteX96" fmla="*/ 8676055 w 9864975"/>
              <a:gd name="connsiteY96" fmla="*/ 1797705 h 3625795"/>
              <a:gd name="connsiteX97" fmla="*/ 8726947 w 9864975"/>
              <a:gd name="connsiteY97" fmla="*/ 1586488 h 3625795"/>
              <a:gd name="connsiteX98" fmla="*/ 8698748 w 9864975"/>
              <a:gd name="connsiteY98" fmla="*/ 1438136 h 3625795"/>
              <a:gd name="connsiteX99" fmla="*/ 8683235 w 9864975"/>
              <a:gd name="connsiteY99" fmla="*/ 1404405 h 3625795"/>
              <a:gd name="connsiteX100" fmla="*/ 8722242 w 9864975"/>
              <a:gd name="connsiteY100" fmla="*/ 1407106 h 3625795"/>
              <a:gd name="connsiteX101" fmla="*/ 8837861 w 9864975"/>
              <a:gd name="connsiteY101" fmla="*/ 1450388 h 3625795"/>
              <a:gd name="connsiteX102" fmla="*/ 8964832 w 9864975"/>
              <a:gd name="connsiteY102" fmla="*/ 1571673 h 3625795"/>
              <a:gd name="connsiteX103" fmla="*/ 9052562 w 9864975"/>
              <a:gd name="connsiteY103" fmla="*/ 1736843 h 3625795"/>
              <a:gd name="connsiteX104" fmla="*/ 9085716 w 9864975"/>
              <a:gd name="connsiteY104" fmla="*/ 1900411 h 3625795"/>
              <a:gd name="connsiteX105" fmla="*/ 9048078 w 9864975"/>
              <a:gd name="connsiteY105" fmla="*/ 2108264 h 3625795"/>
              <a:gd name="connsiteX106" fmla="*/ 8933600 w 9864975"/>
              <a:gd name="connsiteY106" fmla="*/ 2323526 h 3625795"/>
              <a:gd name="connsiteX107" fmla="*/ 8736717 w 9864975"/>
              <a:gd name="connsiteY107" fmla="*/ 2490497 h 3625795"/>
              <a:gd name="connsiteX108" fmla="*/ 8443456 w 9864975"/>
              <a:gd name="connsiteY108" fmla="*/ 2557406 h 3625795"/>
              <a:gd name="connsiteX109" fmla="*/ 8069872 w 9864975"/>
              <a:gd name="connsiteY109" fmla="*/ 2486613 h 3625795"/>
              <a:gd name="connsiteX110" fmla="*/ 7704816 w 9864975"/>
              <a:gd name="connsiteY110" fmla="*/ 2234915 h 3625795"/>
              <a:gd name="connsiteX111" fmla="*/ 7358020 w 9864975"/>
              <a:gd name="connsiteY111" fmla="*/ 1744651 h 3625795"/>
              <a:gd name="connsiteX112" fmla="*/ 7044178 w 9864975"/>
              <a:gd name="connsiteY112" fmla="*/ 941585 h 3625795"/>
              <a:gd name="connsiteX113" fmla="*/ 6810461 w 9864975"/>
              <a:gd name="connsiteY113" fmla="*/ 850692 h 3625795"/>
              <a:gd name="connsiteX114" fmla="*/ 9716685 w 9864975"/>
              <a:gd name="connsiteY114" fmla="*/ 850692 h 3625795"/>
              <a:gd name="connsiteX115" fmla="*/ 9513596 w 9864975"/>
              <a:gd name="connsiteY115" fmla="*/ 507299 h 3625795"/>
              <a:gd name="connsiteX116" fmla="*/ 6582280 w 9864975"/>
              <a:gd name="connsiteY116" fmla="*/ 507299 h 3625795"/>
              <a:gd name="connsiteX117" fmla="*/ 6518597 w 9864975"/>
              <a:gd name="connsiteY117" fmla="*/ 507299 h 3625795"/>
              <a:gd name="connsiteX118" fmla="*/ 6363602 w 9864975"/>
              <a:gd name="connsiteY118" fmla="*/ 507299 h 3625795"/>
              <a:gd name="connsiteX119" fmla="*/ 6363540 w 9864975"/>
              <a:gd name="connsiteY119" fmla="*/ 506653 h 3625795"/>
              <a:gd name="connsiteX120" fmla="*/ 6352204 w 9864975"/>
              <a:gd name="connsiteY120" fmla="*/ 470781 h 3625795"/>
              <a:gd name="connsiteX121" fmla="*/ 6274844 w 9864975"/>
              <a:gd name="connsiteY121" fmla="*/ 229373 h 3625795"/>
              <a:gd name="connsiteX122" fmla="*/ 6005207 w 9864975"/>
              <a:gd name="connsiteY122" fmla="*/ 20398 h 3625795"/>
              <a:gd name="connsiteX123" fmla="*/ 3472533 w 9864975"/>
              <a:gd name="connsiteY123" fmla="*/ 15273 h 3625795"/>
              <a:gd name="connsiteX124" fmla="*/ 3472533 w 9864975"/>
              <a:gd name="connsiteY124" fmla="*/ 618795 h 3625795"/>
              <a:gd name="connsiteX125" fmla="*/ 3463271 w 9864975"/>
              <a:gd name="connsiteY125" fmla="*/ 611243 h 3625795"/>
              <a:gd name="connsiteX126" fmla="*/ 3326143 w 9864975"/>
              <a:gd name="connsiteY126" fmla="*/ 507299 h 3625795"/>
              <a:gd name="connsiteX127" fmla="*/ 3009509 w 9864975"/>
              <a:gd name="connsiteY127" fmla="*/ 507299 h 3625795"/>
              <a:gd name="connsiteX128" fmla="*/ 2804246 w 9864975"/>
              <a:gd name="connsiteY128" fmla="*/ 507299 h 3625795"/>
              <a:gd name="connsiteX129" fmla="*/ 78256 w 9864975"/>
              <a:gd name="connsiteY129" fmla="*/ 507299 h 3625795"/>
              <a:gd name="connsiteX130" fmla="*/ 267731 w 9864975"/>
              <a:gd name="connsiteY130" fmla="*/ 850692 h 3625795"/>
              <a:gd name="connsiteX131" fmla="*/ 1228959 w 9864975"/>
              <a:gd name="connsiteY131" fmla="*/ 850692 h 3625795"/>
              <a:gd name="connsiteX132" fmla="*/ 1084931 w 9864975"/>
              <a:gd name="connsiteY132" fmla="*/ 973578 h 3625795"/>
              <a:gd name="connsiteX133" fmla="*/ 971734 w 9864975"/>
              <a:gd name="connsiteY133" fmla="*/ 1161411 h 3625795"/>
              <a:gd name="connsiteX134" fmla="*/ 877197 w 9864975"/>
              <a:gd name="connsiteY134" fmla="*/ 1318813 h 3625795"/>
              <a:gd name="connsiteX135" fmla="*/ 792831 w 9864975"/>
              <a:gd name="connsiteY135" fmla="*/ 1378594 h 3625795"/>
              <a:gd name="connsiteX136" fmla="*/ 730326 w 9864975"/>
              <a:gd name="connsiteY136" fmla="*/ 1318733 h 3625795"/>
              <a:gd name="connsiteX137" fmla="*/ 626019 w 9864975"/>
              <a:gd name="connsiteY137" fmla="*/ 1152442 h 3625795"/>
              <a:gd name="connsiteX138" fmla="*/ 359665 w 9864975"/>
              <a:gd name="connsiteY138" fmla="*/ 1265758 h 3625795"/>
              <a:gd name="connsiteX139" fmla="*/ 694129 w 9864975"/>
              <a:gd name="connsiteY139" fmla="*/ 1725871 h 3625795"/>
              <a:gd name="connsiteX140" fmla="*/ 958601 w 9864975"/>
              <a:gd name="connsiteY140" fmla="*/ 1839869 h 3625795"/>
              <a:gd name="connsiteX141" fmla="*/ 1130497 w 9864975"/>
              <a:gd name="connsiteY141" fmla="*/ 1751458 h 3625795"/>
              <a:gd name="connsiteX142" fmla="*/ 1178405 w 9864975"/>
              <a:gd name="connsiteY142" fmla="*/ 1580552 h 3625795"/>
              <a:gd name="connsiteX143" fmla="*/ 1174469 w 9864975"/>
              <a:gd name="connsiteY143" fmla="*/ 1557906 h 3625795"/>
              <a:gd name="connsiteX144" fmla="*/ 1208492 w 9864975"/>
              <a:gd name="connsiteY144" fmla="*/ 1533382 h 3625795"/>
              <a:gd name="connsiteX145" fmla="*/ 1383318 w 9864975"/>
              <a:gd name="connsiteY145" fmla="*/ 1350445 h 3625795"/>
              <a:gd name="connsiteX146" fmla="*/ 1471529 w 9864975"/>
              <a:gd name="connsiteY146" fmla="*/ 1146436 h 3625795"/>
              <a:gd name="connsiteX147" fmla="*/ 1541881 w 9864975"/>
              <a:gd name="connsiteY147" fmla="*/ 1329584 h 3625795"/>
              <a:gd name="connsiteX148" fmla="*/ 1699203 w 9864975"/>
              <a:gd name="connsiteY148" fmla="*/ 1541842 h 3625795"/>
              <a:gd name="connsiteX149" fmla="*/ 1892801 w 9864975"/>
              <a:gd name="connsiteY149" fmla="*/ 1722588 h 3625795"/>
              <a:gd name="connsiteX150" fmla="*/ 2078232 w 9864975"/>
              <a:gd name="connsiteY150" fmla="*/ 1808556 h 3625795"/>
              <a:gd name="connsiteX151" fmla="*/ 1264195 w 9864975"/>
              <a:gd name="connsiteY151" fmla="*/ 2260941 h 3625795"/>
              <a:gd name="connsiteX152" fmla="*/ 1589249 w 9864975"/>
              <a:gd name="connsiteY152" fmla="*/ 2666959 h 3625795"/>
              <a:gd name="connsiteX153" fmla="*/ 1625158 w 9864975"/>
              <a:gd name="connsiteY153" fmla="*/ 2652844 h 3625795"/>
              <a:gd name="connsiteX154" fmla="*/ 1624581 w 9864975"/>
              <a:gd name="connsiteY154" fmla="*/ 2651986 h 3625795"/>
              <a:gd name="connsiteX155" fmla="*/ 1644053 w 9864975"/>
              <a:gd name="connsiteY155" fmla="*/ 2653953 h 3625795"/>
              <a:gd name="connsiteX156" fmla="*/ 1687951 w 9864975"/>
              <a:gd name="connsiteY156" fmla="*/ 2654426 h 3625795"/>
              <a:gd name="connsiteX157" fmla="*/ 1748614 w 9864975"/>
              <a:gd name="connsiteY157" fmla="*/ 2656067 h 3625795"/>
              <a:gd name="connsiteX158" fmla="*/ 1811237 w 9864975"/>
              <a:gd name="connsiteY158" fmla="*/ 2667679 h 3625795"/>
              <a:gd name="connsiteX159" fmla="*/ 1869818 w 9864975"/>
              <a:gd name="connsiteY159" fmla="*/ 2686819 h 3625795"/>
              <a:gd name="connsiteX160" fmla="*/ 1950381 w 9864975"/>
              <a:gd name="connsiteY160" fmla="*/ 2719212 h 3625795"/>
              <a:gd name="connsiteX161" fmla="*/ 2057731 w 9864975"/>
              <a:gd name="connsiteY161" fmla="*/ 2765780 h 3625795"/>
              <a:gd name="connsiteX162" fmla="*/ 2157674 w 9864975"/>
              <a:gd name="connsiteY162" fmla="*/ 2829285 h 3625795"/>
              <a:gd name="connsiteX163" fmla="*/ 2187384 w 9864975"/>
              <a:gd name="connsiteY163" fmla="*/ 2847704 h 3625795"/>
              <a:gd name="connsiteX164" fmla="*/ 2265945 w 9864975"/>
              <a:gd name="connsiteY164" fmla="*/ 2911610 h 3625795"/>
              <a:gd name="connsiteX165" fmla="*/ 2280520 w 9864975"/>
              <a:gd name="connsiteY165" fmla="*/ 2935875 h 3625795"/>
              <a:gd name="connsiteX166" fmla="*/ 2318479 w 9864975"/>
              <a:gd name="connsiteY166" fmla="*/ 2962703 h 3625795"/>
              <a:gd name="connsiteX167" fmla="*/ 2604604 w 9864975"/>
              <a:gd name="connsiteY167" fmla="*/ 3167010 h 3625795"/>
              <a:gd name="connsiteX168" fmla="*/ 2586354 w 9864975"/>
              <a:gd name="connsiteY168" fmla="*/ 3257165 h 3625795"/>
              <a:gd name="connsiteX169" fmla="*/ 2594282 w 9864975"/>
              <a:gd name="connsiteY169" fmla="*/ 3265093 h 3625795"/>
              <a:gd name="connsiteX170" fmla="*/ 2596284 w 9864975"/>
              <a:gd name="connsiteY170" fmla="*/ 3269578 h 3625795"/>
              <a:gd name="connsiteX171" fmla="*/ 2622071 w 9864975"/>
              <a:gd name="connsiteY171" fmla="*/ 3341011 h 3625795"/>
              <a:gd name="connsiteX172" fmla="*/ 2846462 w 9864975"/>
              <a:gd name="connsiteY172" fmla="*/ 3438952 h 3625795"/>
              <a:gd name="connsiteX173" fmla="*/ 2851827 w 9864975"/>
              <a:gd name="connsiteY173" fmla="*/ 1528989 h 3625795"/>
              <a:gd name="connsiteX174" fmla="*/ 2851827 w 9864975"/>
              <a:gd name="connsiteY174" fmla="*/ 1569350 h 3625795"/>
              <a:gd name="connsiteX175" fmla="*/ 2856952 w 9864975"/>
              <a:gd name="connsiteY175" fmla="*/ 1532593 h 3625795"/>
              <a:gd name="connsiteX176" fmla="*/ 2869846 w 9864975"/>
              <a:gd name="connsiteY176" fmla="*/ 1498558 h 3625795"/>
              <a:gd name="connsiteX177" fmla="*/ 2913330 w 9864975"/>
              <a:gd name="connsiteY177" fmla="*/ 1381237 h 3625795"/>
              <a:gd name="connsiteX178" fmla="*/ 2868564 w 9864975"/>
              <a:gd name="connsiteY178" fmla="*/ 1357693 h 3625795"/>
              <a:gd name="connsiteX179" fmla="*/ 2918455 w 9864975"/>
              <a:gd name="connsiteY179" fmla="*/ 1311085 h 3625795"/>
              <a:gd name="connsiteX180" fmla="*/ 2933110 w 9864975"/>
              <a:gd name="connsiteY180" fmla="*/ 1287861 h 3625795"/>
              <a:gd name="connsiteX181" fmla="*/ 2938957 w 9864975"/>
              <a:gd name="connsiteY181" fmla="*/ 1201532 h 3625795"/>
              <a:gd name="connsiteX182" fmla="*/ 2901198 w 9864975"/>
              <a:gd name="connsiteY182" fmla="*/ 980625 h 3625795"/>
              <a:gd name="connsiteX183" fmla="*/ 2813227 w 9864975"/>
              <a:gd name="connsiteY183" fmla="*/ 850692 h 3625795"/>
              <a:gd name="connsiteX184" fmla="*/ 3020789 w 9864975"/>
              <a:gd name="connsiteY184" fmla="*/ 850692 h 3625795"/>
              <a:gd name="connsiteX185" fmla="*/ 3245351 w 9864975"/>
              <a:gd name="connsiteY185" fmla="*/ 850692 h 3625795"/>
              <a:gd name="connsiteX186" fmla="*/ 3256151 w 9864975"/>
              <a:gd name="connsiteY186" fmla="*/ 850692 h 3625795"/>
              <a:gd name="connsiteX187" fmla="*/ 3308124 w 9864975"/>
              <a:gd name="connsiteY187" fmla="*/ 900703 h 3625795"/>
              <a:gd name="connsiteX188" fmla="*/ 3384082 w 9864975"/>
              <a:gd name="connsiteY188" fmla="*/ 1002688 h 3625795"/>
              <a:gd name="connsiteX189" fmla="*/ 3447747 w 9864975"/>
              <a:gd name="connsiteY189" fmla="*/ 1115164 h 3625795"/>
              <a:gd name="connsiteX190" fmla="*/ 3472533 w 9864975"/>
              <a:gd name="connsiteY190" fmla="*/ 1191522 h 3625795"/>
              <a:gd name="connsiteX191" fmla="*/ 3472533 w 9864975"/>
              <a:gd name="connsiteY191" fmla="*/ 3195662 h 3625795"/>
              <a:gd name="connsiteX192" fmla="*/ 3841552 w 9864975"/>
              <a:gd name="connsiteY192" fmla="*/ 3464579 h 3625795"/>
              <a:gd name="connsiteX193" fmla="*/ 3841552 w 9864975"/>
              <a:gd name="connsiteY193" fmla="*/ 850692 h 3625795"/>
              <a:gd name="connsiteX194" fmla="*/ 4404371 w 9864975"/>
              <a:gd name="connsiteY194" fmla="*/ 850692 h 3625795"/>
              <a:gd name="connsiteX195" fmla="*/ 4185266 w 9864975"/>
              <a:gd name="connsiteY195" fmla="*/ 507299 h 3625795"/>
              <a:gd name="connsiteX196" fmla="*/ 3822573 w 9864975"/>
              <a:gd name="connsiteY196" fmla="*/ 507299 h 3625795"/>
              <a:gd name="connsiteX197" fmla="*/ 3809119 w 9864975"/>
              <a:gd name="connsiteY197" fmla="*/ 464294 h 3625795"/>
              <a:gd name="connsiteX198" fmla="*/ 3727395 w 9864975"/>
              <a:gd name="connsiteY198" fmla="*/ 231175 h 3625795"/>
              <a:gd name="connsiteX199" fmla="*/ 3472533 w 9864975"/>
              <a:gd name="connsiteY199" fmla="*/ 15273 h 3625795"/>
              <a:gd name="connsiteX200" fmla="*/ 0 w 9864975"/>
              <a:gd name="connsiteY200" fmla="*/ 0 h 3625795"/>
              <a:gd name="connsiteX201" fmla="*/ 9864975 w 9864975"/>
              <a:gd name="connsiteY201" fmla="*/ 69432 h 3625795"/>
              <a:gd name="connsiteX202" fmla="*/ 9851493 w 9864975"/>
              <a:gd name="connsiteY202" fmla="*/ 3576201 h 3625795"/>
              <a:gd name="connsiteX203" fmla="*/ 107850 w 9864975"/>
              <a:gd name="connsiteY203" fmla="*/ 3625795 h 3625795"/>
              <a:gd name="connsiteX204" fmla="*/ 0 w 9864975"/>
              <a:gd name="connsiteY204" fmla="*/ 0 h 362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</a:cxnLst>
            <a:rect l="l" t="t" r="r" b="b"/>
            <a:pathLst>
              <a:path w="9864975" h="3625795">
                <a:moveTo>
                  <a:pt x="2479444" y="1952624"/>
                </a:moveTo>
                <a:lnTo>
                  <a:pt x="2477923" y="2774749"/>
                </a:lnTo>
                <a:lnTo>
                  <a:pt x="2349631" y="2580069"/>
                </a:lnTo>
                <a:lnTo>
                  <a:pt x="2200037" y="2545554"/>
                </a:lnTo>
                <a:lnTo>
                  <a:pt x="2205083" y="2545554"/>
                </a:lnTo>
                <a:cubicBezTo>
                  <a:pt x="2177107" y="2470543"/>
                  <a:pt x="2154284" y="2433038"/>
                  <a:pt x="2136612" y="2433038"/>
                </a:cubicBezTo>
                <a:lnTo>
                  <a:pt x="2111222" y="2487717"/>
                </a:lnTo>
                <a:lnTo>
                  <a:pt x="1839827" y="2301863"/>
                </a:lnTo>
                <a:lnTo>
                  <a:pt x="2479444" y="1952624"/>
                </a:lnTo>
                <a:close/>
                <a:moveTo>
                  <a:pt x="1718262" y="850692"/>
                </a:moveTo>
                <a:lnTo>
                  <a:pt x="2444000" y="850692"/>
                </a:lnTo>
                <a:lnTo>
                  <a:pt x="2466859" y="877992"/>
                </a:lnTo>
                <a:cubicBezTo>
                  <a:pt x="2496745" y="914375"/>
                  <a:pt x="2518545" y="943167"/>
                  <a:pt x="2532259" y="964368"/>
                </a:cubicBezTo>
                <a:cubicBezTo>
                  <a:pt x="2550544" y="992638"/>
                  <a:pt x="2559687" y="1035201"/>
                  <a:pt x="2559687" y="1092060"/>
                </a:cubicBezTo>
                <a:lnTo>
                  <a:pt x="2559687" y="1137386"/>
                </a:lnTo>
                <a:cubicBezTo>
                  <a:pt x="2559687" y="1177267"/>
                  <a:pt x="2549930" y="1212637"/>
                  <a:pt x="2530416" y="1243495"/>
                </a:cubicBezTo>
                <a:cubicBezTo>
                  <a:pt x="2510904" y="1274354"/>
                  <a:pt x="2486198" y="1300527"/>
                  <a:pt x="2456301" y="1322016"/>
                </a:cubicBezTo>
                <a:cubicBezTo>
                  <a:pt x="2426403" y="1343505"/>
                  <a:pt x="2393543" y="1360015"/>
                  <a:pt x="2357719" y="1371547"/>
                </a:cubicBezTo>
                <a:cubicBezTo>
                  <a:pt x="2321896" y="1383079"/>
                  <a:pt x="2287621" y="1388845"/>
                  <a:pt x="2254893" y="1388845"/>
                </a:cubicBezTo>
                <a:cubicBezTo>
                  <a:pt x="2203641" y="1388845"/>
                  <a:pt x="2148331" y="1372415"/>
                  <a:pt x="2088963" y="1339554"/>
                </a:cubicBezTo>
                <a:cubicBezTo>
                  <a:pt x="2029595" y="1306694"/>
                  <a:pt x="1972350" y="1263329"/>
                  <a:pt x="1917226" y="1209460"/>
                </a:cubicBezTo>
                <a:cubicBezTo>
                  <a:pt x="1862103" y="1155592"/>
                  <a:pt x="1817871" y="1099694"/>
                  <a:pt x="1784530" y="1041768"/>
                </a:cubicBezTo>
                <a:cubicBezTo>
                  <a:pt x="1751189" y="983842"/>
                  <a:pt x="1734518" y="929973"/>
                  <a:pt x="1734518" y="880162"/>
                </a:cubicBezTo>
                <a:cubicBezTo>
                  <a:pt x="1734518" y="865907"/>
                  <a:pt x="1734879" y="857432"/>
                  <a:pt x="1735600" y="854736"/>
                </a:cubicBezTo>
                <a:cubicBezTo>
                  <a:pt x="1736320" y="852039"/>
                  <a:pt x="1730541" y="850692"/>
                  <a:pt x="1718262" y="850692"/>
                </a:cubicBezTo>
                <a:close/>
                <a:moveTo>
                  <a:pt x="6005207" y="20398"/>
                </a:moveTo>
                <a:lnTo>
                  <a:pt x="6005207" y="1113489"/>
                </a:lnTo>
                <a:lnTo>
                  <a:pt x="5997978" y="1089807"/>
                </a:lnTo>
                <a:cubicBezTo>
                  <a:pt x="5987337" y="1060600"/>
                  <a:pt x="5971181" y="1030266"/>
                  <a:pt x="5949510" y="998804"/>
                </a:cubicBezTo>
                <a:cubicBezTo>
                  <a:pt x="5891717" y="914904"/>
                  <a:pt x="5827864" y="840668"/>
                  <a:pt x="5757953" y="776095"/>
                </a:cubicBezTo>
                <a:cubicBezTo>
                  <a:pt x="5688041" y="711522"/>
                  <a:pt x="5609760" y="657613"/>
                  <a:pt x="5523111" y="614369"/>
                </a:cubicBezTo>
                <a:cubicBezTo>
                  <a:pt x="5436462" y="571124"/>
                  <a:pt x="5356220" y="564477"/>
                  <a:pt x="5282383" y="594428"/>
                </a:cubicBezTo>
                <a:lnTo>
                  <a:pt x="5282383" y="543175"/>
                </a:lnTo>
                <a:lnTo>
                  <a:pt x="5195815" y="543175"/>
                </a:lnTo>
                <a:cubicBezTo>
                  <a:pt x="5168160" y="543175"/>
                  <a:pt x="5126677" y="546739"/>
                  <a:pt x="5071367" y="553866"/>
                </a:cubicBezTo>
                <a:cubicBezTo>
                  <a:pt x="5016057" y="560994"/>
                  <a:pt x="4953873" y="576049"/>
                  <a:pt x="4884815" y="599033"/>
                </a:cubicBezTo>
                <a:cubicBezTo>
                  <a:pt x="4815757" y="622017"/>
                  <a:pt x="4743536" y="657707"/>
                  <a:pt x="4668152" y="706103"/>
                </a:cubicBezTo>
                <a:cubicBezTo>
                  <a:pt x="4592768" y="754499"/>
                  <a:pt x="4520053" y="839293"/>
                  <a:pt x="4450008" y="960484"/>
                </a:cubicBezTo>
                <a:cubicBezTo>
                  <a:pt x="4409807" y="985417"/>
                  <a:pt x="4379629" y="1028982"/>
                  <a:pt x="4359475" y="1091179"/>
                </a:cubicBezTo>
                <a:cubicBezTo>
                  <a:pt x="4339321" y="1153376"/>
                  <a:pt x="4329244" y="1212183"/>
                  <a:pt x="4329244" y="1267600"/>
                </a:cubicBezTo>
                <a:cubicBezTo>
                  <a:pt x="4329244" y="1305399"/>
                  <a:pt x="4333915" y="1347696"/>
                  <a:pt x="4343258" y="1394491"/>
                </a:cubicBezTo>
                <a:cubicBezTo>
                  <a:pt x="4352601" y="1441286"/>
                  <a:pt x="4370940" y="1485224"/>
                  <a:pt x="4398275" y="1526306"/>
                </a:cubicBezTo>
                <a:cubicBezTo>
                  <a:pt x="4425610" y="1567388"/>
                  <a:pt x="4462848" y="1601717"/>
                  <a:pt x="4509990" y="1629292"/>
                </a:cubicBezTo>
                <a:cubicBezTo>
                  <a:pt x="4557131" y="1656867"/>
                  <a:pt x="4619275" y="1670655"/>
                  <a:pt x="4696421" y="1670655"/>
                </a:cubicBezTo>
                <a:cubicBezTo>
                  <a:pt x="4739719" y="1670655"/>
                  <a:pt x="4785727" y="1657988"/>
                  <a:pt x="4834443" y="1632656"/>
                </a:cubicBezTo>
                <a:cubicBezTo>
                  <a:pt x="4883160" y="1607323"/>
                  <a:pt x="4934720" y="1581817"/>
                  <a:pt x="4989122" y="1556137"/>
                </a:cubicBezTo>
                <a:lnTo>
                  <a:pt x="5118255" y="1499519"/>
                </a:lnTo>
                <a:lnTo>
                  <a:pt x="5162821" y="1479658"/>
                </a:lnTo>
                <a:cubicBezTo>
                  <a:pt x="5198858" y="1479658"/>
                  <a:pt x="5216876" y="1489375"/>
                  <a:pt x="5216876" y="1508808"/>
                </a:cubicBezTo>
                <a:cubicBezTo>
                  <a:pt x="5216876" y="1526533"/>
                  <a:pt x="5201888" y="1561663"/>
                  <a:pt x="5171910" y="1614197"/>
                </a:cubicBezTo>
                <a:cubicBezTo>
                  <a:pt x="5141933" y="1666731"/>
                  <a:pt x="5105295" y="1726739"/>
                  <a:pt x="5061997" y="1794222"/>
                </a:cubicBezTo>
                <a:lnTo>
                  <a:pt x="4866476" y="1952584"/>
                </a:lnTo>
                <a:cubicBezTo>
                  <a:pt x="4821924" y="1989235"/>
                  <a:pt x="4784912" y="2018666"/>
                  <a:pt x="4755442" y="2040875"/>
                </a:cubicBezTo>
                <a:lnTo>
                  <a:pt x="4700345" y="2089165"/>
                </a:lnTo>
                <a:lnTo>
                  <a:pt x="5067843" y="2514882"/>
                </a:lnTo>
                <a:cubicBezTo>
                  <a:pt x="5263778" y="2317506"/>
                  <a:pt x="5401506" y="2139149"/>
                  <a:pt x="5481028" y="1979812"/>
                </a:cubicBezTo>
                <a:cubicBezTo>
                  <a:pt x="5560550" y="1820475"/>
                  <a:pt x="5600311" y="1700338"/>
                  <a:pt x="5600311" y="1619402"/>
                </a:cubicBezTo>
                <a:cubicBezTo>
                  <a:pt x="5600311" y="1475254"/>
                  <a:pt x="5553609" y="1361150"/>
                  <a:pt x="5460206" y="1277090"/>
                </a:cubicBezTo>
                <a:cubicBezTo>
                  <a:pt x="5366804" y="1193030"/>
                  <a:pt x="5212525" y="1151000"/>
                  <a:pt x="4997371" y="1151000"/>
                </a:cubicBezTo>
                <a:cubicBezTo>
                  <a:pt x="4926631" y="1151000"/>
                  <a:pt x="4881892" y="1159382"/>
                  <a:pt x="4863153" y="1176146"/>
                </a:cubicBezTo>
                <a:cubicBezTo>
                  <a:pt x="4902553" y="1126335"/>
                  <a:pt x="4958597" y="1080715"/>
                  <a:pt x="5031285" y="1039285"/>
                </a:cubicBezTo>
                <a:cubicBezTo>
                  <a:pt x="5103973" y="997856"/>
                  <a:pt x="5181987" y="977141"/>
                  <a:pt x="5265326" y="977141"/>
                </a:cubicBezTo>
                <a:cubicBezTo>
                  <a:pt x="5315137" y="977141"/>
                  <a:pt x="5369633" y="988794"/>
                  <a:pt x="5428814" y="1012097"/>
                </a:cubicBezTo>
                <a:cubicBezTo>
                  <a:pt x="5487995" y="1035402"/>
                  <a:pt x="5544386" y="1065913"/>
                  <a:pt x="5597988" y="1103632"/>
                </a:cubicBezTo>
                <a:cubicBezTo>
                  <a:pt x="5651590" y="1141350"/>
                  <a:pt x="5698771" y="1181312"/>
                  <a:pt x="5739533" y="1223515"/>
                </a:cubicBezTo>
                <a:cubicBezTo>
                  <a:pt x="5780295" y="1265718"/>
                  <a:pt x="5808604" y="1305773"/>
                  <a:pt x="5824461" y="1343679"/>
                </a:cubicBezTo>
                <a:cubicBezTo>
                  <a:pt x="5891303" y="1427124"/>
                  <a:pt x="5938138" y="1505805"/>
                  <a:pt x="5964965" y="1579721"/>
                </a:cubicBezTo>
                <a:cubicBezTo>
                  <a:pt x="5991793" y="1653637"/>
                  <a:pt x="6005207" y="1705384"/>
                  <a:pt x="6005207" y="1734961"/>
                </a:cubicBezTo>
                <a:lnTo>
                  <a:pt x="6005207" y="3195342"/>
                </a:lnTo>
                <a:lnTo>
                  <a:pt x="6379351" y="3464579"/>
                </a:lnTo>
                <a:lnTo>
                  <a:pt x="6379351" y="850692"/>
                </a:lnTo>
                <a:lnTo>
                  <a:pt x="6708072" y="850692"/>
                </a:lnTo>
                <a:lnTo>
                  <a:pt x="6758785" y="850692"/>
                </a:lnTo>
                <a:lnTo>
                  <a:pt x="6783813" y="966407"/>
                </a:lnTo>
                <a:cubicBezTo>
                  <a:pt x="6854507" y="1279985"/>
                  <a:pt x="6933754" y="1540200"/>
                  <a:pt x="7021555" y="1747053"/>
                </a:cubicBezTo>
                <a:cubicBezTo>
                  <a:pt x="7121898" y="1983456"/>
                  <a:pt x="7227633" y="2181980"/>
                  <a:pt x="7338760" y="2342625"/>
                </a:cubicBezTo>
                <a:cubicBezTo>
                  <a:pt x="7449888" y="2503270"/>
                  <a:pt x="7562390" y="2630828"/>
                  <a:pt x="7676268" y="2725299"/>
                </a:cubicBezTo>
                <a:cubicBezTo>
                  <a:pt x="7790144" y="2819769"/>
                  <a:pt x="7898896" y="2891456"/>
                  <a:pt x="8002522" y="2940360"/>
                </a:cubicBezTo>
                <a:cubicBezTo>
                  <a:pt x="8106149" y="2989263"/>
                  <a:pt x="8199898" y="3020522"/>
                  <a:pt x="8283772" y="3034136"/>
                </a:cubicBezTo>
                <a:cubicBezTo>
                  <a:pt x="8367644" y="3047750"/>
                  <a:pt x="8437637" y="3054557"/>
                  <a:pt x="8493748" y="3054557"/>
                </a:cubicBezTo>
                <a:cubicBezTo>
                  <a:pt x="8654339" y="3054557"/>
                  <a:pt x="8792975" y="3024112"/>
                  <a:pt x="8909655" y="2963223"/>
                </a:cubicBezTo>
                <a:cubicBezTo>
                  <a:pt x="9026335" y="2902334"/>
                  <a:pt x="9123716" y="2823173"/>
                  <a:pt x="9201796" y="2725739"/>
                </a:cubicBezTo>
                <a:cubicBezTo>
                  <a:pt x="9279876" y="2628305"/>
                  <a:pt x="9337282" y="2520154"/>
                  <a:pt x="9374012" y="2401285"/>
                </a:cubicBezTo>
                <a:cubicBezTo>
                  <a:pt x="9410743" y="2282417"/>
                  <a:pt x="9429109" y="2162280"/>
                  <a:pt x="9429109" y="2040875"/>
                </a:cubicBezTo>
                <a:cubicBezTo>
                  <a:pt x="9429109" y="1808957"/>
                  <a:pt x="9386198" y="1619495"/>
                  <a:pt x="9300377" y="1472491"/>
                </a:cubicBezTo>
                <a:cubicBezTo>
                  <a:pt x="9214555" y="1325486"/>
                  <a:pt x="9113331" y="1209607"/>
                  <a:pt x="8996705" y="1124853"/>
                </a:cubicBezTo>
                <a:cubicBezTo>
                  <a:pt x="8880078" y="1040099"/>
                  <a:pt x="8761449" y="981759"/>
                  <a:pt x="8640819" y="949833"/>
                </a:cubicBezTo>
                <a:cubicBezTo>
                  <a:pt x="8520188" y="917908"/>
                  <a:pt x="8426425" y="901944"/>
                  <a:pt x="8359530" y="901944"/>
                </a:cubicBezTo>
                <a:cubicBezTo>
                  <a:pt x="8248909" y="901944"/>
                  <a:pt x="8150982" y="921925"/>
                  <a:pt x="8065748" y="961886"/>
                </a:cubicBezTo>
                <a:cubicBezTo>
                  <a:pt x="7980513" y="1001847"/>
                  <a:pt x="7908746" y="1051952"/>
                  <a:pt x="7850446" y="1112200"/>
                </a:cubicBezTo>
                <a:cubicBezTo>
                  <a:pt x="7792146" y="1172449"/>
                  <a:pt x="7748542" y="1236982"/>
                  <a:pt x="7719632" y="1305799"/>
                </a:cubicBezTo>
                <a:cubicBezTo>
                  <a:pt x="7690722" y="1374617"/>
                  <a:pt x="7676268" y="1441379"/>
                  <a:pt x="7676268" y="1506085"/>
                </a:cubicBezTo>
                <a:cubicBezTo>
                  <a:pt x="7676268" y="1653757"/>
                  <a:pt x="7725330" y="1780474"/>
                  <a:pt x="7823458" y="1886236"/>
                </a:cubicBezTo>
                <a:cubicBezTo>
                  <a:pt x="7921586" y="1991998"/>
                  <a:pt x="8055136" y="2044879"/>
                  <a:pt x="8224110" y="2044879"/>
                </a:cubicBezTo>
                <a:cubicBezTo>
                  <a:pt x="8273814" y="2044879"/>
                  <a:pt x="8328178" y="2036564"/>
                  <a:pt x="8387198" y="2019934"/>
                </a:cubicBezTo>
                <a:cubicBezTo>
                  <a:pt x="8446219" y="2003303"/>
                  <a:pt x="8500634" y="1976756"/>
                  <a:pt x="8550446" y="1940292"/>
                </a:cubicBezTo>
                <a:cubicBezTo>
                  <a:pt x="8600257" y="1903828"/>
                  <a:pt x="8642127" y="1856299"/>
                  <a:pt x="8676055" y="1797705"/>
                </a:cubicBezTo>
                <a:cubicBezTo>
                  <a:pt x="8709983" y="1739112"/>
                  <a:pt x="8726947" y="1668706"/>
                  <a:pt x="8726947" y="1586488"/>
                </a:cubicBezTo>
                <a:cubicBezTo>
                  <a:pt x="8726947" y="1535716"/>
                  <a:pt x="8717547" y="1486265"/>
                  <a:pt x="8698748" y="1438136"/>
                </a:cubicBezTo>
                <a:lnTo>
                  <a:pt x="8683235" y="1404405"/>
                </a:lnTo>
                <a:lnTo>
                  <a:pt x="8722242" y="1407106"/>
                </a:lnTo>
                <a:cubicBezTo>
                  <a:pt x="8763124" y="1412877"/>
                  <a:pt x="8801664" y="1427304"/>
                  <a:pt x="8837861" y="1450388"/>
                </a:cubicBezTo>
                <a:cubicBezTo>
                  <a:pt x="8886124" y="1481167"/>
                  <a:pt x="8928448" y="1521595"/>
                  <a:pt x="8964832" y="1571673"/>
                </a:cubicBezTo>
                <a:cubicBezTo>
                  <a:pt x="9001216" y="1621751"/>
                  <a:pt x="9030460" y="1676808"/>
                  <a:pt x="9052562" y="1736843"/>
                </a:cubicBezTo>
                <a:cubicBezTo>
                  <a:pt x="9074665" y="1796878"/>
                  <a:pt x="9085716" y="1851400"/>
                  <a:pt x="9085716" y="1900411"/>
                </a:cubicBezTo>
                <a:cubicBezTo>
                  <a:pt x="9085716" y="1962181"/>
                  <a:pt x="9073170" y="2031466"/>
                  <a:pt x="9048078" y="2108264"/>
                </a:cubicBezTo>
                <a:cubicBezTo>
                  <a:pt x="9022985" y="2185063"/>
                  <a:pt x="8984826" y="2256817"/>
                  <a:pt x="8933600" y="2323526"/>
                </a:cubicBezTo>
                <a:cubicBezTo>
                  <a:pt x="8882374" y="2390234"/>
                  <a:pt x="8816746" y="2445891"/>
                  <a:pt x="8736717" y="2490497"/>
                </a:cubicBezTo>
                <a:cubicBezTo>
                  <a:pt x="8656688" y="2535103"/>
                  <a:pt x="8558934" y="2557406"/>
                  <a:pt x="8443456" y="2557406"/>
                </a:cubicBezTo>
                <a:cubicBezTo>
                  <a:pt x="8318741" y="2557406"/>
                  <a:pt x="8194213" y="2533808"/>
                  <a:pt x="8069872" y="2486613"/>
                </a:cubicBezTo>
                <a:cubicBezTo>
                  <a:pt x="7945530" y="2439418"/>
                  <a:pt x="7823846" y="2355519"/>
                  <a:pt x="7704816" y="2234915"/>
                </a:cubicBezTo>
                <a:cubicBezTo>
                  <a:pt x="7585788" y="2114311"/>
                  <a:pt x="7470188" y="1950889"/>
                  <a:pt x="7358020" y="1744651"/>
                </a:cubicBezTo>
                <a:cubicBezTo>
                  <a:pt x="7245851" y="1538412"/>
                  <a:pt x="7141237" y="1270724"/>
                  <a:pt x="7044178" y="941585"/>
                </a:cubicBezTo>
                <a:lnTo>
                  <a:pt x="6810461" y="850692"/>
                </a:lnTo>
                <a:lnTo>
                  <a:pt x="9716685" y="850692"/>
                </a:lnTo>
                <a:lnTo>
                  <a:pt x="9513596" y="507299"/>
                </a:lnTo>
                <a:lnTo>
                  <a:pt x="6582280" y="507299"/>
                </a:lnTo>
                <a:lnTo>
                  <a:pt x="6518597" y="507299"/>
                </a:lnTo>
                <a:lnTo>
                  <a:pt x="6363602" y="507299"/>
                </a:lnTo>
                <a:cubicBezTo>
                  <a:pt x="6363581" y="507084"/>
                  <a:pt x="6363561" y="506868"/>
                  <a:pt x="6363540" y="506653"/>
                </a:cubicBezTo>
                <a:cubicBezTo>
                  <a:pt x="6362029" y="497714"/>
                  <a:pt x="6358250" y="485756"/>
                  <a:pt x="6352204" y="470781"/>
                </a:cubicBezTo>
                <a:cubicBezTo>
                  <a:pt x="6335867" y="402497"/>
                  <a:pt x="6310080" y="322028"/>
                  <a:pt x="6274844" y="229373"/>
                </a:cubicBezTo>
                <a:cubicBezTo>
                  <a:pt x="6239608" y="136717"/>
                  <a:pt x="6149729" y="67059"/>
                  <a:pt x="6005207" y="20398"/>
                </a:cubicBezTo>
                <a:close/>
                <a:moveTo>
                  <a:pt x="3472533" y="15273"/>
                </a:moveTo>
                <a:lnTo>
                  <a:pt x="3472533" y="618795"/>
                </a:lnTo>
                <a:lnTo>
                  <a:pt x="3463271" y="611243"/>
                </a:lnTo>
                <a:cubicBezTo>
                  <a:pt x="3429191" y="584110"/>
                  <a:pt x="3383481" y="549462"/>
                  <a:pt x="3326143" y="507299"/>
                </a:cubicBezTo>
                <a:lnTo>
                  <a:pt x="3009509" y="507299"/>
                </a:lnTo>
                <a:lnTo>
                  <a:pt x="2804246" y="507299"/>
                </a:lnTo>
                <a:lnTo>
                  <a:pt x="78256" y="507299"/>
                </a:lnTo>
                <a:lnTo>
                  <a:pt x="267731" y="850692"/>
                </a:lnTo>
                <a:lnTo>
                  <a:pt x="1228959" y="850692"/>
                </a:lnTo>
                <a:cubicBezTo>
                  <a:pt x="1174236" y="861209"/>
                  <a:pt x="1126227" y="902171"/>
                  <a:pt x="1084931" y="973578"/>
                </a:cubicBezTo>
                <a:cubicBezTo>
                  <a:pt x="1043635" y="1044985"/>
                  <a:pt x="1005903" y="1107596"/>
                  <a:pt x="971734" y="1161411"/>
                </a:cubicBezTo>
                <a:cubicBezTo>
                  <a:pt x="936124" y="1226491"/>
                  <a:pt x="904612" y="1278959"/>
                  <a:pt x="877197" y="1318813"/>
                </a:cubicBezTo>
                <a:cubicBezTo>
                  <a:pt x="849783" y="1358667"/>
                  <a:pt x="821660" y="1378594"/>
                  <a:pt x="792831" y="1378594"/>
                </a:cubicBezTo>
                <a:cubicBezTo>
                  <a:pt x="784182" y="1378594"/>
                  <a:pt x="763347" y="1358641"/>
                  <a:pt x="730326" y="1318733"/>
                </a:cubicBezTo>
                <a:cubicBezTo>
                  <a:pt x="697306" y="1278825"/>
                  <a:pt x="662537" y="1223395"/>
                  <a:pt x="626019" y="1152442"/>
                </a:cubicBezTo>
                <a:lnTo>
                  <a:pt x="359665" y="1265758"/>
                </a:lnTo>
                <a:cubicBezTo>
                  <a:pt x="471087" y="1496502"/>
                  <a:pt x="582574" y="1649873"/>
                  <a:pt x="694129" y="1725871"/>
                </a:cubicBezTo>
                <a:cubicBezTo>
                  <a:pt x="805684" y="1801869"/>
                  <a:pt x="893841" y="1839869"/>
                  <a:pt x="958601" y="1839869"/>
                </a:cubicBezTo>
                <a:cubicBezTo>
                  <a:pt x="1028006" y="1839869"/>
                  <a:pt x="1085304" y="1810398"/>
                  <a:pt x="1130497" y="1751458"/>
                </a:cubicBezTo>
                <a:cubicBezTo>
                  <a:pt x="1170042" y="1699885"/>
                  <a:pt x="1186011" y="1642916"/>
                  <a:pt x="1178405" y="1580552"/>
                </a:cubicBezTo>
                <a:lnTo>
                  <a:pt x="1174469" y="1557906"/>
                </a:lnTo>
                <a:lnTo>
                  <a:pt x="1208492" y="1533382"/>
                </a:lnTo>
                <a:cubicBezTo>
                  <a:pt x="1286806" y="1474559"/>
                  <a:pt x="1345081" y="1413580"/>
                  <a:pt x="1383318" y="1350445"/>
                </a:cubicBezTo>
                <a:cubicBezTo>
                  <a:pt x="1427016" y="1278291"/>
                  <a:pt x="1456420" y="1210288"/>
                  <a:pt x="1471529" y="1146436"/>
                </a:cubicBezTo>
                <a:cubicBezTo>
                  <a:pt x="1473183" y="1193737"/>
                  <a:pt x="1496634" y="1254787"/>
                  <a:pt x="1541881" y="1329584"/>
                </a:cubicBezTo>
                <a:cubicBezTo>
                  <a:pt x="1587127" y="1404381"/>
                  <a:pt x="1639568" y="1475133"/>
                  <a:pt x="1699203" y="1541842"/>
                </a:cubicBezTo>
                <a:cubicBezTo>
                  <a:pt x="1758837" y="1608551"/>
                  <a:pt x="1823370" y="1668799"/>
                  <a:pt x="1892801" y="1722588"/>
                </a:cubicBezTo>
                <a:cubicBezTo>
                  <a:pt x="1962233" y="1776376"/>
                  <a:pt x="2024043" y="1805033"/>
                  <a:pt x="2078232" y="1808556"/>
                </a:cubicBezTo>
                <a:lnTo>
                  <a:pt x="1264195" y="2260941"/>
                </a:lnTo>
                <a:lnTo>
                  <a:pt x="1589249" y="2666959"/>
                </a:lnTo>
                <a:cubicBezTo>
                  <a:pt x="1610672" y="2659431"/>
                  <a:pt x="1622641" y="2654726"/>
                  <a:pt x="1625158" y="2652844"/>
                </a:cubicBezTo>
                <a:lnTo>
                  <a:pt x="1624581" y="2651986"/>
                </a:lnTo>
                <a:lnTo>
                  <a:pt x="1644053" y="2653953"/>
                </a:lnTo>
                <a:cubicBezTo>
                  <a:pt x="1662928" y="2655529"/>
                  <a:pt x="1677560" y="2655687"/>
                  <a:pt x="1687951" y="2654426"/>
                </a:cubicBezTo>
                <a:cubicBezTo>
                  <a:pt x="1701805" y="2652744"/>
                  <a:pt x="1722026" y="2653291"/>
                  <a:pt x="1748614" y="2656067"/>
                </a:cubicBezTo>
                <a:cubicBezTo>
                  <a:pt x="1776535" y="2660018"/>
                  <a:pt x="1797410" y="2663889"/>
                  <a:pt x="1811237" y="2667679"/>
                </a:cubicBezTo>
                <a:cubicBezTo>
                  <a:pt x="1825065" y="2671470"/>
                  <a:pt x="1844592" y="2677850"/>
                  <a:pt x="1869818" y="2686819"/>
                </a:cubicBezTo>
                <a:cubicBezTo>
                  <a:pt x="1895044" y="2695788"/>
                  <a:pt x="1921898" y="2706586"/>
                  <a:pt x="1950381" y="2719212"/>
                </a:cubicBezTo>
                <a:lnTo>
                  <a:pt x="2057731" y="2765780"/>
                </a:lnTo>
                <a:cubicBezTo>
                  <a:pt x="2107702" y="2799041"/>
                  <a:pt x="2141016" y="2820209"/>
                  <a:pt x="2157674" y="2829285"/>
                </a:cubicBezTo>
                <a:cubicBezTo>
                  <a:pt x="2174330" y="2838362"/>
                  <a:pt x="2184234" y="2844501"/>
                  <a:pt x="2187384" y="2847704"/>
                </a:cubicBezTo>
                <a:lnTo>
                  <a:pt x="2265945" y="2911610"/>
                </a:lnTo>
                <a:lnTo>
                  <a:pt x="2280520" y="2935875"/>
                </a:lnTo>
                <a:cubicBezTo>
                  <a:pt x="2298405" y="2953760"/>
                  <a:pt x="2311058" y="2962703"/>
                  <a:pt x="2318479" y="2962703"/>
                </a:cubicBezTo>
                <a:lnTo>
                  <a:pt x="2604604" y="3167010"/>
                </a:lnTo>
                <a:lnTo>
                  <a:pt x="2586354" y="3257165"/>
                </a:lnTo>
                <a:lnTo>
                  <a:pt x="2594282" y="3265093"/>
                </a:lnTo>
                <a:cubicBezTo>
                  <a:pt x="2594923" y="3265734"/>
                  <a:pt x="2595590" y="3267229"/>
                  <a:pt x="2596284" y="3269578"/>
                </a:cubicBezTo>
                <a:lnTo>
                  <a:pt x="2622071" y="3341011"/>
                </a:lnTo>
                <a:lnTo>
                  <a:pt x="2846462" y="3438952"/>
                </a:lnTo>
                <a:cubicBezTo>
                  <a:pt x="2848250" y="2802298"/>
                  <a:pt x="2850039" y="2165643"/>
                  <a:pt x="2851827" y="1528989"/>
                </a:cubicBezTo>
                <a:lnTo>
                  <a:pt x="2851827" y="1569350"/>
                </a:lnTo>
                <a:cubicBezTo>
                  <a:pt x="2855244" y="1569350"/>
                  <a:pt x="2856952" y="1557098"/>
                  <a:pt x="2856952" y="1532593"/>
                </a:cubicBezTo>
                <a:cubicBezTo>
                  <a:pt x="2860743" y="1528909"/>
                  <a:pt x="2865041" y="1517564"/>
                  <a:pt x="2869846" y="1498558"/>
                </a:cubicBezTo>
                <a:lnTo>
                  <a:pt x="2913330" y="1381237"/>
                </a:lnTo>
                <a:cubicBezTo>
                  <a:pt x="2913330" y="1384974"/>
                  <a:pt x="2898408" y="1377126"/>
                  <a:pt x="2868564" y="1357693"/>
                </a:cubicBezTo>
                <a:lnTo>
                  <a:pt x="2918455" y="1311085"/>
                </a:lnTo>
                <a:cubicBezTo>
                  <a:pt x="2924328" y="1326140"/>
                  <a:pt x="2929213" y="1318399"/>
                  <a:pt x="2933110" y="1287861"/>
                </a:cubicBezTo>
                <a:cubicBezTo>
                  <a:pt x="2937008" y="1257323"/>
                  <a:pt x="2938957" y="1228547"/>
                  <a:pt x="2938957" y="1201532"/>
                </a:cubicBezTo>
                <a:cubicBezTo>
                  <a:pt x="2938957" y="1131540"/>
                  <a:pt x="2926370" y="1057905"/>
                  <a:pt x="2901198" y="980625"/>
                </a:cubicBezTo>
                <a:cubicBezTo>
                  <a:pt x="2876025" y="903346"/>
                  <a:pt x="2846702" y="860035"/>
                  <a:pt x="2813227" y="850692"/>
                </a:cubicBezTo>
                <a:lnTo>
                  <a:pt x="3020789" y="850692"/>
                </a:lnTo>
                <a:lnTo>
                  <a:pt x="3245351" y="850692"/>
                </a:lnTo>
                <a:lnTo>
                  <a:pt x="3256151" y="850692"/>
                </a:lnTo>
                <a:cubicBezTo>
                  <a:pt x="3266081" y="854963"/>
                  <a:pt x="3283405" y="871633"/>
                  <a:pt x="3308124" y="900703"/>
                </a:cubicBezTo>
                <a:cubicBezTo>
                  <a:pt x="3332843" y="929773"/>
                  <a:pt x="3358162" y="963768"/>
                  <a:pt x="3384082" y="1002688"/>
                </a:cubicBezTo>
                <a:cubicBezTo>
                  <a:pt x="3410002" y="1041608"/>
                  <a:pt x="3431224" y="1079100"/>
                  <a:pt x="3447747" y="1115164"/>
                </a:cubicBezTo>
                <a:cubicBezTo>
                  <a:pt x="3464271" y="1151227"/>
                  <a:pt x="3472533" y="1176680"/>
                  <a:pt x="3472533" y="1191522"/>
                </a:cubicBezTo>
                <a:lnTo>
                  <a:pt x="3472533" y="3195662"/>
                </a:lnTo>
                <a:lnTo>
                  <a:pt x="3841552" y="3464579"/>
                </a:lnTo>
                <a:lnTo>
                  <a:pt x="3841552" y="850692"/>
                </a:lnTo>
                <a:lnTo>
                  <a:pt x="4404371" y="850692"/>
                </a:lnTo>
                <a:lnTo>
                  <a:pt x="4185266" y="507299"/>
                </a:lnTo>
                <a:lnTo>
                  <a:pt x="3822573" y="507299"/>
                </a:lnTo>
                <a:lnTo>
                  <a:pt x="3809119" y="464294"/>
                </a:lnTo>
                <a:cubicBezTo>
                  <a:pt x="3793209" y="400495"/>
                  <a:pt x="3765968" y="322789"/>
                  <a:pt x="3727395" y="231175"/>
                </a:cubicBezTo>
                <a:cubicBezTo>
                  <a:pt x="3688822" y="139560"/>
                  <a:pt x="3603868" y="67593"/>
                  <a:pt x="3472533" y="15273"/>
                </a:cubicBezTo>
                <a:close/>
                <a:moveTo>
                  <a:pt x="0" y="0"/>
                </a:moveTo>
                <a:cubicBezTo>
                  <a:pt x="394342" y="128945"/>
                  <a:pt x="9430189" y="158702"/>
                  <a:pt x="9864975" y="69432"/>
                </a:cubicBezTo>
                <a:cubicBezTo>
                  <a:pt x="9757125" y="444850"/>
                  <a:pt x="9635793" y="3180945"/>
                  <a:pt x="9851493" y="3576201"/>
                </a:cubicBezTo>
                <a:cubicBezTo>
                  <a:pt x="9439175" y="3417499"/>
                  <a:pt x="533649" y="3397663"/>
                  <a:pt x="107850" y="3625795"/>
                </a:cubicBezTo>
                <a:cubicBezTo>
                  <a:pt x="269625" y="3329729"/>
                  <a:pt x="80888" y="276230"/>
                  <a:pt x="0" y="0"/>
                </a:cubicBezTo>
                <a:close/>
              </a:path>
            </a:pathLst>
          </a:custGeom>
          <a:solidFill>
            <a:srgbClr val="0000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13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4A0AE6-B8F2-4BB1-88BD-BF9942333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045" y="0"/>
            <a:ext cx="1905000" cy="16202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24394" y="1037965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5115523" y="184720"/>
            <a:ext cx="1960954" cy="632770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461128" y="1139792"/>
            <a:ext cx="3281633" cy="69458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982178" y="4971927"/>
            <a:ext cx="4239532" cy="1225147"/>
          </a:xfrm>
          <a:prstGeom prst="rect">
            <a:avLst/>
          </a:prstGeom>
          <a:gradFill flip="none" rotWithShape="1">
            <a:gsLst>
              <a:gs pos="60000">
                <a:srgbClr val="006600"/>
              </a:gs>
              <a:gs pos="78000">
                <a:srgbClr val="FF0000">
                  <a:lumMod val="71000"/>
                  <a:lumOff val="29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endParaRPr lang="en-US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71886" y="2753158"/>
            <a:ext cx="3460116" cy="56039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এগ্রো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মেশিনারী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831285" y="2013568"/>
            <a:ext cx="2541319" cy="560397"/>
          </a:xfrm>
          <a:prstGeom prst="roundRect">
            <a:avLst/>
          </a:prstGeom>
          <a:solidFill>
            <a:srgbClr val="0000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59402" y="4232338"/>
            <a:ext cx="2885084" cy="5603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45488" y="3492748"/>
            <a:ext cx="2512913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১.13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9172" y="1082817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hlinkClick r:id="rId2"/>
          </p:cNvPr>
          <p:cNvSpPr/>
          <p:nvPr/>
        </p:nvSpPr>
        <p:spPr>
          <a:xfrm>
            <a:off x="1570037" y="1167530"/>
            <a:ext cx="3115155" cy="46414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E28A73-D3D5-410C-ACE2-C835B56FF76F}"/>
              </a:ext>
            </a:extLst>
          </p:cNvPr>
          <p:cNvGrpSpPr/>
          <p:nvPr/>
        </p:nvGrpSpPr>
        <p:grpSpPr>
          <a:xfrm>
            <a:off x="966531" y="4070948"/>
            <a:ext cx="4632147" cy="2000548"/>
            <a:chOff x="671103" y="4099084"/>
            <a:chExt cx="4632147" cy="200054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D14CC84-2C65-404D-8EE5-D46DFAE62CB7}"/>
                </a:ext>
              </a:extLst>
            </p:cNvPr>
            <p:cNvGrpSpPr/>
            <p:nvPr/>
          </p:nvGrpSpPr>
          <p:grpSpPr>
            <a:xfrm>
              <a:off x="671103" y="4099084"/>
              <a:ext cx="4245854" cy="2000548"/>
              <a:chOff x="671103" y="4070948"/>
              <a:chExt cx="4245854" cy="200054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71103" y="4070948"/>
                <a:ext cx="4245854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প্রকৌঃ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শফি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উদ্দীন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 rtl="1"/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চিফ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ইন্সট্রাক্টর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ফার্ম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মেশিনারী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</a:p>
              <a:p>
                <a:pPr rtl="1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shofiuddintsc@gmail.com</a:t>
                </a: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01730-878558        </a:t>
                </a:r>
                <a:r>
                  <a:rPr lang="en-US" dirty="0">
                    <a:solidFill>
                      <a:srgbClr val="4CAF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01619346487</a:t>
                </a:r>
              </a:p>
              <a:p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agro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Machinery</a:t>
                </a:r>
                <a:endParaRPr lang="en-US" dirty="0">
                  <a:solidFill>
                    <a:srgbClr val="F61C0D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/>
                  </a:rPr>
                  <a:t>Shofi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/>
                  </a:rPr>
                  <a:t> Uddin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  <a:r>
                  <a:rPr lang="en-US" dirty="0" err="1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Shofi</a:t>
                </a:r>
                <a:r>
                  <a:rPr lang="en-US" dirty="0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 Uddin</a:t>
                </a:r>
                <a:endParaRPr lang="en-US" dirty="0">
                  <a:solidFill>
                    <a:srgbClr val="1976D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F24E893-4AE4-4E5D-A489-406427F95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8785" y="4817108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740011C-8D1C-42DE-B540-1045D3EF1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167" y="5131203"/>
                <a:ext cx="330473" cy="322252"/>
              </a:xfrm>
              <a:prstGeom prst="rect">
                <a:avLst/>
              </a:prstGeom>
            </p:spPr>
          </p:pic>
          <p:pic>
            <p:nvPicPr>
              <p:cNvPr id="21" name="Picture 20">
                <a:hlinkClick r:id="rId3"/>
                <a:extLst>
                  <a:ext uri="{FF2B5EF4-FFF2-40B4-BE49-F238E27FC236}">
                    <a16:creationId xmlns:a16="http://schemas.microsoft.com/office/drawing/2014/main" id="{5A499CC8-1F78-4E0D-9E8E-06B17274E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81325" y="5430704"/>
                <a:ext cx="358157" cy="349247"/>
              </a:xfrm>
              <a:prstGeom prst="rect">
                <a:avLst/>
              </a:prstGeom>
            </p:spPr>
          </p:pic>
          <p:pic>
            <p:nvPicPr>
              <p:cNvPr id="23" name="Picture 22">
                <a:hlinkClick r:id="rId5"/>
                <a:extLst>
                  <a:ext uri="{FF2B5EF4-FFF2-40B4-BE49-F238E27FC236}">
                    <a16:creationId xmlns:a16="http://schemas.microsoft.com/office/drawing/2014/main" id="{1B11F1C4-A49F-44EE-84D3-1A8219734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2443" y="5719300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27" name="Picture 26">
                <a:hlinkClick r:id="rId4"/>
                <a:extLst>
                  <a:ext uri="{FF2B5EF4-FFF2-40B4-BE49-F238E27FC236}">
                    <a16:creationId xmlns:a16="http://schemas.microsoft.com/office/drawing/2014/main" id="{6C51863E-7DD3-4D12-ACE7-257B27CDA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939" y="5757198"/>
                <a:ext cx="304929" cy="297343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23B04AD-6057-43B0-A771-DE1954819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9904" y="5172233"/>
                <a:ext cx="330473" cy="322252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B7FEC8-5AD9-4B0B-BE60-CDABC4817A5B}"/>
                </a:ext>
              </a:extLst>
            </p:cNvPr>
            <p:cNvSpPr/>
            <p:nvPr/>
          </p:nvSpPr>
          <p:spPr>
            <a:xfrm>
              <a:off x="3869727" y="4437731"/>
              <a:ext cx="1433523" cy="31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M/IEB 19010</a:t>
              </a:r>
              <a:endPara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4A29BAB1-CDA6-4D6B-8B07-9452613C708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85983" y="6197312"/>
            <a:ext cx="1600200" cy="279400"/>
          </a:xfrm>
          <a:prstGeom prst="rect">
            <a:avLst/>
          </a:prstGeom>
        </p:spPr>
        <p:txBody>
          <a:bodyPr/>
          <a:lstStyle/>
          <a:p>
            <a:fld id="{22B7259D-B4BA-41E7-BE47-64556FF323D5}" type="datetime1">
              <a:rPr lang="en-US" smtClean="0"/>
              <a:t>7/11/2026</a:t>
            </a:fld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94605E4-8D39-41FE-9F09-DC051F4541A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913077" y="6197312"/>
            <a:ext cx="542697" cy="2794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1BF4F22-E457-4311-8314-EAF230EB9983}"/>
              </a:ext>
            </a:extLst>
          </p:cNvPr>
          <p:cNvGrpSpPr/>
          <p:nvPr/>
        </p:nvGrpSpPr>
        <p:grpSpPr>
          <a:xfrm>
            <a:off x="882348" y="1825521"/>
            <a:ext cx="765666" cy="1736042"/>
            <a:chOff x="863212" y="1467646"/>
            <a:chExt cx="765666" cy="173604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F58EBE9-E046-4480-8030-32A0A7453339}"/>
                </a:ext>
              </a:extLst>
            </p:cNvPr>
            <p:cNvSpPr/>
            <p:nvPr/>
          </p:nvSpPr>
          <p:spPr>
            <a:xfrm>
              <a:off x="1227156" y="2472858"/>
              <a:ext cx="325220" cy="356007"/>
            </a:xfrm>
            <a:prstGeom prst="ellipse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465B1D5-2990-4C46-96A7-294448225EFC}"/>
                </a:ext>
              </a:extLst>
            </p:cNvPr>
            <p:cNvSpPr/>
            <p:nvPr/>
          </p:nvSpPr>
          <p:spPr>
            <a:xfrm>
              <a:off x="882301" y="2563862"/>
              <a:ext cx="325220" cy="35600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85EC586-00C5-4A15-A068-7653ACDF76A8}"/>
                </a:ext>
              </a:extLst>
            </p:cNvPr>
            <p:cNvSpPr/>
            <p:nvPr/>
          </p:nvSpPr>
          <p:spPr>
            <a:xfrm>
              <a:off x="883082" y="2145439"/>
              <a:ext cx="325220" cy="356007"/>
            </a:xfrm>
            <a:prstGeom prst="ellipse">
              <a:avLst/>
            </a:prstGeom>
            <a:solidFill>
              <a:srgbClr val="0000CC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BFEBD2F-5245-4A29-9791-AA4F6B58EFF2}"/>
                </a:ext>
              </a:extLst>
            </p:cNvPr>
            <p:cNvSpPr/>
            <p:nvPr/>
          </p:nvSpPr>
          <p:spPr>
            <a:xfrm>
              <a:off x="1228776" y="2847681"/>
              <a:ext cx="325220" cy="356007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03F11ED-5603-4B60-A437-F28A760727F5}"/>
                </a:ext>
              </a:extLst>
            </p:cNvPr>
            <p:cNvSpPr/>
            <p:nvPr/>
          </p:nvSpPr>
          <p:spPr>
            <a:xfrm rot="2076077">
              <a:off x="863212" y="1467646"/>
              <a:ext cx="680311" cy="68943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4596864-E8F0-4681-B507-1C7DB17E5199}"/>
                </a:ext>
              </a:extLst>
            </p:cNvPr>
            <p:cNvSpPr/>
            <p:nvPr/>
          </p:nvSpPr>
          <p:spPr>
            <a:xfrm>
              <a:off x="1303658" y="2056636"/>
              <a:ext cx="325220" cy="35600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31EA361B-7906-43E4-BF64-8EFD055C13F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30631" r="68919">
                        <a14:foregroundMark x1="43243" y1="37885" x2="50901" y2="47577"/>
                        <a14:foregroundMark x1="60811" y1="45374" x2="55856" y2="50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735" r="30836"/>
          <a:stretch/>
        </p:blipFill>
        <p:spPr>
          <a:xfrm>
            <a:off x="5840361" y="1082817"/>
            <a:ext cx="584063" cy="527353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F42F2E7-C1F2-4973-8B5D-2596CA79E72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4" y="1663759"/>
            <a:ext cx="2603441" cy="260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44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074C153-D31C-4232-96BF-CE98B8AD4077}"/>
              </a:ext>
            </a:extLst>
          </p:cNvPr>
          <p:cNvSpPr/>
          <p:nvPr/>
        </p:nvSpPr>
        <p:spPr>
          <a:xfrm>
            <a:off x="4687529" y="568854"/>
            <a:ext cx="2816942" cy="8996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দেখছো</a:t>
            </a:r>
            <a:r>
              <a:rPr lang="en-US" sz="5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A6D6FE-BF99-4329-84B9-92AE1365AD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7" r="7657"/>
          <a:stretch/>
        </p:blipFill>
        <p:spPr>
          <a:xfrm>
            <a:off x="2342920" y="1617105"/>
            <a:ext cx="7506160" cy="422221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75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013968-4EBE-4F70-9487-80076221C412}"/>
              </a:ext>
            </a:extLst>
          </p:cNvPr>
          <p:cNvSpPr/>
          <p:nvPr/>
        </p:nvSpPr>
        <p:spPr>
          <a:xfrm>
            <a:off x="2639962" y="840657"/>
            <a:ext cx="5324168" cy="4572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6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ln w="0"/>
                <a:solidFill>
                  <a:srgbClr val="0000CC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………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80192E-4FA4-4A70-A910-C5186F416F7A}"/>
              </a:ext>
            </a:extLst>
          </p:cNvPr>
          <p:cNvSpPr/>
          <p:nvPr/>
        </p:nvSpPr>
        <p:spPr>
          <a:xfrm>
            <a:off x="3641623" y="1519083"/>
            <a:ext cx="4908754" cy="5456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00CC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00CC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651BA6-945A-444E-89B4-148EA1E099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6" t="3725" r="2250" b="8141"/>
          <a:stretch/>
        </p:blipFill>
        <p:spPr>
          <a:xfrm>
            <a:off x="3049778" y="2285999"/>
            <a:ext cx="6092444" cy="3776603"/>
          </a:xfrm>
          <a:prstGeom prst="round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4E5E70-85A8-4F56-A50C-0022A9548D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671" y="393045"/>
            <a:ext cx="2280734" cy="158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510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EEA6B81-E0E0-417F-A584-7F8EF51E9507}"/>
              </a:ext>
            </a:extLst>
          </p:cNvPr>
          <p:cNvSpPr/>
          <p:nvPr/>
        </p:nvSpPr>
        <p:spPr>
          <a:xfrm>
            <a:off x="4684230" y="571435"/>
            <a:ext cx="2823540" cy="1032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DE7162F-FD76-4C46-B651-29D114CBF958}"/>
              </a:ext>
            </a:extLst>
          </p:cNvPr>
          <p:cNvSpPr/>
          <p:nvPr/>
        </p:nvSpPr>
        <p:spPr>
          <a:xfrm>
            <a:off x="1090863" y="1603822"/>
            <a:ext cx="10010273" cy="40410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>
              <a:lnSpc>
                <a:spcPct val="200000"/>
              </a:lnSpc>
              <a:buClr>
                <a:srgbClr val="FF0000"/>
              </a:buClr>
              <a:buFont typeface="Yu Mincho Light" panose="02020300000000000000" pitchFamily="18" charset="-128"/>
              <a:buChar char="※"/>
            </a:pP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Clr>
                <a:srgbClr val="FF0000"/>
              </a:buClr>
              <a:buFont typeface="Yu Mincho Light" panose="02020300000000000000" pitchFamily="18" charset="-128"/>
              <a:buChar char="※"/>
            </a:pP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ট্যাপেট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ক্লিয়ারেন্স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অ্যাডজাস্টমেন্ট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Clr>
                <a:srgbClr val="FF0000"/>
              </a:buClr>
              <a:buFont typeface="Yu Mincho Light" panose="02020300000000000000" pitchFamily="18" charset="-128"/>
              <a:buChar char="※"/>
            </a:pP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Clr>
                <a:srgbClr val="FF0000"/>
              </a:buClr>
              <a:buFont typeface="Yu Mincho Light" panose="02020300000000000000" pitchFamily="18" charset="-128"/>
              <a:buChar char="※"/>
            </a:pP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ইঞ্জিনের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ট্যাপেট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ক্লিয়ারেন্স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অ্যাডজাস্টমেন্ট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32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Clr>
                <a:srgbClr val="FF0000"/>
              </a:buClr>
              <a:buFont typeface="Yu Mincho Light" panose="02020300000000000000" pitchFamily="18" charset="-128"/>
              <a:buChar char="※"/>
            </a:pP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902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59F8E3-0726-43D2-8488-0DDD1CF538DA}"/>
              </a:ext>
            </a:extLst>
          </p:cNvPr>
          <p:cNvSpPr/>
          <p:nvPr/>
        </p:nvSpPr>
        <p:spPr>
          <a:xfrm>
            <a:off x="1563329" y="117987"/>
            <a:ext cx="10279626" cy="1017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6000" dirty="0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6000" dirty="0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6000" dirty="0" err="1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মাইনর</a:t>
            </a:r>
            <a:r>
              <a:rPr lang="en-US" sz="6000" dirty="0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6000" dirty="0">
                <a:ln w="0"/>
                <a:solidFill>
                  <a:srgbClr val="0000CC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1451F1-34D6-4263-925A-E6353A7A71CA}"/>
              </a:ext>
            </a:extLst>
          </p:cNvPr>
          <p:cNvSpPr/>
          <p:nvPr/>
        </p:nvSpPr>
        <p:spPr>
          <a:xfrm>
            <a:off x="1563329" y="1135626"/>
            <a:ext cx="3131573" cy="5279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চেচিজ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নামিয়ে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হেডের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আনুসঙ্গিক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যন্ত্রাংশ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মেরামত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সমন্বয়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ইঞ্জিনকে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কার্যোপযোগী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তোলাকে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C7AE8C-05F3-4AC2-A126-6DEFDE976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901" y="1135626"/>
            <a:ext cx="5615155" cy="527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43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D44D06A-A4BC-4EA0-9F23-CE3C0291D7A1}"/>
              </a:ext>
            </a:extLst>
          </p:cNvPr>
          <p:cNvSpPr txBox="1"/>
          <p:nvPr/>
        </p:nvSpPr>
        <p:spPr>
          <a:xfrm>
            <a:off x="2298290" y="0"/>
            <a:ext cx="7595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ধারাবাহিকতা</a:t>
            </a:r>
            <a:endParaRPr lang="en-US" sz="5400" dirty="0">
              <a:ln w="0"/>
              <a:solidFill>
                <a:srgbClr val="0000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626A95F-4DC0-463B-87F0-AF9CB53BA2E9}"/>
              </a:ext>
            </a:extLst>
          </p:cNvPr>
          <p:cNvSpPr txBox="1"/>
          <p:nvPr/>
        </p:nvSpPr>
        <p:spPr>
          <a:xfrm>
            <a:off x="557979" y="1312607"/>
            <a:ext cx="562159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গাড়ীর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ঠান্ডা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১৫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গরম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ব্যাটারি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চার্জ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বৈদ্যুতিক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স্পার্ক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প্লাগ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খুলে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কার্বন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পরিস্কার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589320-6BEC-45C6-A737-2C6BAD86E1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05" b="98795" l="952" r="100000">
                        <a14:foregroundMark x1="17143" y1="49398" x2="74286" y2="6627"/>
                        <a14:foregroundMark x1="86190" y1="46988" x2="86190" y2="61446"/>
                        <a14:foregroundMark x1="6190" y1="74096" x2="30000" y2="86747"/>
                        <a14:foregroundMark x1="7619" y1="54217" x2="5238" y2="61446"/>
                        <a14:foregroundMark x1="23810" y1="34337" x2="25238" y2="39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802506"/>
            <a:ext cx="4363453" cy="344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003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D7F0B1-A860-496D-978E-66B5C9492109}"/>
              </a:ext>
            </a:extLst>
          </p:cNvPr>
          <p:cNvSpPr txBox="1"/>
          <p:nvPr/>
        </p:nvSpPr>
        <p:spPr>
          <a:xfrm>
            <a:off x="2298290" y="0"/>
            <a:ext cx="7595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5400" b="1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5400" b="1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5400" b="1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ধারাবাহিকতা</a:t>
            </a:r>
            <a:endParaRPr lang="en-US" sz="5400" b="1" dirty="0">
              <a:ln w="0"/>
              <a:solidFill>
                <a:srgbClr val="0000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8FBFA6-0685-41B7-9AAB-942A0BA23E82}"/>
              </a:ext>
            </a:extLst>
          </p:cNvPr>
          <p:cNvSpPr txBox="1"/>
          <p:nvPr/>
        </p:nvSpPr>
        <p:spPr>
          <a:xfrm>
            <a:off x="484237" y="1342104"/>
            <a:ext cx="6753267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পয়েন্ট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পরিস্কার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সমন্বয়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কনডেন্সার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দুর্বল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বদলাতে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হাইটেনশন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লিড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রোটর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ডিস্ট্রিবিউটর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প্রয়োজনে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পাল্টিয়ে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ইগনিশন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কয়েল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গরম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বদল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C8B427-0EC0-4626-91C1-4C87B6ED2653}"/>
              </a:ext>
            </a:extLst>
          </p:cNvPr>
          <p:cNvGrpSpPr/>
          <p:nvPr/>
        </p:nvGrpSpPr>
        <p:grpSpPr>
          <a:xfrm>
            <a:off x="7237505" y="845060"/>
            <a:ext cx="4451263" cy="2479593"/>
            <a:chOff x="6200695" y="949407"/>
            <a:chExt cx="3926013" cy="212061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0B5C93CA-86B2-4239-B263-CCA492E1CF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240" b="20240"/>
            <a:stretch/>
          </p:blipFill>
          <p:spPr>
            <a:xfrm>
              <a:off x="6200695" y="949407"/>
              <a:ext cx="3769982" cy="2120615"/>
            </a:xfrm>
            <a:prstGeom prst="round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E9AF2A-65FD-4C4D-B0C0-2E51AD43FB4B}"/>
                </a:ext>
              </a:extLst>
            </p:cNvPr>
            <p:cNvSpPr txBox="1"/>
            <p:nvPr/>
          </p:nvSpPr>
          <p:spPr>
            <a:xfrm>
              <a:off x="9005831" y="2576828"/>
              <a:ext cx="11208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সি</a:t>
              </a:r>
              <a:r>
                <a:rPr lang="en-US" b="1" dirty="0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বি</a:t>
              </a:r>
              <a:r>
                <a:rPr lang="en-US" b="1" dirty="0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পয়েন্ট</a:t>
              </a:r>
              <a:endParaRPr lang="en-US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5E6CEE-02AD-4F76-AE13-7847A6C26014}"/>
              </a:ext>
            </a:extLst>
          </p:cNvPr>
          <p:cNvGrpSpPr/>
          <p:nvPr/>
        </p:nvGrpSpPr>
        <p:grpSpPr>
          <a:xfrm>
            <a:off x="7237505" y="3533348"/>
            <a:ext cx="4274357" cy="2404325"/>
            <a:chOff x="6258938" y="3533348"/>
            <a:chExt cx="4274357" cy="240432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65B0A62-5753-4743-8FBC-A136DCE230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157" b="21157"/>
            <a:stretch/>
          </p:blipFill>
          <p:spPr>
            <a:xfrm>
              <a:off x="6258939" y="3533348"/>
              <a:ext cx="4274356" cy="2404325"/>
            </a:xfrm>
            <a:prstGeom prst="round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F262D4-5B12-4BE2-A595-EFEEBF566F2E}"/>
                </a:ext>
              </a:extLst>
            </p:cNvPr>
            <p:cNvSpPr txBox="1"/>
            <p:nvPr/>
          </p:nvSpPr>
          <p:spPr>
            <a:xfrm>
              <a:off x="6258938" y="3588872"/>
              <a:ext cx="1287219" cy="400110"/>
            </a:xfrm>
            <a:prstGeom prst="rect">
              <a:avLst/>
            </a:prstGeom>
            <a:solidFill>
              <a:srgbClr val="DEDEDE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ডিস্ট্রিবিউটর</a:t>
              </a:r>
              <a:endParaRPr lang="en-US" sz="2000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1327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91190C-B1C0-4CA5-8356-8F7B89D025BF}"/>
              </a:ext>
            </a:extLst>
          </p:cNvPr>
          <p:cNvSpPr txBox="1"/>
          <p:nvPr/>
        </p:nvSpPr>
        <p:spPr>
          <a:xfrm>
            <a:off x="2298290" y="0"/>
            <a:ext cx="7595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ধারাবাহিকতা</a:t>
            </a:r>
            <a:endParaRPr lang="en-US" sz="5400" dirty="0">
              <a:ln w="0"/>
              <a:solidFill>
                <a:srgbClr val="0000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858262-E643-49CC-8156-38800B5B247B}"/>
              </a:ext>
            </a:extLst>
          </p:cNvPr>
          <p:cNvSpPr txBox="1"/>
          <p:nvPr/>
        </p:nvSpPr>
        <p:spPr>
          <a:xfrm>
            <a:off x="484237" y="1342104"/>
            <a:ext cx="622627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ইগনিশন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টাইমিং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ফ্যান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বেল্ট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মাত্রায়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টাইট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লুব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ওয়েল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ফিলটার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বদলানো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লুব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ওয়েল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কার্বুরেটর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সমন্বয়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85862A-20CB-43F4-BB03-67670C0E74A9}"/>
              </a:ext>
            </a:extLst>
          </p:cNvPr>
          <p:cNvGrpSpPr/>
          <p:nvPr/>
        </p:nvGrpSpPr>
        <p:grpSpPr>
          <a:xfrm>
            <a:off x="6761957" y="938077"/>
            <a:ext cx="4515644" cy="2529023"/>
            <a:chOff x="6518014" y="1003450"/>
            <a:chExt cx="4406659" cy="247874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4DC6624-6596-433D-AA85-A4CF9A20E2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43" b="13243"/>
            <a:stretch/>
          </p:blipFill>
          <p:spPr>
            <a:xfrm>
              <a:off x="6518014" y="1003450"/>
              <a:ext cx="4406659" cy="2478746"/>
            </a:xfrm>
            <a:prstGeom prst="round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9A5BA30-6DB6-432F-8F99-FB8E9B80C37D}"/>
                </a:ext>
              </a:extLst>
            </p:cNvPr>
            <p:cNvSpPr txBox="1"/>
            <p:nvPr/>
          </p:nvSpPr>
          <p:spPr>
            <a:xfrm>
              <a:off x="6649018" y="1044817"/>
              <a:ext cx="2016386" cy="510778"/>
            </a:xfrm>
            <a:prstGeom prst="round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ইগনিশন</a:t>
              </a:r>
              <a:r>
                <a:rPr lang="en-US" sz="2400" dirty="0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টাইমিং</a:t>
              </a:r>
              <a:endParaRPr lang="en-US" sz="2400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208D9C-D945-4888-9BAD-A2DC90E7D7AC}"/>
              </a:ext>
            </a:extLst>
          </p:cNvPr>
          <p:cNvGrpSpPr/>
          <p:nvPr/>
        </p:nvGrpSpPr>
        <p:grpSpPr>
          <a:xfrm>
            <a:off x="6710516" y="3669141"/>
            <a:ext cx="4567085" cy="2568986"/>
            <a:chOff x="6710516" y="3669141"/>
            <a:chExt cx="4567085" cy="256898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E797110-7E0B-49BA-8783-210137D63E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852" b="11852"/>
            <a:stretch/>
          </p:blipFill>
          <p:spPr>
            <a:xfrm>
              <a:off x="6710516" y="3669141"/>
              <a:ext cx="4567085" cy="2568986"/>
            </a:xfrm>
            <a:prstGeom prst="round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D58F9A5-2678-402F-906F-CF35B97B7D97}"/>
                </a:ext>
              </a:extLst>
            </p:cNvPr>
            <p:cNvSpPr txBox="1"/>
            <p:nvPr/>
          </p:nvSpPr>
          <p:spPr>
            <a:xfrm>
              <a:off x="6710516" y="3824532"/>
              <a:ext cx="850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কার্বুরেটর</a:t>
              </a:r>
              <a:endParaRPr lang="en-US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20455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1F8C5FD-A793-4251-82D4-4669983EEA02}"/>
              </a:ext>
            </a:extLst>
          </p:cNvPr>
          <p:cNvSpPr txBox="1"/>
          <p:nvPr/>
        </p:nvSpPr>
        <p:spPr>
          <a:xfrm>
            <a:off x="2298290" y="0"/>
            <a:ext cx="7595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ধারাবাহিকতা</a:t>
            </a:r>
            <a:endParaRPr lang="en-US" sz="5400" dirty="0">
              <a:ln w="0"/>
              <a:solidFill>
                <a:srgbClr val="0000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A3DF7F-5EBB-4755-BF4D-9D33669A5758}"/>
              </a:ext>
            </a:extLst>
          </p:cNvPr>
          <p:cNvSpPr txBox="1"/>
          <p:nvPr/>
        </p:nvSpPr>
        <p:spPr>
          <a:xfrm>
            <a:off x="280220" y="1179871"/>
            <a:ext cx="690224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ইঞ্জিন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ফ্লাশিং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মানের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ওয়েল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পাম্পের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প্রেসার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ট্যাংক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পরীষ্কার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ফুয়েল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লাইন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ফিল্টার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পরিস্কার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এয়ার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ক্লিনার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বদলাতে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8C747D-4140-4F12-8854-6C4FDF0232D9}"/>
              </a:ext>
            </a:extLst>
          </p:cNvPr>
          <p:cNvSpPr txBox="1"/>
          <p:nvPr/>
        </p:nvSpPr>
        <p:spPr>
          <a:xfrm>
            <a:off x="2298290" y="0"/>
            <a:ext cx="7595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ধারাবাহিকতা</a:t>
            </a:r>
            <a:endParaRPr lang="en-US" sz="5400" dirty="0">
              <a:ln w="0"/>
              <a:solidFill>
                <a:srgbClr val="0000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2CD877-3B09-4A09-8065-17A03CCBF1B0}"/>
              </a:ext>
            </a:extLst>
          </p:cNvPr>
          <p:cNvSpPr txBox="1"/>
          <p:nvPr/>
        </p:nvSpPr>
        <p:spPr>
          <a:xfrm>
            <a:off x="277386" y="1102926"/>
            <a:ext cx="575678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ইউনিভার্সেল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জয়েন্ট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টাইরড-এন্ড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জয়েন্ট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যায়গায়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গ্রীজ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দিতে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ব্রেক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প্যাডেলের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সমন্বয়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ব্রেক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সিস্টেমে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বাতাস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ঢুকলে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এয়ার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ব্লিডিং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অ্যাডজাস্ট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ট্যাপেট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ক্লিয়ারেন্স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অ্যাডজাস্ট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মাস্টার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সিলিন্ডার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হুইল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সিলিন্ডারের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বাকেট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নষ্ট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বদলাতে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স্টিয়ারিং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কাপলিং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নষ্ট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E0E29F-E77D-45E7-B80E-80BEED739182}"/>
              </a:ext>
            </a:extLst>
          </p:cNvPr>
          <p:cNvGrpSpPr/>
          <p:nvPr/>
        </p:nvGrpSpPr>
        <p:grpSpPr>
          <a:xfrm>
            <a:off x="7207349" y="716689"/>
            <a:ext cx="4432740" cy="2522583"/>
            <a:chOff x="7207349" y="716689"/>
            <a:chExt cx="4432740" cy="252258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E0DB45B-C10F-4035-B0A6-A3D37F2283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329" b="14329"/>
            <a:stretch/>
          </p:blipFill>
          <p:spPr>
            <a:xfrm>
              <a:off x="7207349" y="716689"/>
              <a:ext cx="4407857" cy="2479420"/>
            </a:xfrm>
            <a:prstGeom prst="round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07C282D-0B0F-403B-81C5-EBEAEAEAACF1}"/>
                </a:ext>
              </a:extLst>
            </p:cNvPr>
            <p:cNvSpPr txBox="1"/>
            <p:nvPr/>
          </p:nvSpPr>
          <p:spPr>
            <a:xfrm>
              <a:off x="9528820" y="2777607"/>
              <a:ext cx="211126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ইউনিভার্সেল</a:t>
              </a:r>
              <a:r>
                <a:rPr lang="en-US" sz="2400" b="1" dirty="0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জয়েন্ট</a:t>
              </a:r>
              <a:endParaRPr lang="en-US" sz="2400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11C4F36-A195-491D-B950-DA93742CB14A}"/>
              </a:ext>
            </a:extLst>
          </p:cNvPr>
          <p:cNvGrpSpPr/>
          <p:nvPr/>
        </p:nvGrpSpPr>
        <p:grpSpPr>
          <a:xfrm>
            <a:off x="7039971" y="3626694"/>
            <a:ext cx="4407858" cy="2479420"/>
            <a:chOff x="7039971" y="3626694"/>
            <a:chExt cx="4407858" cy="247942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987679D-70D2-4142-8ECD-7DF71064DA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71" b="14671"/>
            <a:stretch/>
          </p:blipFill>
          <p:spPr>
            <a:xfrm>
              <a:off x="7039971" y="3626694"/>
              <a:ext cx="4407858" cy="2479420"/>
            </a:xfrm>
            <a:prstGeom prst="round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36C0B4F-134C-4C15-996C-3F95BB1347A2}"/>
                </a:ext>
              </a:extLst>
            </p:cNvPr>
            <p:cNvSpPr txBox="1"/>
            <p:nvPr/>
          </p:nvSpPr>
          <p:spPr>
            <a:xfrm>
              <a:off x="8529861" y="3626694"/>
              <a:ext cx="149645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ব্রেক</a:t>
              </a:r>
              <a:r>
                <a:rPr lang="en-US" sz="2400" b="1" dirty="0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সিস্টেম</a:t>
              </a:r>
              <a:endParaRPr lang="en-US" sz="2400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18040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allAtOnce"/>
      <p:bldP spid="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49AED2-5EA6-42E9-AA3D-B5A8A0E1E65F}"/>
              </a:ext>
            </a:extLst>
          </p:cNvPr>
          <p:cNvSpPr txBox="1"/>
          <p:nvPr/>
        </p:nvSpPr>
        <p:spPr>
          <a:xfrm>
            <a:off x="2536787" y="98580"/>
            <a:ext cx="71184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spc="-15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5400" b="1" spc="-15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-15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5400" b="1" spc="-15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5400" b="1" spc="-15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b="1" spc="-15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spc="-15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ধারাবাহিকতা</a:t>
            </a:r>
            <a:endParaRPr lang="en-US" sz="5400" b="1" spc="-150" dirty="0">
              <a:ln w="0"/>
              <a:solidFill>
                <a:srgbClr val="0000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4E6AE9-FA78-403C-B5FF-B898C08BBCF4}"/>
              </a:ext>
            </a:extLst>
          </p:cNvPr>
          <p:cNvSpPr txBox="1"/>
          <p:nvPr/>
        </p:nvSpPr>
        <p:spPr>
          <a:xfrm>
            <a:off x="339214" y="787739"/>
            <a:ext cx="575678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থারমোস্টেটিক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ভালভ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কার্যকর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কুলিং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সমন্বয়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টাইট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চাকায়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মাত্রায়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হাওয়া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ডিফারেন্সিয়াল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গিয়ার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বক্সে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ওয়েল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লেভেল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2C7A17-AD52-4B16-8C83-EBCE04AAD49D}"/>
              </a:ext>
            </a:extLst>
          </p:cNvPr>
          <p:cNvSpPr txBox="1"/>
          <p:nvPr/>
        </p:nvSpPr>
        <p:spPr>
          <a:xfrm>
            <a:off x="6479164" y="1990545"/>
            <a:ext cx="1120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হুইল</a:t>
            </a:r>
            <a:endParaRPr lang="en-US" sz="32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8947B7-A364-4131-BE2D-32BD18FB52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2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981" y="720726"/>
            <a:ext cx="2821662" cy="2837603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60491DEF-BA77-433D-81F5-596561937E00}"/>
              </a:ext>
            </a:extLst>
          </p:cNvPr>
          <p:cNvGrpSpPr/>
          <p:nvPr/>
        </p:nvGrpSpPr>
        <p:grpSpPr>
          <a:xfrm>
            <a:off x="6295819" y="3762217"/>
            <a:ext cx="4276119" cy="2405317"/>
            <a:chOff x="6295818" y="3428999"/>
            <a:chExt cx="4276119" cy="240531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93749F1-3EA7-43FE-A950-32079C4DE2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463" b="18463"/>
            <a:stretch/>
          </p:blipFill>
          <p:spPr>
            <a:xfrm>
              <a:off x="6295818" y="3428999"/>
              <a:ext cx="4276119" cy="2405317"/>
            </a:xfrm>
            <a:prstGeom prst="round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82B025-2805-4475-A9BE-7BA910669EF3}"/>
                </a:ext>
              </a:extLst>
            </p:cNvPr>
            <p:cNvSpPr txBox="1"/>
            <p:nvPr/>
          </p:nvSpPr>
          <p:spPr>
            <a:xfrm>
              <a:off x="6295818" y="3749962"/>
              <a:ext cx="173829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ডিফারেন্ন্সিয়াল</a:t>
              </a:r>
              <a:endParaRPr lang="en-US" sz="2400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40511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DD116E-5547-4F68-A1B4-38DFC9C68911}"/>
              </a:ext>
            </a:extLst>
          </p:cNvPr>
          <p:cNvSpPr txBox="1"/>
          <p:nvPr/>
        </p:nvSpPr>
        <p:spPr>
          <a:xfrm>
            <a:off x="2298290" y="0"/>
            <a:ext cx="75954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5400" dirty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ধারাবাহিকতা</a:t>
            </a:r>
            <a:endParaRPr lang="en-US" sz="5400" dirty="0">
              <a:ln w="0"/>
              <a:solidFill>
                <a:srgbClr val="0000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60AD21-C37F-4A39-ADF8-C1248E3AA643}"/>
              </a:ext>
            </a:extLst>
          </p:cNvPr>
          <p:cNvSpPr txBox="1"/>
          <p:nvPr/>
        </p:nvSpPr>
        <p:spPr>
          <a:xfrm>
            <a:off x="339214" y="1244938"/>
            <a:ext cx="575678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টো-ইন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টো-আউট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ক্যাস্টারের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কোণগুলি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অ্যাডজাস্ট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0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কয়েল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স্প্রিং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লীফ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স্প্রিং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শক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এবজরভার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অ্যাডজাস্ট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এগজস্ট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গ্যাস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অ্যানালাইজার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এগজস্ট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গ্যাস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ত্রূটিমুক্ত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টেইল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পাইপ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মাফলার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যদি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কার্বন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জমে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পরিস্কার</a:t>
            </a:r>
            <a:r>
              <a:rPr lang="en-US" sz="3200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lang="en-US" sz="3200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045EDC-677C-43B2-AC59-2CBB9D8C0D2C}"/>
              </a:ext>
            </a:extLst>
          </p:cNvPr>
          <p:cNvSpPr txBox="1"/>
          <p:nvPr/>
        </p:nvSpPr>
        <p:spPr>
          <a:xfrm>
            <a:off x="7941074" y="2000618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শক</a:t>
            </a:r>
            <a:r>
              <a:rPr lang="en-US" sz="2400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এবজরভার</a:t>
            </a:r>
            <a:endParaRPr lang="en-US" sz="2400" b="1" dirty="0">
              <a:solidFill>
                <a:srgbClr val="0000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CFC63F-A6F4-4FEF-8376-3613079160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2878" y="830580"/>
            <a:ext cx="947873" cy="2301977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76AF41C-96A6-47C7-BAD8-E702AFC5FB09}"/>
              </a:ext>
            </a:extLst>
          </p:cNvPr>
          <p:cNvGrpSpPr/>
          <p:nvPr/>
        </p:nvGrpSpPr>
        <p:grpSpPr>
          <a:xfrm>
            <a:off x="6634358" y="3576344"/>
            <a:ext cx="4773959" cy="2685352"/>
            <a:chOff x="6634358" y="3576344"/>
            <a:chExt cx="4773959" cy="2685352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8489398-8FA9-46A6-9973-F6713BF07D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075" b="5075"/>
            <a:stretch/>
          </p:blipFill>
          <p:spPr>
            <a:xfrm>
              <a:off x="6634358" y="3576344"/>
              <a:ext cx="4773959" cy="2685352"/>
            </a:xfrm>
            <a:prstGeom prst="round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FBAC582-BCEE-495C-ADF1-FE10881D9CCD}"/>
                </a:ext>
              </a:extLst>
            </p:cNvPr>
            <p:cNvSpPr txBox="1"/>
            <p:nvPr/>
          </p:nvSpPr>
          <p:spPr>
            <a:xfrm>
              <a:off x="6707629" y="3784953"/>
              <a:ext cx="12870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মাফলার</a:t>
              </a:r>
              <a:endParaRPr lang="en-US" sz="2400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8E7BB6B-9F3E-47DE-8BD4-4EC6F3A842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3201" y="849629"/>
            <a:ext cx="947873" cy="230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658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04BA6A4-CF43-4732-BA49-9FB4CD595C6C}"/>
              </a:ext>
            </a:extLst>
          </p:cNvPr>
          <p:cNvSpPr txBox="1"/>
          <p:nvPr/>
        </p:nvSpPr>
        <p:spPr>
          <a:xfrm>
            <a:off x="2490019" y="220124"/>
            <a:ext cx="72119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ট্যাপেট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ক্লিয়ারেন্স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এডজাস্টমেন্ট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Good_Tappet adjusting of China diesel enginePower tiller engine fitting[3]">
            <a:hlinkClick r:id="" action="ppaction://media"/>
            <a:extLst>
              <a:ext uri="{FF2B5EF4-FFF2-40B4-BE49-F238E27FC236}">
                <a16:creationId xmlns:a16="http://schemas.microsoft.com/office/drawing/2014/main" id="{4E376526-4B62-4B8D-A7A3-854159C5E67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28076" y="956469"/>
            <a:ext cx="9735848" cy="5476415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59236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8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058DE8-DE4F-4A6D-A137-924E98ED9881}"/>
              </a:ext>
            </a:extLst>
          </p:cNvPr>
          <p:cNvSpPr txBox="1"/>
          <p:nvPr/>
        </p:nvSpPr>
        <p:spPr>
          <a:xfrm>
            <a:off x="5062474" y="673960"/>
            <a:ext cx="2067051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মুল্যায়ন</a:t>
            </a:r>
            <a:endParaRPr lang="en-US" sz="5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9D13AC64-8AAB-4BBD-AC06-B5950D3702B2}"/>
              </a:ext>
            </a:extLst>
          </p:cNvPr>
          <p:cNvSpPr/>
          <p:nvPr/>
        </p:nvSpPr>
        <p:spPr>
          <a:xfrm>
            <a:off x="2246670" y="1887795"/>
            <a:ext cx="8111613" cy="3834580"/>
          </a:xfrm>
          <a:custGeom>
            <a:avLst/>
            <a:gdLst>
              <a:gd name="connsiteX0" fmla="*/ 0 w 5689600"/>
              <a:gd name="connsiteY0" fmla="*/ 182044 h 1092240"/>
              <a:gd name="connsiteX1" fmla="*/ 182044 w 5689600"/>
              <a:gd name="connsiteY1" fmla="*/ 0 h 1092240"/>
              <a:gd name="connsiteX2" fmla="*/ 5507556 w 5689600"/>
              <a:gd name="connsiteY2" fmla="*/ 0 h 1092240"/>
              <a:gd name="connsiteX3" fmla="*/ 5689600 w 5689600"/>
              <a:gd name="connsiteY3" fmla="*/ 182044 h 1092240"/>
              <a:gd name="connsiteX4" fmla="*/ 5689600 w 5689600"/>
              <a:gd name="connsiteY4" fmla="*/ 910196 h 1092240"/>
              <a:gd name="connsiteX5" fmla="*/ 5507556 w 5689600"/>
              <a:gd name="connsiteY5" fmla="*/ 1092240 h 1092240"/>
              <a:gd name="connsiteX6" fmla="*/ 182044 w 5689600"/>
              <a:gd name="connsiteY6" fmla="*/ 1092240 h 1092240"/>
              <a:gd name="connsiteX7" fmla="*/ 0 w 5689600"/>
              <a:gd name="connsiteY7" fmla="*/ 910196 h 1092240"/>
              <a:gd name="connsiteX8" fmla="*/ 0 w 5689600"/>
              <a:gd name="connsiteY8" fmla="*/ 182044 h 1092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89600" h="1092240">
                <a:moveTo>
                  <a:pt x="0" y="182044"/>
                </a:moveTo>
                <a:cubicBezTo>
                  <a:pt x="0" y="81504"/>
                  <a:pt x="81504" y="0"/>
                  <a:pt x="182044" y="0"/>
                </a:cubicBezTo>
                <a:lnTo>
                  <a:pt x="5507556" y="0"/>
                </a:lnTo>
                <a:cubicBezTo>
                  <a:pt x="5608096" y="0"/>
                  <a:pt x="5689600" y="81504"/>
                  <a:pt x="5689600" y="182044"/>
                </a:cubicBezTo>
                <a:lnTo>
                  <a:pt x="5689600" y="910196"/>
                </a:lnTo>
                <a:cubicBezTo>
                  <a:pt x="5689600" y="1010736"/>
                  <a:pt x="5608096" y="1092240"/>
                  <a:pt x="5507556" y="1092240"/>
                </a:cubicBezTo>
                <a:lnTo>
                  <a:pt x="182044" y="1092240"/>
                </a:lnTo>
                <a:cubicBezTo>
                  <a:pt x="81504" y="1092240"/>
                  <a:pt x="0" y="1010736"/>
                  <a:pt x="0" y="910196"/>
                </a:cubicBezTo>
                <a:lnTo>
                  <a:pt x="0" y="182044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68372" tIns="53319" rIns="268372" bIns="53319" numCol="1" spcCol="1270" anchor="t" anchorCtr="0">
            <a:noAutofit/>
          </a:bodyPr>
          <a:lstStyle/>
          <a:p>
            <a:pPr marL="571500" lvl="0" indent="-571500" algn="l" defTabSz="1644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en-US" sz="37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37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37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7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571500" lvl="0" indent="-571500" algn="l" defTabSz="16446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en-US" sz="37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ট্যাপেট</a:t>
            </a:r>
            <a:r>
              <a:rPr lang="en-US" sz="37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ক্লিয়ারেন্স</a:t>
            </a:r>
            <a:r>
              <a:rPr lang="en-US" sz="37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7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37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endParaRPr lang="en-US" sz="37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 algn="l" defTabSz="16446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en-US" sz="37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পাঁচটি</a:t>
            </a:r>
            <a:r>
              <a:rPr lang="en-US" sz="37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37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37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7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7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endParaRPr lang="en-US" sz="37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 algn="l" defTabSz="16446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en-US" sz="3700" b="1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ট্যাপেট</a:t>
            </a:r>
            <a:r>
              <a:rPr lang="en-US" sz="37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ক্লিয়ারেন্স</a:t>
            </a:r>
            <a:r>
              <a:rPr lang="en-US" sz="37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অ্যাডজাস্টমেন্ট</a:t>
            </a:r>
            <a:r>
              <a:rPr lang="en-US" sz="37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700" b="1" kern="1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700" b="1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7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0" indent="-571500" algn="l" defTabSz="16446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endParaRPr lang="en-US" sz="3700" b="1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20038A-1779-471E-9FDA-297AA8E22A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33" b="982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10" r="17810"/>
          <a:stretch/>
        </p:blipFill>
        <p:spPr>
          <a:xfrm>
            <a:off x="7443537" y="339310"/>
            <a:ext cx="2759242" cy="2515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26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CC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11">
            <a:extLst>
              <a:ext uri="{FF2B5EF4-FFF2-40B4-BE49-F238E27FC236}">
                <a16:creationId xmlns:a16="http://schemas.microsoft.com/office/drawing/2014/main" id="{B94F0B4D-A935-4262-84DF-6FC755D25C53}"/>
              </a:ext>
            </a:extLst>
          </p:cNvPr>
          <p:cNvSpPr/>
          <p:nvPr/>
        </p:nvSpPr>
        <p:spPr>
          <a:xfrm>
            <a:off x="4624455" y="740902"/>
            <a:ext cx="2943089" cy="619505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solidFill>
                <a:srgbClr val="333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18C6FED-75C9-4EFE-A4BE-941496A6645D}"/>
              </a:ext>
            </a:extLst>
          </p:cNvPr>
          <p:cNvSpPr/>
          <p:nvPr/>
        </p:nvSpPr>
        <p:spPr>
          <a:xfrm>
            <a:off x="1066798" y="4854241"/>
            <a:ext cx="10058400" cy="929508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গুরুত্ত্ব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C24497-2957-4385-8B60-7BACF7939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355" b="98243" l="1279" r="98140">
                        <a14:foregroundMark x1="44302" y1="63738" x2="51744" y2="715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492" y="1522601"/>
            <a:ext cx="4577013" cy="3331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283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1087849-45F5-4636-83F1-76ACAFEC188B}"/>
              </a:ext>
            </a:extLst>
          </p:cNvPr>
          <p:cNvGrpSpPr/>
          <p:nvPr/>
        </p:nvGrpSpPr>
        <p:grpSpPr>
          <a:xfrm>
            <a:off x="3493716" y="1287663"/>
            <a:ext cx="5587222" cy="2574890"/>
            <a:chOff x="1371599" y="501912"/>
            <a:chExt cx="8618908" cy="4395516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ECD1430-A5D9-4612-B833-F521C622C5CA}"/>
                </a:ext>
              </a:extLst>
            </p:cNvPr>
            <p:cNvGrpSpPr/>
            <p:nvPr/>
          </p:nvGrpSpPr>
          <p:grpSpPr>
            <a:xfrm>
              <a:off x="1371599" y="501912"/>
              <a:ext cx="8618908" cy="4395516"/>
              <a:chOff x="1271400" y="501912"/>
              <a:chExt cx="8618908" cy="4395516"/>
            </a:xfrm>
          </p:grpSpPr>
          <p:pic>
            <p:nvPicPr>
              <p:cNvPr id="5" name="Picture 4" descr="school-building-hi.png">
                <a:extLst>
                  <a:ext uri="{FF2B5EF4-FFF2-40B4-BE49-F238E27FC236}">
                    <a16:creationId xmlns:a16="http://schemas.microsoft.com/office/drawing/2014/main" id="{BC5F5CB9-B64E-4FFD-BE39-FA54329C0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1271400" y="517745"/>
                <a:ext cx="8618908" cy="3806483"/>
              </a:xfrm>
              <a:prstGeom prst="rect">
                <a:avLst/>
              </a:prstGeom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</p:pic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C934F925-4093-44ED-8D9E-D4CFA0F07FB5}"/>
                  </a:ext>
                </a:extLst>
              </p:cNvPr>
              <p:cNvSpPr/>
              <p:nvPr/>
            </p:nvSpPr>
            <p:spPr>
              <a:xfrm rot="11446647" flipH="1" flipV="1">
                <a:off x="2960765" y="501912"/>
                <a:ext cx="4837469" cy="4395516"/>
              </a:xfrm>
              <a:prstGeom prst="blockArc">
                <a:avLst>
                  <a:gd name="adj1" fmla="val 11348281"/>
                  <a:gd name="adj2" fmla="val 19580464"/>
                  <a:gd name="adj3" fmla="val 28286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prstTxWarp prst="textArchUp">
                  <a:avLst>
                    <a:gd name="adj" fmla="val 8436381"/>
                  </a:avLst>
                </a:prstTxWarp>
              </a:bodyPr>
              <a:lstStyle/>
              <a:p>
                <a:pPr algn="ctr"/>
                <a:endParaRPr lang="en-US" sz="5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  <a:p>
                <a:pPr algn="ctr"/>
                <a:endParaRPr lang="en-US" sz="5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252E1C7-ED65-4D86-804A-57D731949296}"/>
                </a:ext>
              </a:extLst>
            </p:cNvPr>
            <p:cNvSpPr txBox="1"/>
            <p:nvPr/>
          </p:nvSpPr>
          <p:spPr>
            <a:xfrm>
              <a:off x="3575078" y="1272331"/>
              <a:ext cx="3587962" cy="2809921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</p:spPr>
          <p:txBody>
            <a:bodyPr wrap="square" rtlCol="0" anchor="ctr">
              <a:prstTxWarp prst="textArchUp">
                <a:avLst>
                  <a:gd name="adj" fmla="val 9728332"/>
                </a:avLst>
              </a:prstTxWarp>
              <a:spAutoFit/>
            </a:bodyPr>
            <a:lstStyle/>
            <a:p>
              <a:pPr algn="ctr"/>
              <a:r>
                <a:rPr lang="en-US" sz="4800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বাড়ির</a:t>
              </a:r>
              <a:r>
                <a:rPr lang="en-US" sz="4800" b="1" dirty="0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800" b="1" dirty="0" err="1">
                  <a:solidFill>
                    <a:srgbClr val="0000CC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কাজ</a:t>
              </a:r>
              <a:endParaRPr lang="en-US" sz="4800" b="1" dirty="0">
                <a:solidFill>
                  <a:srgbClr val="0000CC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73D904-8DDE-4777-B85A-E9AE38389167}"/>
              </a:ext>
            </a:extLst>
          </p:cNvPr>
          <p:cNvSpPr/>
          <p:nvPr/>
        </p:nvSpPr>
        <p:spPr>
          <a:xfrm>
            <a:off x="1411924" y="3467100"/>
            <a:ext cx="9368151" cy="1782817"/>
          </a:xfrm>
          <a:prstGeom prst="round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তোমাদের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এলাকাতে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টিলার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ইঞ্জিনে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সব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টপ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ওভারহলিং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উহার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045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1AF0C6-AD1F-45DC-A830-AF0FCE851E1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139" y="3990230"/>
            <a:ext cx="1162856" cy="130547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AA85B05-4D21-4FF0-9841-744C5DCF35C1}"/>
              </a:ext>
            </a:extLst>
          </p:cNvPr>
          <p:cNvSpPr txBox="1"/>
          <p:nvPr/>
        </p:nvSpPr>
        <p:spPr>
          <a:xfrm>
            <a:off x="4945626" y="372674"/>
            <a:ext cx="23007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65BF03-F643-439D-AB89-A85AE02667AB}"/>
              </a:ext>
            </a:extLst>
          </p:cNvPr>
          <p:cNvSpPr txBox="1"/>
          <p:nvPr/>
        </p:nvSpPr>
        <p:spPr>
          <a:xfrm>
            <a:off x="1251284" y="1735767"/>
            <a:ext cx="9689432" cy="450892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  <a:scene3d>
              <a:camera prst="obliqueTopLeft"/>
              <a:lightRig rig="threePt" dir="t"/>
            </a:scene3d>
          </a:bodyPr>
          <a:lstStyle/>
          <a:p>
            <a:pPr algn="ctr"/>
            <a:r>
              <a:rPr lang="en-US" sz="28700" b="1" dirty="0" err="1">
                <a:solidFill>
                  <a:srgbClr val="0000CC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8700" b="1" dirty="0">
              <a:solidFill>
                <a:srgbClr val="0000CC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1B5988-D2FB-4124-A995-2113969728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707" l="4079" r="9737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55" y="1113999"/>
            <a:ext cx="1727890" cy="179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708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15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42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5905 -0.23356 L -0.5905 -0.23333 C -0.5931 -0.22731 -0.59597 -0.22152 -0.59844 -0.21481 C -0.59909 -0.21273 -0.60013 -0.21018 -0.59974 -0.20787 C -0.5987 -0.20254 -0.59623 -0.19861 -0.5944 -0.19375 C -0.5905 -0.19467 -0.58633 -0.19398 -0.58256 -0.19606 C -0.58086 -0.19722 -0.58008 -0.20115 -0.57865 -0.20324 C -0.57748 -0.20509 -0.57604 -0.20625 -0.57474 -0.20787 C -0.57422 -0.21018 -0.57344 -0.2125 -0.57344 -0.21481 C -0.57344 -0.21967 -0.57318 -0.225 -0.57474 -0.22893 C -0.57578 -0.23148 -0.57813 -0.23078 -0.57995 -0.23125 C -0.58308 -0.23217 -0.58607 -0.23287 -0.5892 -0.23356 C -0.59089 -0.23287 -0.5931 -0.23356 -0.5944 -0.23125 C -0.59753 -0.22569 -0.59805 -0.20578 -0.59844 -0.20092 C -0.59662 -0.18912 -0.59584 -0.17685 -0.5931 -0.16574 C -0.59219 -0.16227 -0.58972 -0.16064 -0.58789 -0.15879 C -0.58633 -0.15717 -0.57982 -0.15463 -0.57865 -0.15393 C -0.57045 -0.15717 -0.56628 -0.1581 -0.55886 -0.16342 C -0.55703 -0.16481 -0.55547 -0.16666 -0.55365 -0.16805 C -0.55065 -0.1706 -0.54753 -0.17291 -0.5444 -0.175 C -0.5405 -0.17777 -0.53659 -0.17986 -0.53256 -0.18217 C -0.53125 -0.18449 -0.52956 -0.18634 -0.52865 -0.18912 C -0.52774 -0.19189 -0.52774 -0.19537 -0.52735 -0.19861 C -0.52435 -0.21805 -0.52474 -0.20879 -0.52474 -0.22199 L -0.52474 -0.22176 C -0.5293 -0.20046 -0.52995 -0.19444 -0.53516 -0.17754 C -0.53646 -0.17338 -0.53763 -0.16944 -0.5392 -0.16574 C -0.54024 -0.16319 -0.54167 -0.16088 -0.5431 -0.15879 C -0.54831 -0.15139 -0.553 -0.14282 -0.55886 -0.13773 C -0.58269 -0.11666 -0.5556 -0.14027 -0.58125 -0.11898 C -0.58399 -0.11666 -0.58659 -0.11458 -0.5892 -0.11203 C -0.59479 -0.10648 -0.59102 -0.10717 -0.59571 -0.10717 L -0.59701 -0.10717 C -0.5892 -0.09583 -0.56875 -0.06551 -0.56159 -0.0581 C -0.55847 -0.05509 -0.55521 -0.05231 -0.55235 -0.04884 C -0.54532 -0.04027 -0.53399 -0.02384 -0.52865 -0.01365 C -0.52526 -0.00717 -0.52266 0.00047 -0.5194 0.00741 C -0.51511 0.01644 -0.5155 0.01065 -0.5155 0.01667 L -0.52474 0.00741 C -0.52383 -0.03935 -0.52383 -0.08634 -0.52201 -0.1331 C -0.52175 -0.14259 -0.51927 -0.15162 -0.5181 -0.16111 C -0.51706 -0.16898 -0.51563 -0.18981 -0.5155 -0.19606 C -0.51524 -0.20717 -0.5155 -0.21805 -0.5155 -0.22893 L -0.52735 -0.24305 C -0.52201 -0.24143 -0.51693 -0.23865 -0.51159 -0.23819 C -0.46641 -0.23611 -0.42123 -0.23588 -0.37604 -0.23588 L -0.37865 -0.23588 C -0.38034 -0.22662 -0.38256 -0.21736 -0.38386 -0.20787 C -0.38789 -0.17777 -0.38542 -0.17893 -0.38789 -0.1493 C -0.38841 -0.14236 -0.38959 -0.13541 -0.3905 -0.12824 C -0.38998 -0.0956 -0.38998 -0.06273 -0.3892 -0.03009 C -0.38907 -0.02685 -0.38828 -0.02384 -0.38789 -0.0206 C -0.38737 -0.01689 -0.38646 -0.00902 -0.38646 -0.00879 L -0.3931 -0.0206 C -0.39532 -0.02916 -0.39688 -0.03842 -0.39961 -0.04629 C -0.40638 -0.06551 -0.41211 -0.06713 -0.42071 -0.08379 C -0.42253 -0.08727 -0.42305 -0.09189 -0.42474 -0.0956 C -0.42904 -0.10532 -0.43321 -0.11018 -0.4392 -0.11666 C -0.44089 -0.11852 -0.44271 -0.11967 -0.4444 -0.12129 C -0.46341 -0.11898 -0.46198 -0.12893 -0.4681 -0.10717 C -0.46914 -0.10347 -0.46979 -0.09953 -0.47071 -0.0956 C -0.47032 -0.08472 -0.47253 -0.07222 -0.4694 -0.06273 C -0.46797 -0.05856 -0.46485 -0.06852 -0.46289 -0.07222 C -0.46159 -0.0743 -0.45782 -0.08611 -0.45756 -0.08842 C -0.45716 -0.09236 -0.45756 -0.09629 -0.45756 -0.10023 L -0.3168 -0.23356 C -0.3168 -0.2324 -0.31732 -0.21157 -0.3194 -0.20555 C -0.32383 -0.19282 -0.32474 -0.19514 -0.32995 -0.18449 C -0.33099 -0.1824 -0.33164 -0.17986 -0.33256 -0.17754 C -0.33216 -0.14398 -0.33282 -0.11018 -0.33125 -0.07685 C -0.33112 -0.07291 -0.32839 -0.07083 -0.32735 -0.06736 C -0.32618 -0.06389 -0.32578 -0.05949 -0.32461 -0.05578 C -0.32175 -0.04629 -0.3155 -0.02777 -0.3155 -0.02754 C -0.31498 -0.02453 -0.31381 -0.02152 -0.3142 -0.01828 C -0.31706 0.01343 -0.31602 0.02223 -0.32461 0.04028 C -0.32591 0.0426 -0.32722 0.04514 -0.32865 0.04723 C -0.33203 0.05209 -0.3392 0.06135 -0.3392 0.06158 C -0.34219 0.06042 -0.34532 0.05996 -0.34831 0.0588 C -0.34974 0.05834 -0.35157 0.05857 -0.35235 0.05648 C -0.35326 0.05394 -0.35235 0.05023 -0.35235 0.04723 L -0.32071 -0.24305 C -0.25456 -0.23356 -0.29883 -0.23819 -0.18776 -0.23819 L -0.17865 -0.23588 C -0.18125 -0.22963 -0.18308 -0.22222 -0.18646 -0.21713 C -0.19545 -0.2037 -0.20287 -0.19907 -0.21276 -0.19143 C -0.2155 -0.1868 -0.21797 -0.18194 -0.22071 -0.17754 C -0.22279 -0.17407 -0.22539 -0.17176 -0.22735 -0.16805 C -0.23542 -0.15185 -0.2267 -0.15972 -0.23646 -0.14236 C -0.23868 -0.13842 -0.24167 -0.13564 -0.2444 -0.1331 C -0.25261 -0.125 -0.24961 -0.1331 -0.25235 -0.12361 L -0.25365 -0.12361 C -0.25052 -0.11504 -0.24792 -0.10602 -0.2444 -0.09791 C -0.23646 -0.07939 -0.23854 -0.08889 -0.23125 -0.07685 C -0.22761 -0.07083 -0.225 -0.06273 -0.22071 -0.0581 C -0.21849 -0.05578 -0.21628 -0.0537 -0.21407 -0.05115 C -0.21068 -0.04699 -0.20352 -0.03634 -0.20091 -0.0324 C -0.19961 -0.03009 -0.19844 -0.02731 -0.19701 -0.02546 C -0.19493 -0.02268 -0.19245 -0.02106 -0.1905 -0.01828 C -0.18438 -0.00972 -0.1849 -0.01018 -0.18256 -0.00185 L -0.18125 0.00047 C -0.18164 -0.01435 -0.1819 -0.02916 -0.18256 -0.04398 C -0.18282 -0.04953 -0.18386 -0.05486 -0.18386 -0.06041 C -0.18347 -0.09166 -0.18216 -0.12291 -0.18125 -0.15393 C -0.18086 -0.16412 -0.18008 -0.1743 -0.17995 -0.18449 C -0.17969 -0.20092 -0.17995 -0.21713 -0.17995 -0.23356 L -0.17995 -0.24074 C -0.17591 -0.23981 -0.17188 -0.24004 -0.1681 -0.23819 C -0.12774 -0.21875 -0.16602 -0.23102 -0.1431 -0.2243 C -0.14128 -0.22268 -0.13972 -0.2206 -0.13776 -0.21967 C -0.1319 -0.21643 -0.128 -0.21713 -0.12201 -0.21713 L -0.1181 -0.26157 C -0.12214 -0.17569 -0.12162 -0.19699 -0.1168 -0.03935 C -0.11654 -0.03356 -0.11407 -0.02847 -0.11276 -0.02291 C -0.11081 0.02246 -0.11302 -0.0081 -0.10886 0.02848 C -0.10716 0.04329 -0.10495 0.0426 -0.10886 0.0426 L -0.1181 -0.24074 C -0.06667 -0.23055 -0.08646 -0.22824 -0.05886 -0.23356 L -0.06276 -0.23356 C -0.06328 -0.22199 -0.06407 -0.21018 -0.06407 -0.19861 C -0.06407 -0.17662 -0.06328 -0.15486 -0.06276 -0.1331 C -0.06146 -0.07824 -0.06146 -0.1081 -0.06146 -0.08842 L -0.06146 -0.08611 C -0.04232 -0.04722 -0.05664 -0.06412 -0.02852 -0.13055 C -0.02357 -0.14236 -0.02123 -0.14977 -0.01537 -0.15879 C -0.0142 -0.16064 -0.01276 -0.16157 -0.01146 -0.16342 C -0.01055 -0.16481 -0.00886 -0.16805 -0.00886 -0.16782 L 0.00169 -0.17986 C 0.00521 -0.1743 0.00924 -0.16967 0.01224 -0.16342 C 0.01406 -0.15949 0.01601 -0.15463 0.01614 -0.1493 C 0.01718 -0.12338 0.01679 -0.10231 0.01224 -0.07916 C 0.01106 -0.07361 0.00963 -0.06828 0.00833 -0.06273 C 0.00534 -0.03078 0.00481 -0.03217 0.00833 0.01922 C 0.00898 0.02894 0.01393 0.03264 0.01744 0.03773 C 0.01849 0.03936 0.02018 0.0426 0.02018 0.04283 L -0.08646 -0.24074 C -0.03933 -0.25 -0.07865 -0.24305 0.0319 -0.24305 L 0.0319 -0.24282 " pathEditMode="relative" rAng="0" ptsTypes="AAAAAAAAAAAAAAAAAAAAAAAAAAAAAAAAAAAAAAAAAAAAAAAAAAAAAAAAAAAAAAAAAAAAAAAAAAAAAAAAAAAAAAAAAAAAAAAAAAAAAAAAAAAAAAAAAAAAAAAAAAAAAAAAAAAAAAAAA">
                                      <p:cBhvr>
                                        <p:cTn id="16" dur="2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51" y="1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903</TotalTime>
  <Words>513</Words>
  <Application>Microsoft Office PowerPoint</Application>
  <PresentationFormat>Widescreen</PresentationFormat>
  <Paragraphs>99</Paragraphs>
  <Slides>18</Slides>
  <Notes>1</Notes>
  <HiddenSlides>1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Yu Mincho Light</vt:lpstr>
      <vt:lpstr>Arial</vt:lpstr>
      <vt:lpstr>Calibri</vt:lpstr>
      <vt:lpstr>NikoshBAN</vt:lpstr>
      <vt:lpstr>Times New Roman</vt:lpstr>
      <vt:lpstr>Wingdings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Shofi Uddin</dc:creator>
  <cp:lastModifiedBy>Engr. Md. Shofi Uddin</cp:lastModifiedBy>
  <cp:revision>68</cp:revision>
  <dcterms:created xsi:type="dcterms:W3CDTF">2020-11-16T12:49:44Z</dcterms:created>
  <dcterms:modified xsi:type="dcterms:W3CDTF">2026-07-11T05:31:42Z</dcterms:modified>
</cp:coreProperties>
</file>