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34" r:id="rId2"/>
  </p:sldMasterIdLst>
  <p:notesMasterIdLst>
    <p:notesMasterId r:id="rId22"/>
  </p:notesMasterIdLst>
  <p:sldIdLst>
    <p:sldId id="638" r:id="rId3"/>
    <p:sldId id="639" r:id="rId4"/>
    <p:sldId id="259" r:id="rId5"/>
    <p:sldId id="257" r:id="rId6"/>
    <p:sldId id="260" r:id="rId7"/>
    <p:sldId id="261" r:id="rId8"/>
    <p:sldId id="262" r:id="rId9"/>
    <p:sldId id="267" r:id="rId10"/>
    <p:sldId id="647" r:id="rId11"/>
    <p:sldId id="265" r:id="rId12"/>
    <p:sldId id="645" r:id="rId13"/>
    <p:sldId id="288" r:id="rId14"/>
    <p:sldId id="266" r:id="rId15"/>
    <p:sldId id="272" r:id="rId16"/>
    <p:sldId id="273" r:id="rId17"/>
    <p:sldId id="643" r:id="rId18"/>
    <p:sldId id="274" r:id="rId19"/>
    <p:sldId id="644" r:id="rId20"/>
    <p:sldId id="270" r:id="rId21"/>
  </p:sldIdLst>
  <p:sldSz cx="13716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ayet Hossain" userId="d1f3bbcc8807d754" providerId="LiveId" clId="{7F6D498E-A3B3-43F7-BF7D-DCB8E0E07A97}"/>
    <pc:docChg chg="undo redo custSel addSld delSld modSld sldOrd">
      <pc:chgData name="Belayet Hossain" userId="d1f3bbcc8807d754" providerId="LiveId" clId="{7F6D498E-A3B3-43F7-BF7D-DCB8E0E07A97}" dt="2026-02-05T17:16:18.345" v="1017"/>
      <pc:docMkLst>
        <pc:docMk/>
      </pc:docMkLst>
      <pc:sldChg chg="del ord">
        <pc:chgData name="Belayet Hossain" userId="d1f3bbcc8807d754" providerId="LiveId" clId="{7F6D498E-A3B3-43F7-BF7D-DCB8E0E07A97}" dt="2026-02-05T15:57:56.248" v="109" actId="47"/>
        <pc:sldMkLst>
          <pc:docMk/>
          <pc:sldMk cId="2093223551" sldId="256"/>
        </pc:sldMkLst>
      </pc:sldChg>
      <pc:sldChg chg="addSp delSp modSp mod modAnim">
        <pc:chgData name="Belayet Hossain" userId="d1f3bbcc8807d754" providerId="LiveId" clId="{7F6D498E-A3B3-43F7-BF7D-DCB8E0E07A97}" dt="2026-02-05T17:10:56.981" v="1006" actId="20577"/>
        <pc:sldMkLst>
          <pc:docMk/>
          <pc:sldMk cId="3605641758" sldId="257"/>
        </pc:sldMkLst>
        <pc:spChg chg="mod">
          <ac:chgData name="Belayet Hossain" userId="d1f3bbcc8807d754" providerId="LiveId" clId="{7F6D498E-A3B3-43F7-BF7D-DCB8E0E07A97}" dt="2026-02-05T17:10:56.981" v="1006" actId="20577"/>
          <ac:spMkLst>
            <pc:docMk/>
            <pc:sldMk cId="3605641758" sldId="257"/>
            <ac:spMk id="6" creationId="{1687735C-ECF9-4CE1-ABE4-4D1A0B749C5E}"/>
          </ac:spMkLst>
        </pc:spChg>
        <pc:grpChg chg="del mod">
          <ac:chgData name="Belayet Hossain" userId="d1f3bbcc8807d754" providerId="LiveId" clId="{7F6D498E-A3B3-43F7-BF7D-DCB8E0E07A97}" dt="2026-02-05T16:08:51.382" v="228" actId="478"/>
          <ac:grpSpMkLst>
            <pc:docMk/>
            <pc:sldMk cId="3605641758" sldId="257"/>
            <ac:grpSpMk id="10" creationId="{3FC99F08-39C0-44C1-90C5-5D99A2AFEEA7}"/>
          </ac:grpSpMkLst>
        </pc:grpChg>
        <pc:grpChg chg="del mod">
          <ac:chgData name="Belayet Hossain" userId="d1f3bbcc8807d754" providerId="LiveId" clId="{7F6D498E-A3B3-43F7-BF7D-DCB8E0E07A97}" dt="2026-02-05T16:08:52.374" v="229" actId="478"/>
          <ac:grpSpMkLst>
            <pc:docMk/>
            <pc:sldMk cId="3605641758" sldId="257"/>
            <ac:grpSpMk id="11" creationId="{456905C6-4476-4E6A-AC4B-45CDFB2B1AD9}"/>
          </ac:grpSpMkLst>
        </pc:grpChg>
        <pc:picChg chg="add mod">
          <ac:chgData name="Belayet Hossain" userId="d1f3bbcc8807d754" providerId="LiveId" clId="{7F6D498E-A3B3-43F7-BF7D-DCB8E0E07A97}" dt="2026-02-05T16:09:26.230" v="235" actId="1076"/>
          <ac:picMkLst>
            <pc:docMk/>
            <pc:sldMk cId="3605641758" sldId="257"/>
            <ac:picMk id="7" creationId="{B12F313B-8D40-7832-3288-70F4D8FA38A6}"/>
          </ac:picMkLst>
        </pc:picChg>
        <pc:picChg chg="del mod">
          <ac:chgData name="Belayet Hossain" userId="d1f3bbcc8807d754" providerId="LiveId" clId="{7F6D498E-A3B3-43F7-BF7D-DCB8E0E07A97}" dt="2026-02-05T16:08:51.382" v="228" actId="478"/>
          <ac:picMkLst>
            <pc:docMk/>
            <pc:sldMk cId="3605641758" sldId="257"/>
            <ac:picMk id="12" creationId="{5CC6512E-1FB3-4459-9EB7-B2E184E20363}"/>
          </ac:picMkLst>
        </pc:picChg>
        <pc:picChg chg="mod">
          <ac:chgData name="Belayet Hossain" userId="d1f3bbcc8807d754" providerId="LiveId" clId="{7F6D498E-A3B3-43F7-BF7D-DCB8E0E07A97}" dt="2026-02-05T16:08:51.382" v="228" actId="478"/>
          <ac:picMkLst>
            <pc:docMk/>
            <pc:sldMk cId="3605641758" sldId="257"/>
            <ac:picMk id="13" creationId="{4764D013-5E0B-4C26-B53D-90BC80B49B8E}"/>
          </ac:picMkLst>
        </pc:picChg>
        <pc:picChg chg="mod">
          <ac:chgData name="Belayet Hossain" userId="d1f3bbcc8807d754" providerId="LiveId" clId="{7F6D498E-A3B3-43F7-BF7D-DCB8E0E07A97}" dt="2026-02-05T16:08:51.382" v="228" actId="478"/>
          <ac:picMkLst>
            <pc:docMk/>
            <pc:sldMk cId="3605641758" sldId="257"/>
            <ac:picMk id="14" creationId="{2BDD2D19-E792-4BF9-9EB3-B53AD67F8DC1}"/>
          </ac:picMkLst>
        </pc:picChg>
        <pc:picChg chg="mod">
          <ac:chgData name="Belayet Hossain" userId="d1f3bbcc8807d754" providerId="LiveId" clId="{7F6D498E-A3B3-43F7-BF7D-DCB8E0E07A97}" dt="2026-02-05T16:08:51.382" v="228" actId="478"/>
          <ac:picMkLst>
            <pc:docMk/>
            <pc:sldMk cId="3605641758" sldId="257"/>
            <ac:picMk id="15" creationId="{05D83626-89A8-4E18-8FF9-1FC351CDC892}"/>
          </ac:picMkLst>
        </pc:picChg>
      </pc:sldChg>
      <pc:sldChg chg="del ord">
        <pc:chgData name="Belayet Hossain" userId="d1f3bbcc8807d754" providerId="LiveId" clId="{7F6D498E-A3B3-43F7-BF7D-DCB8E0E07A97}" dt="2026-02-05T16:02:07.699" v="208" actId="47"/>
        <pc:sldMkLst>
          <pc:docMk/>
          <pc:sldMk cId="3888584587" sldId="258"/>
        </pc:sldMkLst>
      </pc:sldChg>
      <pc:sldChg chg="modSp mod">
        <pc:chgData name="Belayet Hossain" userId="d1f3bbcc8807d754" providerId="LiveId" clId="{7F6D498E-A3B3-43F7-BF7D-DCB8E0E07A97}" dt="2026-02-05T16:06:14.512" v="219" actId="14826"/>
        <pc:sldMkLst>
          <pc:docMk/>
          <pc:sldMk cId="1710652704" sldId="259"/>
        </pc:sldMkLst>
        <pc:spChg chg="mod">
          <ac:chgData name="Belayet Hossain" userId="d1f3bbcc8807d754" providerId="LiveId" clId="{7F6D498E-A3B3-43F7-BF7D-DCB8E0E07A97}" dt="2026-02-05T16:04:42.615" v="218" actId="20577"/>
          <ac:spMkLst>
            <pc:docMk/>
            <pc:sldMk cId="1710652704" sldId="259"/>
            <ac:spMk id="13" creationId="{FB6DAAB1-D6DC-45DA-9378-B1D9F02DA689}"/>
          </ac:spMkLst>
        </pc:spChg>
        <pc:picChg chg="mod">
          <ac:chgData name="Belayet Hossain" userId="d1f3bbcc8807d754" providerId="LiveId" clId="{7F6D498E-A3B3-43F7-BF7D-DCB8E0E07A97}" dt="2026-02-05T16:06:14.512" v="219" actId="14826"/>
          <ac:picMkLst>
            <pc:docMk/>
            <pc:sldMk cId="1710652704" sldId="259"/>
            <ac:picMk id="12" creationId="{3A46EFAF-FCA2-4526-965F-2EB6036EBE11}"/>
          </ac:picMkLst>
        </pc:picChg>
      </pc:sldChg>
      <pc:sldChg chg="modSp mod modAnim">
        <pc:chgData name="Belayet Hossain" userId="d1f3bbcc8807d754" providerId="LiveId" clId="{7F6D498E-A3B3-43F7-BF7D-DCB8E0E07A97}" dt="2026-02-05T16:11:56.656" v="264"/>
        <pc:sldMkLst>
          <pc:docMk/>
          <pc:sldMk cId="1038319486" sldId="260"/>
        </pc:sldMkLst>
        <pc:spChg chg="mod">
          <ac:chgData name="Belayet Hossain" userId="d1f3bbcc8807d754" providerId="LiveId" clId="{7F6D498E-A3B3-43F7-BF7D-DCB8E0E07A97}" dt="2026-02-05T16:10:53.372" v="258" actId="14100"/>
          <ac:spMkLst>
            <pc:docMk/>
            <pc:sldMk cId="1038319486" sldId="260"/>
            <ac:spMk id="7" creationId="{2849B628-1B4C-4DDF-89BB-58D2C91D55BB}"/>
          </ac:spMkLst>
        </pc:spChg>
        <pc:spChg chg="mod">
          <ac:chgData name="Belayet Hossain" userId="d1f3bbcc8807d754" providerId="LiveId" clId="{7F6D498E-A3B3-43F7-BF7D-DCB8E0E07A97}" dt="2026-02-05T16:11:25.803" v="262" actId="20577"/>
          <ac:spMkLst>
            <pc:docMk/>
            <pc:sldMk cId="1038319486" sldId="260"/>
            <ac:spMk id="8" creationId="{13379688-D395-474E-A267-85FBAE8F581F}"/>
          </ac:spMkLst>
        </pc:spChg>
        <pc:picChg chg="mod">
          <ac:chgData name="Belayet Hossain" userId="d1f3bbcc8807d754" providerId="LiveId" clId="{7F6D498E-A3B3-43F7-BF7D-DCB8E0E07A97}" dt="2026-02-05T16:10:13.341" v="238" actId="14826"/>
          <ac:picMkLst>
            <pc:docMk/>
            <pc:sldMk cId="1038319486" sldId="260"/>
            <ac:picMk id="10" creationId="{6C3E2545-376F-426E-85A9-CD5D6D2A40D4}"/>
          </ac:picMkLst>
        </pc:picChg>
      </pc:sldChg>
      <pc:sldChg chg="addSp delSp modSp mod modAnim">
        <pc:chgData name="Belayet Hossain" userId="d1f3bbcc8807d754" providerId="LiveId" clId="{7F6D498E-A3B3-43F7-BF7D-DCB8E0E07A97}" dt="2026-02-05T17:12:22.676" v="1007"/>
        <pc:sldMkLst>
          <pc:docMk/>
          <pc:sldMk cId="1509404016" sldId="262"/>
        </pc:sldMkLst>
        <pc:spChg chg="mod">
          <ac:chgData name="Belayet Hossain" userId="d1f3bbcc8807d754" providerId="LiveId" clId="{7F6D498E-A3B3-43F7-BF7D-DCB8E0E07A97}" dt="2026-02-05T16:22:57.233" v="365" actId="20577"/>
          <ac:spMkLst>
            <pc:docMk/>
            <pc:sldMk cId="1509404016" sldId="262"/>
            <ac:spMk id="5" creationId="{2C06D780-9EAA-4C63-BBB1-252B0CA327F2}"/>
          </ac:spMkLst>
        </pc:spChg>
        <pc:spChg chg="mod">
          <ac:chgData name="Belayet Hossain" userId="d1f3bbcc8807d754" providerId="LiveId" clId="{7F6D498E-A3B3-43F7-BF7D-DCB8E0E07A97}" dt="2026-02-05T16:19:38.242" v="335" actId="108"/>
          <ac:spMkLst>
            <pc:docMk/>
            <pc:sldMk cId="1509404016" sldId="262"/>
            <ac:spMk id="6" creationId="{EFEE0553-6A34-476A-88FE-C48550930573}"/>
          </ac:spMkLst>
        </pc:spChg>
        <pc:spChg chg="mod">
          <ac:chgData name="Belayet Hossain" userId="d1f3bbcc8807d754" providerId="LiveId" clId="{7F6D498E-A3B3-43F7-BF7D-DCB8E0E07A97}" dt="2026-02-05T16:35:16.469" v="519" actId="1076"/>
          <ac:spMkLst>
            <pc:docMk/>
            <pc:sldMk cId="1509404016" sldId="262"/>
            <ac:spMk id="7" creationId="{C2D9E940-099F-44A2-AEB3-4F980BEA6430}"/>
          </ac:spMkLst>
        </pc:spChg>
        <pc:spChg chg="mod">
          <ac:chgData name="Belayet Hossain" userId="d1f3bbcc8807d754" providerId="LiveId" clId="{7F6D498E-A3B3-43F7-BF7D-DCB8E0E07A97}" dt="2026-02-05T16:35:00.572" v="518" actId="1076"/>
          <ac:spMkLst>
            <pc:docMk/>
            <pc:sldMk cId="1509404016" sldId="262"/>
            <ac:spMk id="8" creationId="{914FF9A9-1642-4BE2-A3A5-A6EA5E36859B}"/>
          </ac:spMkLst>
        </pc:spChg>
        <pc:spChg chg="mod">
          <ac:chgData name="Belayet Hossain" userId="d1f3bbcc8807d754" providerId="LiveId" clId="{7F6D498E-A3B3-43F7-BF7D-DCB8E0E07A97}" dt="2026-02-05T16:22:42.809" v="364" actId="1076"/>
          <ac:spMkLst>
            <pc:docMk/>
            <pc:sldMk cId="1509404016" sldId="262"/>
            <ac:spMk id="10" creationId="{13CC7FB7-B4B2-40C7-B753-82D2AE073185}"/>
          </ac:spMkLst>
        </pc:spChg>
        <pc:picChg chg="del mod">
          <ac:chgData name="Belayet Hossain" userId="d1f3bbcc8807d754" providerId="LiveId" clId="{7F6D498E-A3B3-43F7-BF7D-DCB8E0E07A97}" dt="2026-02-05T16:13:00.728" v="266" actId="478"/>
          <ac:picMkLst>
            <pc:docMk/>
            <pc:sldMk cId="1509404016" sldId="262"/>
            <ac:picMk id="9" creationId="{7F2DAE1E-4C94-4351-A2D8-C913FCA8E56A}"/>
          </ac:picMkLst>
        </pc:picChg>
        <pc:picChg chg="add mod">
          <ac:chgData name="Belayet Hossain" userId="d1f3bbcc8807d754" providerId="LiveId" clId="{7F6D498E-A3B3-43F7-BF7D-DCB8E0E07A97}" dt="2026-02-05T16:34:53.672" v="517" actId="1076"/>
          <ac:picMkLst>
            <pc:docMk/>
            <pc:sldMk cId="1509404016" sldId="262"/>
            <ac:picMk id="11" creationId="{FF25A08C-1FEB-CA58-3357-E4470FEEF756}"/>
          </ac:picMkLst>
        </pc:picChg>
      </pc:sldChg>
      <pc:sldChg chg="delSp modSp mod delAnim">
        <pc:chgData name="Belayet Hossain" userId="d1f3bbcc8807d754" providerId="LiveId" clId="{7F6D498E-A3B3-43F7-BF7D-DCB8E0E07A97}" dt="2026-02-05T16:57:35.920" v="898" actId="20577"/>
        <pc:sldMkLst>
          <pc:docMk/>
          <pc:sldMk cId="2275208554" sldId="266"/>
        </pc:sldMkLst>
        <pc:spChg chg="mod">
          <ac:chgData name="Belayet Hossain" userId="d1f3bbcc8807d754" providerId="LiveId" clId="{7F6D498E-A3B3-43F7-BF7D-DCB8E0E07A97}" dt="2026-02-05T16:50:03.379" v="805" actId="20577"/>
          <ac:spMkLst>
            <pc:docMk/>
            <pc:sldMk cId="2275208554" sldId="266"/>
            <ac:spMk id="6" creationId="{639286FF-9846-4F6C-9D2D-D5E598997345}"/>
          </ac:spMkLst>
        </pc:spChg>
        <pc:spChg chg="mod">
          <ac:chgData name="Belayet Hossain" userId="d1f3bbcc8807d754" providerId="LiveId" clId="{7F6D498E-A3B3-43F7-BF7D-DCB8E0E07A97}" dt="2026-02-05T16:57:35.920" v="898" actId="20577"/>
          <ac:spMkLst>
            <pc:docMk/>
            <pc:sldMk cId="2275208554" sldId="266"/>
            <ac:spMk id="7" creationId="{D9C0F5CE-F83A-4CA8-8820-B3C205BFB9B7}"/>
          </ac:spMkLst>
        </pc:spChg>
        <pc:spChg chg="del">
          <ac:chgData name="Belayet Hossain" userId="d1f3bbcc8807d754" providerId="LiveId" clId="{7F6D498E-A3B3-43F7-BF7D-DCB8E0E07A97}" dt="2026-02-05T16:54:52.761" v="887" actId="478"/>
          <ac:spMkLst>
            <pc:docMk/>
            <pc:sldMk cId="2275208554" sldId="266"/>
            <ac:spMk id="11" creationId="{6EA07FE5-C08E-4BD0-B1F1-9DA8207AD5D3}"/>
          </ac:spMkLst>
        </pc:spChg>
        <pc:spChg chg="mod">
          <ac:chgData name="Belayet Hossain" userId="d1f3bbcc8807d754" providerId="LiveId" clId="{7F6D498E-A3B3-43F7-BF7D-DCB8E0E07A97}" dt="2026-02-05T16:44:13.222" v="693" actId="1076"/>
          <ac:spMkLst>
            <pc:docMk/>
            <pc:sldMk cId="2275208554" sldId="266"/>
            <ac:spMk id="15" creationId="{5FC2DBE1-EFB9-4BF4-8A24-3BA823616040}"/>
          </ac:spMkLst>
        </pc:spChg>
        <pc:spChg chg="mod">
          <ac:chgData name="Belayet Hossain" userId="d1f3bbcc8807d754" providerId="LiveId" clId="{7F6D498E-A3B3-43F7-BF7D-DCB8E0E07A97}" dt="2026-02-05T16:55:13.879" v="890" actId="1076"/>
          <ac:spMkLst>
            <pc:docMk/>
            <pc:sldMk cId="2275208554" sldId="266"/>
            <ac:spMk id="16" creationId="{A42773FE-06C1-4BD7-BE27-47F5A3D256B3}"/>
          </ac:spMkLst>
        </pc:spChg>
        <pc:spChg chg="mod">
          <ac:chgData name="Belayet Hossain" userId="d1f3bbcc8807d754" providerId="LiveId" clId="{7F6D498E-A3B3-43F7-BF7D-DCB8E0E07A97}" dt="2026-02-05T16:55:21.897" v="891" actId="14100"/>
          <ac:spMkLst>
            <pc:docMk/>
            <pc:sldMk cId="2275208554" sldId="266"/>
            <ac:spMk id="17" creationId="{E54DCCF7-B18A-4E5B-ADC9-F4785780A1E4}"/>
          </ac:spMkLst>
        </pc:spChg>
        <pc:spChg chg="del">
          <ac:chgData name="Belayet Hossain" userId="d1f3bbcc8807d754" providerId="LiveId" clId="{7F6D498E-A3B3-43F7-BF7D-DCB8E0E07A97}" dt="2026-02-05T16:55:00.101" v="889" actId="478"/>
          <ac:spMkLst>
            <pc:docMk/>
            <pc:sldMk cId="2275208554" sldId="266"/>
            <ac:spMk id="18" creationId="{3B580DB3-15F3-412E-A831-4A440A5D1C09}"/>
          </ac:spMkLst>
        </pc:spChg>
        <pc:spChg chg="mod">
          <ac:chgData name="Belayet Hossain" userId="d1f3bbcc8807d754" providerId="LiveId" clId="{7F6D498E-A3B3-43F7-BF7D-DCB8E0E07A97}" dt="2026-02-05T16:55:44.652" v="894" actId="14100"/>
          <ac:spMkLst>
            <pc:docMk/>
            <pc:sldMk cId="2275208554" sldId="266"/>
            <ac:spMk id="19" creationId="{3E12EE20-8676-4FFF-AA96-1EF9FFD06436}"/>
          </ac:spMkLst>
        </pc:spChg>
        <pc:spChg chg="mod">
          <ac:chgData name="Belayet Hossain" userId="d1f3bbcc8807d754" providerId="LiveId" clId="{7F6D498E-A3B3-43F7-BF7D-DCB8E0E07A97}" dt="2026-02-05T16:55:31.550" v="892" actId="14100"/>
          <ac:spMkLst>
            <pc:docMk/>
            <pc:sldMk cId="2275208554" sldId="266"/>
            <ac:spMk id="23" creationId="{9B3ACA64-7111-4A6A-B31B-8FC13FD131A0}"/>
          </ac:spMkLst>
        </pc:spChg>
      </pc:sldChg>
      <pc:sldChg chg="modSp mod">
        <pc:chgData name="Belayet Hossain" userId="d1f3bbcc8807d754" providerId="LiveId" clId="{7F6D498E-A3B3-43F7-BF7D-DCB8E0E07A97}" dt="2026-02-05T16:41:42.172" v="675" actId="108"/>
        <pc:sldMkLst>
          <pc:docMk/>
          <pc:sldMk cId="205472549" sldId="267"/>
        </pc:sldMkLst>
        <pc:spChg chg="mod">
          <ac:chgData name="Belayet Hossain" userId="d1f3bbcc8807d754" providerId="LiveId" clId="{7F6D498E-A3B3-43F7-BF7D-DCB8E0E07A97}" dt="2026-02-05T16:38:45.971" v="571" actId="1076"/>
          <ac:spMkLst>
            <pc:docMk/>
            <pc:sldMk cId="205472549" sldId="267"/>
            <ac:spMk id="6" creationId="{D9C85DA8-5EF3-42FA-8EF2-A0F0B17ABE99}"/>
          </ac:spMkLst>
        </pc:spChg>
        <pc:spChg chg="mod">
          <ac:chgData name="Belayet Hossain" userId="d1f3bbcc8807d754" providerId="LiveId" clId="{7F6D498E-A3B3-43F7-BF7D-DCB8E0E07A97}" dt="2026-02-05T16:41:42.172" v="675" actId="108"/>
          <ac:spMkLst>
            <pc:docMk/>
            <pc:sldMk cId="205472549" sldId="267"/>
            <ac:spMk id="7" creationId="{F540A09C-882B-4B5B-A9AD-855C7C2F2D00}"/>
          </ac:spMkLst>
        </pc:spChg>
        <pc:picChg chg="mod">
          <ac:chgData name="Belayet Hossain" userId="d1f3bbcc8807d754" providerId="LiveId" clId="{7F6D498E-A3B3-43F7-BF7D-DCB8E0E07A97}" dt="2026-02-05T16:40:32.526" v="665" actId="1076"/>
          <ac:picMkLst>
            <pc:docMk/>
            <pc:sldMk cId="205472549" sldId="267"/>
            <ac:picMk id="8" creationId="{BE567E96-DEB9-4ACB-A847-1C04F9183A86}"/>
          </ac:picMkLst>
        </pc:picChg>
      </pc:sldChg>
      <pc:sldChg chg="del">
        <pc:chgData name="Belayet Hossain" userId="d1f3bbcc8807d754" providerId="LiveId" clId="{7F6D498E-A3B3-43F7-BF7D-DCB8E0E07A97}" dt="2026-02-05T16:43:10.336" v="678" actId="47"/>
        <pc:sldMkLst>
          <pc:docMk/>
          <pc:sldMk cId="4149975283" sldId="268"/>
        </pc:sldMkLst>
      </pc:sldChg>
      <pc:sldChg chg="del">
        <pc:chgData name="Belayet Hossain" userId="d1f3bbcc8807d754" providerId="LiveId" clId="{7F6D498E-A3B3-43F7-BF7D-DCB8E0E07A97}" dt="2026-02-05T16:43:06.407" v="677" actId="47"/>
        <pc:sldMkLst>
          <pc:docMk/>
          <pc:sldMk cId="2660566263" sldId="269"/>
        </pc:sldMkLst>
      </pc:sldChg>
      <pc:sldChg chg="del">
        <pc:chgData name="Belayet Hossain" userId="d1f3bbcc8807d754" providerId="LiveId" clId="{7F6D498E-A3B3-43F7-BF7D-DCB8E0E07A97}" dt="2026-02-05T16:43:03.923" v="676" actId="47"/>
        <pc:sldMkLst>
          <pc:docMk/>
          <pc:sldMk cId="2042852102" sldId="270"/>
        </pc:sldMkLst>
      </pc:sldChg>
      <pc:sldChg chg="addSp delSp modSp add mod setBg modAnim">
        <pc:chgData name="Belayet Hossain" userId="d1f3bbcc8807d754" providerId="LiveId" clId="{7F6D498E-A3B3-43F7-BF7D-DCB8E0E07A97}" dt="2026-02-05T17:09:46.070" v="1005" actId="1076"/>
        <pc:sldMkLst>
          <pc:docMk/>
          <pc:sldMk cId="3167996434" sldId="270"/>
        </pc:sldMkLst>
        <pc:spChg chg="mod">
          <ac:chgData name="Belayet Hossain" userId="d1f3bbcc8807d754" providerId="LiveId" clId="{7F6D498E-A3B3-43F7-BF7D-DCB8E0E07A97}" dt="2026-02-05T17:04:22.862" v="938" actId="1076"/>
          <ac:spMkLst>
            <pc:docMk/>
            <pc:sldMk cId="3167996434" sldId="270"/>
            <ac:spMk id="36" creationId="{00000000-0000-0000-0000-000000000000}"/>
          </ac:spMkLst>
        </pc:spChg>
        <pc:spChg chg="mod">
          <ac:chgData name="Belayet Hossain" userId="d1f3bbcc8807d754" providerId="LiveId" clId="{7F6D498E-A3B3-43F7-BF7D-DCB8E0E07A97}" dt="2026-02-05T17:05:54.343" v="966" actId="1076"/>
          <ac:spMkLst>
            <pc:docMk/>
            <pc:sldMk cId="3167996434" sldId="270"/>
            <ac:spMk id="38" creationId="{00000000-0000-0000-0000-000000000000}"/>
          </ac:spMkLst>
        </pc:spChg>
        <pc:spChg chg="mod">
          <ac:chgData name="Belayet Hossain" userId="d1f3bbcc8807d754" providerId="LiveId" clId="{7F6D498E-A3B3-43F7-BF7D-DCB8E0E07A97}" dt="2026-02-05T17:05:54.861" v="967" actId="1076"/>
          <ac:spMkLst>
            <pc:docMk/>
            <pc:sldMk cId="3167996434" sldId="270"/>
            <ac:spMk id="39" creationId="{00000000-0000-0000-0000-000000000000}"/>
          </ac:spMkLst>
        </pc:spChg>
        <pc:spChg chg="mod">
          <ac:chgData name="Belayet Hossain" userId="d1f3bbcc8807d754" providerId="LiveId" clId="{7F6D498E-A3B3-43F7-BF7D-DCB8E0E07A97}" dt="2026-02-05T17:09:16.126" v="1003" actId="1076"/>
          <ac:spMkLst>
            <pc:docMk/>
            <pc:sldMk cId="3167996434" sldId="270"/>
            <ac:spMk id="40" creationId="{00000000-0000-0000-0000-000000000000}"/>
          </ac:spMkLst>
        </pc:spChg>
        <pc:spChg chg="mod">
          <ac:chgData name="Belayet Hossain" userId="d1f3bbcc8807d754" providerId="LiveId" clId="{7F6D498E-A3B3-43F7-BF7D-DCB8E0E07A97}" dt="2026-02-05T17:05:52.817" v="963" actId="1076"/>
          <ac:spMkLst>
            <pc:docMk/>
            <pc:sldMk cId="3167996434" sldId="270"/>
            <ac:spMk id="41" creationId="{00000000-0000-0000-0000-000000000000}"/>
          </ac:spMkLst>
        </pc:spChg>
        <pc:spChg chg="mod">
          <ac:chgData name="Belayet Hossain" userId="d1f3bbcc8807d754" providerId="LiveId" clId="{7F6D498E-A3B3-43F7-BF7D-DCB8E0E07A97}" dt="2026-02-05T17:09:46.070" v="1005" actId="1076"/>
          <ac:spMkLst>
            <pc:docMk/>
            <pc:sldMk cId="3167996434" sldId="270"/>
            <ac:spMk id="42" creationId="{00000000-0000-0000-0000-000000000000}"/>
          </ac:spMkLst>
        </pc:spChg>
        <pc:spChg chg="mod">
          <ac:chgData name="Belayet Hossain" userId="d1f3bbcc8807d754" providerId="LiveId" clId="{7F6D498E-A3B3-43F7-BF7D-DCB8E0E07A97}" dt="2026-02-05T17:05:53.871" v="965" actId="1076"/>
          <ac:spMkLst>
            <pc:docMk/>
            <pc:sldMk cId="3167996434" sldId="270"/>
            <ac:spMk id="45" creationId="{00000000-0000-0000-0000-000000000000}"/>
          </ac:spMkLst>
        </pc:spChg>
        <pc:grpChg chg="mod">
          <ac:chgData name="Belayet Hossain" userId="d1f3bbcc8807d754" providerId="LiveId" clId="{7F6D498E-A3B3-43F7-BF7D-DCB8E0E07A97}" dt="2026-02-05T17:05:55.349" v="968" actId="1076"/>
          <ac:grpSpMkLst>
            <pc:docMk/>
            <pc:sldMk cId="3167996434" sldId="270"/>
            <ac:grpSpMk id="52" creationId="{00000000-0000-0000-0000-000000000000}"/>
          </ac:grpSpMkLst>
        </pc:grpChg>
        <pc:cxnChg chg="add mod">
          <ac:chgData name="Belayet Hossain" userId="d1f3bbcc8807d754" providerId="LiveId" clId="{7F6D498E-A3B3-43F7-BF7D-DCB8E0E07A97}" dt="2026-02-05T17:04:46.519" v="945" actId="13822"/>
          <ac:cxnSpMkLst>
            <pc:docMk/>
            <pc:sldMk cId="3167996434" sldId="270"/>
            <ac:cxnSpMk id="2" creationId="{00000000-0000-0000-0000-000000000000}"/>
          </ac:cxnSpMkLst>
        </pc:cxnChg>
        <pc:cxnChg chg="add mod">
          <ac:chgData name="Belayet Hossain" userId="d1f3bbcc8807d754" providerId="LiveId" clId="{7F6D498E-A3B3-43F7-BF7D-DCB8E0E07A97}" dt="2026-02-05T17:05:17.860" v="952" actId="14100"/>
          <ac:cxnSpMkLst>
            <pc:docMk/>
            <pc:sldMk cId="3167996434" sldId="270"/>
            <ac:cxnSpMk id="3" creationId="{00000000-0000-0000-0000-000000000000}"/>
          </ac:cxnSpMkLst>
        </pc:cxnChg>
        <pc:cxnChg chg="add mod">
          <ac:chgData name="Belayet Hossain" userId="d1f3bbcc8807d754" providerId="LiveId" clId="{7F6D498E-A3B3-43F7-BF7D-DCB8E0E07A97}" dt="2026-02-05T17:06:00.660" v="970" actId="14100"/>
          <ac:cxnSpMkLst>
            <pc:docMk/>
            <pc:sldMk cId="3167996434" sldId="270"/>
            <ac:cxnSpMk id="6" creationId="{00000000-0000-0000-0000-000000000000}"/>
          </ac:cxnSpMkLst>
        </pc:cxnChg>
        <pc:cxnChg chg="del mod">
          <ac:chgData name="Belayet Hossain" userId="d1f3bbcc8807d754" providerId="LiveId" clId="{7F6D498E-A3B3-43F7-BF7D-DCB8E0E07A97}" dt="2026-02-05T17:04:49.962" v="946" actId="21"/>
          <ac:cxnSpMkLst>
            <pc:docMk/>
            <pc:sldMk cId="3167996434" sldId="270"/>
            <ac:cxnSpMk id="33" creationId="{00000000-0000-0000-0000-000000000000}"/>
          </ac:cxnSpMkLst>
        </pc:cxnChg>
        <pc:cxnChg chg="del mod">
          <ac:chgData name="Belayet Hossain" userId="d1f3bbcc8807d754" providerId="LiveId" clId="{7F6D498E-A3B3-43F7-BF7D-DCB8E0E07A97}" dt="2026-02-05T17:04:27.648" v="940" actId="21"/>
          <ac:cxnSpMkLst>
            <pc:docMk/>
            <pc:sldMk cId="3167996434" sldId="270"/>
            <ac:cxnSpMk id="34" creationId="{00000000-0000-0000-0000-000000000000}"/>
          </ac:cxnSpMkLst>
        </pc:cxnChg>
        <pc:cxnChg chg="del">
          <ac:chgData name="Belayet Hossain" userId="d1f3bbcc8807d754" providerId="LiveId" clId="{7F6D498E-A3B3-43F7-BF7D-DCB8E0E07A97}" dt="2026-02-05T17:05:22.545" v="953" actId="21"/>
          <ac:cxnSpMkLst>
            <pc:docMk/>
            <pc:sldMk cId="3167996434" sldId="270"/>
            <ac:cxnSpMk id="35" creationId="{00000000-0000-0000-0000-000000000000}"/>
          </ac:cxnSpMkLst>
        </pc:cxnChg>
      </pc:sldChg>
      <pc:sldChg chg="addSp delSp modSp mod">
        <pc:chgData name="Belayet Hossain" userId="d1f3bbcc8807d754" providerId="LiveId" clId="{7F6D498E-A3B3-43F7-BF7D-DCB8E0E07A97}" dt="2026-02-05T17:00:21.970" v="909" actId="14826"/>
        <pc:sldMkLst>
          <pc:docMk/>
          <pc:sldMk cId="4221320069" sldId="272"/>
        </pc:sldMkLst>
        <pc:spChg chg="mod">
          <ac:chgData name="Belayet Hossain" userId="d1f3bbcc8807d754" providerId="LiveId" clId="{7F6D498E-A3B3-43F7-BF7D-DCB8E0E07A97}" dt="2026-02-05T16:59:32.018" v="905" actId="14826"/>
          <ac:spMkLst>
            <pc:docMk/>
            <pc:sldMk cId="4221320069" sldId="272"/>
            <ac:spMk id="8" creationId="{6FF5FD6E-956F-4FA5-A729-615AC13D66EF}"/>
          </ac:spMkLst>
        </pc:spChg>
        <pc:spChg chg="mod">
          <ac:chgData name="Belayet Hossain" userId="d1f3bbcc8807d754" providerId="LiveId" clId="{7F6D498E-A3B3-43F7-BF7D-DCB8E0E07A97}" dt="2026-02-05T16:59:32.018" v="905" actId="14826"/>
          <ac:spMkLst>
            <pc:docMk/>
            <pc:sldMk cId="4221320069" sldId="272"/>
            <ac:spMk id="11" creationId="{33C3887C-EBC0-48A8-8944-04D7A4352E82}"/>
          </ac:spMkLst>
        </pc:spChg>
        <pc:spChg chg="mod">
          <ac:chgData name="Belayet Hossain" userId="d1f3bbcc8807d754" providerId="LiveId" clId="{7F6D498E-A3B3-43F7-BF7D-DCB8E0E07A97}" dt="2026-02-05T16:59:32.018" v="905" actId="14826"/>
          <ac:spMkLst>
            <pc:docMk/>
            <pc:sldMk cId="4221320069" sldId="272"/>
            <ac:spMk id="12" creationId="{7D4AE45E-6FB7-4076-BC46-06A981BF2F07}"/>
          </ac:spMkLst>
        </pc:spChg>
        <pc:spChg chg="mod">
          <ac:chgData name="Belayet Hossain" userId="d1f3bbcc8807d754" providerId="LiveId" clId="{7F6D498E-A3B3-43F7-BF7D-DCB8E0E07A97}" dt="2026-02-05T17:00:21.970" v="909" actId="14826"/>
          <ac:spMkLst>
            <pc:docMk/>
            <pc:sldMk cId="4221320069" sldId="272"/>
            <ac:spMk id="16" creationId="{DC7E91C7-6427-4EDE-8E3A-D638BE76B785}"/>
          </ac:spMkLst>
        </pc:spChg>
        <pc:spChg chg="mod">
          <ac:chgData name="Belayet Hossain" userId="d1f3bbcc8807d754" providerId="LiveId" clId="{7F6D498E-A3B3-43F7-BF7D-DCB8E0E07A97}" dt="2026-02-05T17:00:12.645" v="908" actId="14826"/>
          <ac:spMkLst>
            <pc:docMk/>
            <pc:sldMk cId="4221320069" sldId="272"/>
            <ac:spMk id="20" creationId="{BA9A860D-3F53-4908-BBC9-C70B808E5E9E}"/>
          </ac:spMkLst>
        </pc:spChg>
        <pc:spChg chg="mod">
          <ac:chgData name="Belayet Hossain" userId="d1f3bbcc8807d754" providerId="LiveId" clId="{7F6D498E-A3B3-43F7-BF7D-DCB8E0E07A97}" dt="2026-02-05T17:00:12.645" v="908" actId="14826"/>
          <ac:spMkLst>
            <pc:docMk/>
            <pc:sldMk cId="4221320069" sldId="272"/>
            <ac:spMk id="21" creationId="{83856A75-00A5-4C24-92C8-AD1022C30A9B}"/>
          </ac:spMkLst>
        </pc:spChg>
        <pc:grpChg chg="mod">
          <ac:chgData name="Belayet Hossain" userId="d1f3bbcc8807d754" providerId="LiveId" clId="{7F6D498E-A3B3-43F7-BF7D-DCB8E0E07A97}" dt="2026-02-05T16:59:32.018" v="905" actId="14826"/>
          <ac:grpSpMkLst>
            <pc:docMk/>
            <pc:sldMk cId="4221320069" sldId="272"/>
            <ac:grpSpMk id="7" creationId="{4950661C-BE7A-4F8E-A7D0-A5630B72A55E}"/>
          </ac:grpSpMkLst>
        </pc:grpChg>
        <pc:grpChg chg="mod">
          <ac:chgData name="Belayet Hossain" userId="d1f3bbcc8807d754" providerId="LiveId" clId="{7F6D498E-A3B3-43F7-BF7D-DCB8E0E07A97}" dt="2026-02-05T17:00:21.970" v="909" actId="14826"/>
          <ac:grpSpMkLst>
            <pc:docMk/>
            <pc:sldMk cId="4221320069" sldId="272"/>
            <ac:grpSpMk id="13" creationId="{C9A098C2-956F-4AFD-AA01-C57234BEF044}"/>
          </ac:grpSpMkLst>
        </pc:grpChg>
        <pc:grpChg chg="mod">
          <ac:chgData name="Belayet Hossain" userId="d1f3bbcc8807d754" providerId="LiveId" clId="{7F6D498E-A3B3-43F7-BF7D-DCB8E0E07A97}" dt="2026-02-05T17:00:12.645" v="908" actId="14826"/>
          <ac:grpSpMkLst>
            <pc:docMk/>
            <pc:sldMk cId="4221320069" sldId="272"/>
            <ac:grpSpMk id="17" creationId="{DE9D4780-53C1-4EF9-96E4-7551331DFD74}"/>
          </ac:grpSpMkLst>
        </pc:grpChg>
        <pc:picChg chg="mod">
          <ac:chgData name="Belayet Hossain" userId="d1f3bbcc8807d754" providerId="LiveId" clId="{7F6D498E-A3B3-43F7-BF7D-DCB8E0E07A97}" dt="2026-02-05T16:59:32.018" v="905" actId="14826"/>
          <ac:picMkLst>
            <pc:docMk/>
            <pc:sldMk cId="4221320069" sldId="272"/>
            <ac:picMk id="9" creationId="{E6D07E95-4853-47C6-B5B4-3EA653C78F48}"/>
          </ac:picMkLst>
        </pc:picChg>
        <pc:picChg chg="mod">
          <ac:chgData name="Belayet Hossain" userId="d1f3bbcc8807d754" providerId="LiveId" clId="{7F6D498E-A3B3-43F7-BF7D-DCB8E0E07A97}" dt="2026-02-05T16:59:32.018" v="905" actId="14826"/>
          <ac:picMkLst>
            <pc:docMk/>
            <pc:sldMk cId="4221320069" sldId="272"/>
            <ac:picMk id="10" creationId="{6F368214-8EBE-49E5-983A-E9A76702AF05}"/>
          </ac:picMkLst>
        </pc:picChg>
        <pc:picChg chg="mod">
          <ac:chgData name="Belayet Hossain" userId="d1f3bbcc8807d754" providerId="LiveId" clId="{7F6D498E-A3B3-43F7-BF7D-DCB8E0E07A97}" dt="2026-02-05T17:00:21.970" v="909" actId="14826"/>
          <ac:picMkLst>
            <pc:docMk/>
            <pc:sldMk cId="4221320069" sldId="272"/>
            <ac:picMk id="14" creationId="{B3AF7525-DF3F-47E8-A26D-8991A4AC3992}"/>
          </ac:picMkLst>
        </pc:picChg>
        <pc:picChg chg="mod">
          <ac:chgData name="Belayet Hossain" userId="d1f3bbcc8807d754" providerId="LiveId" clId="{7F6D498E-A3B3-43F7-BF7D-DCB8E0E07A97}" dt="2026-02-05T17:00:21.970" v="909" actId="14826"/>
          <ac:picMkLst>
            <pc:docMk/>
            <pc:sldMk cId="4221320069" sldId="272"/>
            <ac:picMk id="15" creationId="{2FE2ABF5-155C-40ED-B324-F8CC6EC04DB6}"/>
          </ac:picMkLst>
        </pc:picChg>
        <pc:picChg chg="add del mod">
          <ac:chgData name="Belayet Hossain" userId="d1f3bbcc8807d754" providerId="LiveId" clId="{7F6D498E-A3B3-43F7-BF7D-DCB8E0E07A97}" dt="2026-02-05T17:00:12.645" v="908" actId="14826"/>
          <ac:picMkLst>
            <pc:docMk/>
            <pc:sldMk cId="4221320069" sldId="272"/>
            <ac:picMk id="18" creationId="{5CED98DF-C1AF-47CB-A592-8E419B69D8A2}"/>
          </ac:picMkLst>
        </pc:picChg>
        <pc:picChg chg="mod">
          <ac:chgData name="Belayet Hossain" userId="d1f3bbcc8807d754" providerId="LiveId" clId="{7F6D498E-A3B3-43F7-BF7D-DCB8E0E07A97}" dt="2026-02-05T17:00:12.645" v="908" actId="14826"/>
          <ac:picMkLst>
            <pc:docMk/>
            <pc:sldMk cId="4221320069" sldId="272"/>
            <ac:picMk id="19" creationId="{C4996148-35DD-49D4-ABAD-AE879360BFE4}"/>
          </ac:picMkLst>
        </pc:picChg>
      </pc:sldChg>
      <pc:sldChg chg="modSp mod">
        <pc:chgData name="Belayet Hossain" userId="d1f3bbcc8807d754" providerId="LiveId" clId="{7F6D498E-A3B3-43F7-BF7D-DCB8E0E07A97}" dt="2026-02-05T17:01:31.063" v="928" actId="20577"/>
        <pc:sldMkLst>
          <pc:docMk/>
          <pc:sldMk cId="2599119564" sldId="273"/>
        </pc:sldMkLst>
        <pc:spChg chg="mod">
          <ac:chgData name="Belayet Hossain" userId="d1f3bbcc8807d754" providerId="LiveId" clId="{7F6D498E-A3B3-43F7-BF7D-DCB8E0E07A97}" dt="2026-02-05T17:01:31.063" v="928" actId="20577"/>
          <ac:spMkLst>
            <pc:docMk/>
            <pc:sldMk cId="2599119564" sldId="273"/>
            <ac:spMk id="7" creationId="{AE8D0A83-727F-4666-8EA9-4D51B8B1F052}"/>
          </ac:spMkLst>
        </pc:spChg>
      </pc:sldChg>
      <pc:sldChg chg="modSp mod">
        <pc:chgData name="Belayet Hossain" userId="d1f3bbcc8807d754" providerId="LiveId" clId="{7F6D498E-A3B3-43F7-BF7D-DCB8E0E07A97}" dt="2026-02-05T17:01:17.167" v="923" actId="1076"/>
        <pc:sldMkLst>
          <pc:docMk/>
          <pc:sldMk cId="261542035" sldId="274"/>
        </pc:sldMkLst>
        <pc:spChg chg="mod">
          <ac:chgData name="Belayet Hossain" userId="d1f3bbcc8807d754" providerId="LiveId" clId="{7F6D498E-A3B3-43F7-BF7D-DCB8E0E07A97}" dt="2026-02-05T17:01:14.006" v="922" actId="1076"/>
          <ac:spMkLst>
            <pc:docMk/>
            <pc:sldMk cId="261542035" sldId="274"/>
            <ac:spMk id="11" creationId="{DF56E251-9D37-43D5-907C-F7A2CBB61532}"/>
          </ac:spMkLst>
        </pc:spChg>
        <pc:spChg chg="mod">
          <ac:chgData name="Belayet Hossain" userId="d1f3bbcc8807d754" providerId="LiveId" clId="{7F6D498E-A3B3-43F7-BF7D-DCB8E0E07A97}" dt="2026-02-05T17:01:17.167" v="923" actId="1076"/>
          <ac:spMkLst>
            <pc:docMk/>
            <pc:sldMk cId="261542035" sldId="274"/>
            <ac:spMk id="12" creationId="{2700B329-C2E9-45DB-9375-7987C365E0EA}"/>
          </ac:spMkLst>
        </pc:spChg>
      </pc:sldChg>
      <pc:sldChg chg="del">
        <pc:chgData name="Belayet Hossain" userId="d1f3bbcc8807d754" providerId="LiveId" clId="{7F6D498E-A3B3-43F7-BF7D-DCB8E0E07A97}" dt="2026-02-05T17:03:28.606" v="930" actId="47"/>
        <pc:sldMkLst>
          <pc:docMk/>
          <pc:sldMk cId="1946259407" sldId="277"/>
        </pc:sldMkLst>
      </pc:sldChg>
      <pc:sldChg chg="addSp delSp modSp mod delAnim modAnim">
        <pc:chgData name="Belayet Hossain" userId="d1f3bbcc8807d754" providerId="LiveId" clId="{7F6D498E-A3B3-43F7-BF7D-DCB8E0E07A97}" dt="2026-02-05T17:15:37.832" v="1015" actId="1076"/>
        <pc:sldMkLst>
          <pc:docMk/>
          <pc:sldMk cId="1049570180" sldId="286"/>
        </pc:sldMkLst>
        <pc:spChg chg="mod">
          <ac:chgData name="Belayet Hossain" userId="d1f3bbcc8807d754" providerId="LiveId" clId="{7F6D498E-A3B3-43F7-BF7D-DCB8E0E07A97}" dt="2026-02-05T16:35:46.235" v="522" actId="108"/>
          <ac:spMkLst>
            <pc:docMk/>
            <pc:sldMk cId="1049570180" sldId="286"/>
            <ac:spMk id="2" creationId="{F6F31E90-F676-473C-971F-B49B3C91AEBA}"/>
          </ac:spMkLst>
        </pc:spChg>
        <pc:spChg chg="mod">
          <ac:chgData name="Belayet Hossain" userId="d1f3bbcc8807d754" providerId="LiveId" clId="{7F6D498E-A3B3-43F7-BF7D-DCB8E0E07A97}" dt="2026-02-05T16:35:58.531" v="525" actId="108"/>
          <ac:spMkLst>
            <pc:docMk/>
            <pc:sldMk cId="1049570180" sldId="286"/>
            <ac:spMk id="3" creationId="{AE033676-0578-4C0B-BEDD-F2BAF3C218CC}"/>
          </ac:spMkLst>
        </pc:spChg>
        <pc:spChg chg="mod">
          <ac:chgData name="Belayet Hossain" userId="d1f3bbcc8807d754" providerId="LiveId" clId="{7F6D498E-A3B3-43F7-BF7D-DCB8E0E07A97}" dt="2026-02-05T17:15:37.832" v="1015" actId="1076"/>
          <ac:spMkLst>
            <pc:docMk/>
            <pc:sldMk cId="1049570180" sldId="286"/>
            <ac:spMk id="4" creationId="{20CE9EA0-A000-439B-A084-E6A1BB7CECC8}"/>
          </ac:spMkLst>
        </pc:spChg>
        <pc:spChg chg="mod">
          <ac:chgData name="Belayet Hossain" userId="d1f3bbcc8807d754" providerId="LiveId" clId="{7F6D498E-A3B3-43F7-BF7D-DCB8E0E07A97}" dt="2026-02-05T16:36:14.085" v="529" actId="113"/>
          <ac:spMkLst>
            <pc:docMk/>
            <pc:sldMk cId="1049570180" sldId="286"/>
            <ac:spMk id="6" creationId="{530815FA-D7B6-42A2-921B-E39E92FC3AD7}"/>
          </ac:spMkLst>
        </pc:spChg>
        <pc:spChg chg="mod">
          <ac:chgData name="Belayet Hossain" userId="d1f3bbcc8807d754" providerId="LiveId" clId="{7F6D498E-A3B3-43F7-BF7D-DCB8E0E07A97}" dt="2026-02-05T16:36:47.360" v="533" actId="1076"/>
          <ac:spMkLst>
            <pc:docMk/>
            <pc:sldMk cId="1049570180" sldId="286"/>
            <ac:spMk id="7" creationId="{C2BC09D1-82DD-464A-991A-44CA90251983}"/>
          </ac:spMkLst>
        </pc:spChg>
        <pc:picChg chg="add del mod">
          <ac:chgData name="Belayet Hossain" userId="d1f3bbcc8807d754" providerId="LiveId" clId="{7F6D498E-A3B3-43F7-BF7D-DCB8E0E07A97}" dt="2026-02-05T16:30:43.412" v="482" actId="478"/>
          <ac:picMkLst>
            <pc:docMk/>
            <pc:sldMk cId="1049570180" sldId="286"/>
            <ac:picMk id="5" creationId="{22A4F2A5-9595-B7DE-2D0B-A852BB9FC277}"/>
          </ac:picMkLst>
        </pc:picChg>
        <pc:picChg chg="del">
          <ac:chgData name="Belayet Hossain" userId="d1f3bbcc8807d754" providerId="LiveId" clId="{7F6D498E-A3B3-43F7-BF7D-DCB8E0E07A97}" dt="2026-02-05T16:22:01.658" v="359" actId="478"/>
          <ac:picMkLst>
            <pc:docMk/>
            <pc:sldMk cId="1049570180" sldId="286"/>
            <ac:picMk id="11" creationId="{3492452B-5580-4861-BAC1-0C8D65828EA7}"/>
          </ac:picMkLst>
        </pc:picChg>
        <pc:picChg chg="add mod">
          <ac:chgData name="Belayet Hossain" userId="d1f3bbcc8807d754" providerId="LiveId" clId="{7F6D498E-A3B3-43F7-BF7D-DCB8E0E07A97}" dt="2026-02-05T16:36:50.381" v="534" actId="1076"/>
          <ac:picMkLst>
            <pc:docMk/>
            <pc:sldMk cId="1049570180" sldId="286"/>
            <ac:picMk id="1026" creationId="{877F75E6-31DC-1962-6ACF-229EB9755124}"/>
          </ac:picMkLst>
        </pc:picChg>
      </pc:sldChg>
      <pc:sldChg chg="addSp delSp modSp mod ord delAnim modAnim">
        <pc:chgData name="Belayet Hossain" userId="d1f3bbcc8807d754" providerId="LiveId" clId="{7F6D498E-A3B3-43F7-BF7D-DCB8E0E07A97}" dt="2026-02-05T17:14:50.416" v="1012"/>
        <pc:sldMkLst>
          <pc:docMk/>
          <pc:sldMk cId="93606819" sldId="287"/>
        </pc:sldMkLst>
        <pc:spChg chg="mod">
          <ac:chgData name="Belayet Hossain" userId="d1f3bbcc8807d754" providerId="LiveId" clId="{7F6D498E-A3B3-43F7-BF7D-DCB8E0E07A97}" dt="2026-02-05T16:33:19.360" v="496" actId="108"/>
          <ac:spMkLst>
            <pc:docMk/>
            <pc:sldMk cId="93606819" sldId="287"/>
            <ac:spMk id="3" creationId="{1E000728-E175-4F92-B2BF-5218A5CDFE0B}"/>
          </ac:spMkLst>
        </pc:spChg>
        <pc:spChg chg="mod">
          <ac:chgData name="Belayet Hossain" userId="d1f3bbcc8807d754" providerId="LiveId" clId="{7F6D498E-A3B3-43F7-BF7D-DCB8E0E07A97}" dt="2026-02-05T16:33:12.962" v="495" actId="2711"/>
          <ac:spMkLst>
            <pc:docMk/>
            <pc:sldMk cId="93606819" sldId="287"/>
            <ac:spMk id="4" creationId="{AA46DA01-221D-437E-800F-38D8098BD1E6}"/>
          </ac:spMkLst>
        </pc:spChg>
        <pc:spChg chg="mod">
          <ac:chgData name="Belayet Hossain" userId="d1f3bbcc8807d754" providerId="LiveId" clId="{7F6D498E-A3B3-43F7-BF7D-DCB8E0E07A97}" dt="2026-02-05T16:33:51.438" v="503" actId="1076"/>
          <ac:spMkLst>
            <pc:docMk/>
            <pc:sldMk cId="93606819" sldId="287"/>
            <ac:spMk id="5" creationId="{0D8CFB94-D1C5-4854-8AA0-ECACEE469764}"/>
          </ac:spMkLst>
        </pc:spChg>
        <pc:spChg chg="del mod">
          <ac:chgData name="Belayet Hossain" userId="d1f3bbcc8807d754" providerId="LiveId" clId="{7F6D498E-A3B3-43F7-BF7D-DCB8E0E07A97}" dt="2026-02-05T16:34:03.089" v="506" actId="478"/>
          <ac:spMkLst>
            <pc:docMk/>
            <pc:sldMk cId="93606819" sldId="287"/>
            <ac:spMk id="7" creationId="{339EF224-E026-44C1-9BDC-ED2BEFAEF40A}"/>
          </ac:spMkLst>
        </pc:spChg>
        <pc:spChg chg="mod">
          <ac:chgData name="Belayet Hossain" userId="d1f3bbcc8807d754" providerId="LiveId" clId="{7F6D498E-A3B3-43F7-BF7D-DCB8E0E07A97}" dt="2026-02-05T16:35:36.818" v="521" actId="1076"/>
          <ac:spMkLst>
            <pc:docMk/>
            <pc:sldMk cId="93606819" sldId="287"/>
            <ac:spMk id="8" creationId="{354E27DE-8505-4B7B-87F2-6355277D5869}"/>
          </ac:spMkLst>
        </pc:spChg>
        <pc:spChg chg="add mod">
          <ac:chgData name="Belayet Hossain" userId="d1f3bbcc8807d754" providerId="LiveId" clId="{7F6D498E-A3B3-43F7-BF7D-DCB8E0E07A97}" dt="2026-02-05T16:34:30.373" v="512" actId="1076"/>
          <ac:spMkLst>
            <pc:docMk/>
            <pc:sldMk cId="93606819" sldId="287"/>
            <ac:spMk id="13" creationId="{D8B3CFF3-6FC1-7B72-582D-77F2917C1F36}"/>
          </ac:spMkLst>
        </pc:spChg>
        <pc:picChg chg="del">
          <ac:chgData name="Belayet Hossain" userId="d1f3bbcc8807d754" providerId="LiveId" clId="{7F6D498E-A3B3-43F7-BF7D-DCB8E0E07A97}" dt="2026-02-05T16:24:12.767" v="371" actId="478"/>
          <ac:picMkLst>
            <pc:docMk/>
            <pc:sldMk cId="93606819" sldId="287"/>
            <ac:picMk id="6" creationId="{C89F6E69-E14A-4187-B979-DA8841604046}"/>
          </ac:picMkLst>
        </pc:picChg>
        <pc:picChg chg="add mod">
          <ac:chgData name="Belayet Hossain" userId="d1f3bbcc8807d754" providerId="LiveId" clId="{7F6D498E-A3B3-43F7-BF7D-DCB8E0E07A97}" dt="2026-02-05T16:24:15.331" v="372"/>
          <ac:picMkLst>
            <pc:docMk/>
            <pc:sldMk cId="93606819" sldId="287"/>
            <ac:picMk id="11" creationId="{A9488605-8081-0F91-5F77-CF249D5560FA}"/>
          </ac:picMkLst>
        </pc:picChg>
      </pc:sldChg>
      <pc:sldChg chg="modSp mod ord">
        <pc:chgData name="Belayet Hossain" userId="d1f3bbcc8807d754" providerId="LiveId" clId="{7F6D498E-A3B3-43F7-BF7D-DCB8E0E07A97}" dt="2026-02-05T17:16:18.345" v="1017"/>
        <pc:sldMkLst>
          <pc:docMk/>
          <pc:sldMk cId="1329029915" sldId="288"/>
        </pc:sldMkLst>
        <pc:spChg chg="mod">
          <ac:chgData name="Belayet Hossain" userId="d1f3bbcc8807d754" providerId="LiveId" clId="{7F6D498E-A3B3-43F7-BF7D-DCB8E0E07A97}" dt="2026-02-05T16:37:12.871" v="537" actId="2711"/>
          <ac:spMkLst>
            <pc:docMk/>
            <pc:sldMk cId="1329029915" sldId="288"/>
            <ac:spMk id="2" creationId="{E92A17AF-43D1-4EC5-A3BD-5E1664C2104C}"/>
          </ac:spMkLst>
        </pc:spChg>
        <pc:spChg chg="mod">
          <ac:chgData name="Belayet Hossain" userId="d1f3bbcc8807d754" providerId="LiveId" clId="{7F6D498E-A3B3-43F7-BF7D-DCB8E0E07A97}" dt="2026-02-05T16:37:55.836" v="552" actId="20577"/>
          <ac:spMkLst>
            <pc:docMk/>
            <pc:sldMk cId="1329029915" sldId="288"/>
            <ac:spMk id="3" creationId="{A65F3320-14E9-40BB-B60B-2133DCFF0434}"/>
          </ac:spMkLst>
        </pc:spChg>
      </pc:sldChg>
      <pc:sldChg chg="modSp add mod">
        <pc:chgData name="Belayet Hossain" userId="d1f3bbcc8807d754" providerId="LiveId" clId="{7F6D498E-A3B3-43F7-BF7D-DCB8E0E07A97}" dt="2026-02-05T16:03:05.751" v="212" actId="14100"/>
        <pc:sldMkLst>
          <pc:docMk/>
          <pc:sldMk cId="2479447391" sldId="638"/>
        </pc:sldMkLst>
        <pc:spChg chg="mod">
          <ac:chgData name="Belayet Hossain" userId="d1f3bbcc8807d754" providerId="LiveId" clId="{7F6D498E-A3B3-43F7-BF7D-DCB8E0E07A97}" dt="2026-02-05T15:45:13.957" v="49" actId="20577"/>
          <ac:spMkLst>
            <pc:docMk/>
            <pc:sldMk cId="2479447391" sldId="638"/>
            <ac:spMk id="8" creationId="{3BDB3F74-E5DB-453E-8C4A-40FF41DA8473}"/>
          </ac:spMkLst>
        </pc:spChg>
        <pc:spChg chg="mod">
          <ac:chgData name="Belayet Hossain" userId="d1f3bbcc8807d754" providerId="LiveId" clId="{7F6D498E-A3B3-43F7-BF7D-DCB8E0E07A97}" dt="2026-02-05T15:46:33.714" v="58" actId="20577"/>
          <ac:spMkLst>
            <pc:docMk/>
            <pc:sldMk cId="2479447391" sldId="638"/>
            <ac:spMk id="89" creationId="{00000000-0000-0000-0000-000000000000}"/>
          </ac:spMkLst>
        </pc:spChg>
        <pc:spChg chg="mod">
          <ac:chgData name="Belayet Hossain" userId="d1f3bbcc8807d754" providerId="LiveId" clId="{7F6D498E-A3B3-43F7-BF7D-DCB8E0E07A97}" dt="2026-02-05T15:48:11.726" v="108" actId="20577"/>
          <ac:spMkLst>
            <pc:docMk/>
            <pc:sldMk cId="2479447391" sldId="638"/>
            <ac:spMk id="92" creationId="{AC3DA02F-97A7-38E6-1969-B27C8BE79BF1}"/>
          </ac:spMkLst>
        </pc:spChg>
        <pc:picChg chg="mod">
          <ac:chgData name="Belayet Hossain" userId="d1f3bbcc8807d754" providerId="LiveId" clId="{7F6D498E-A3B3-43F7-BF7D-DCB8E0E07A97}" dt="2026-02-05T16:03:05.751" v="212" actId="14100"/>
          <ac:picMkLst>
            <pc:docMk/>
            <pc:sldMk cId="2479447391" sldId="638"/>
            <ac:picMk id="5" creationId="{CC923C0A-18EB-14BA-CF49-757BA0621222}"/>
          </ac:picMkLst>
        </pc:picChg>
      </pc:sldChg>
      <pc:sldChg chg="modSp add modAnim">
        <pc:chgData name="Belayet Hossain" userId="d1f3bbcc8807d754" providerId="LiveId" clId="{7F6D498E-A3B3-43F7-BF7D-DCB8E0E07A97}" dt="2026-02-05T16:01:01.588" v="207" actId="20577"/>
        <pc:sldMkLst>
          <pc:docMk/>
          <pc:sldMk cId="2405777865" sldId="639"/>
        </pc:sldMkLst>
        <pc:spChg chg="mod">
          <ac:chgData name="Belayet Hossain" userId="d1f3bbcc8807d754" providerId="LiveId" clId="{7F6D498E-A3B3-43F7-BF7D-DCB8E0E07A97}" dt="2026-02-05T16:00:57.784" v="205" actId="20577"/>
          <ac:spMkLst>
            <pc:docMk/>
            <pc:sldMk cId="2405777865" sldId="639"/>
            <ac:spMk id="32" creationId="{53DCB6A2-EE45-44C9-B23B-7A2762BCC26E}"/>
          </ac:spMkLst>
        </pc:spChg>
        <pc:spChg chg="mod">
          <ac:chgData name="Belayet Hossain" userId="d1f3bbcc8807d754" providerId="LiveId" clId="{7F6D498E-A3B3-43F7-BF7D-DCB8E0E07A97}" dt="2026-02-05T15:59:19.457" v="124" actId="20577"/>
          <ac:spMkLst>
            <pc:docMk/>
            <pc:sldMk cId="2405777865" sldId="639"/>
            <ac:spMk id="35" creationId="{E7CB0AD8-7431-4B1A-B79B-10D7DFEBA6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A0002E1-C7C0-44A3-A194-3C0DBAF84C77}" type="datetimeFigureOut">
              <a:rPr lang="en-US" smtClean="0"/>
              <a:t>13-Jul-26</a:t>
            </a:fld>
            <a:endParaRPr lang="en-US"/>
          </a:p>
        </p:txBody>
      </p:sp>
      <p:sp>
        <p:nvSpPr>
          <p:cNvPr id="4" name="Slide Image Placeholder 3"/>
          <p:cNvSpPr>
            <a:spLocks noGrp="1" noRot="1" noChangeAspect="1"/>
          </p:cNvSpPr>
          <p:nvPr>
            <p:ph type="sldImg" idx="2"/>
          </p:nvPr>
        </p:nvSpPr>
        <p:spPr>
          <a:xfrm>
            <a:off x="2257425" y="857250"/>
            <a:ext cx="46291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A53DF5E-EF1B-4325-9293-685E212D3938}" type="slidenum">
              <a:rPr lang="en-US" smtClean="0"/>
              <a:t>‹#›</a:t>
            </a:fld>
            <a:endParaRPr lang="en-US"/>
          </a:p>
        </p:txBody>
      </p:sp>
    </p:spTree>
    <p:extLst>
      <p:ext uri="{BB962C8B-B14F-4D97-AF65-F5344CB8AC3E}">
        <p14:creationId xmlns:p14="http://schemas.microsoft.com/office/powerpoint/2010/main" val="1887944903"/>
      </p:ext>
    </p:extLst>
  </p:cSld>
  <p:clrMap bg1="lt1" tx1="dk1" bg2="lt2" tx2="dk2" accent1="accent1" accent2="accent2" accent3="accent3" accent4="accent4" accent5="accent5" accent6="accent6" hlink="hlink" folHlink="folHlink"/>
  <p:notesStyle>
    <a:lvl1pPr marL="0" algn="l" defTabSz="870966" rtl="0" eaLnBrk="1" latinLnBrk="0" hangingPunct="1">
      <a:defRPr sz="1143" kern="1200">
        <a:solidFill>
          <a:schemeClr val="tx1"/>
        </a:solidFill>
        <a:latin typeface="+mn-lt"/>
        <a:ea typeface="+mn-ea"/>
        <a:cs typeface="+mn-cs"/>
      </a:defRPr>
    </a:lvl1pPr>
    <a:lvl2pPr marL="435483" algn="l" defTabSz="870966" rtl="0" eaLnBrk="1" latinLnBrk="0" hangingPunct="1">
      <a:defRPr sz="1143" kern="1200">
        <a:solidFill>
          <a:schemeClr val="tx1"/>
        </a:solidFill>
        <a:latin typeface="+mn-lt"/>
        <a:ea typeface="+mn-ea"/>
        <a:cs typeface="+mn-cs"/>
      </a:defRPr>
    </a:lvl2pPr>
    <a:lvl3pPr marL="870966" algn="l" defTabSz="870966" rtl="0" eaLnBrk="1" latinLnBrk="0" hangingPunct="1">
      <a:defRPr sz="1143" kern="1200">
        <a:solidFill>
          <a:schemeClr val="tx1"/>
        </a:solidFill>
        <a:latin typeface="+mn-lt"/>
        <a:ea typeface="+mn-ea"/>
        <a:cs typeface="+mn-cs"/>
      </a:defRPr>
    </a:lvl3pPr>
    <a:lvl4pPr marL="1306449" algn="l" defTabSz="870966" rtl="0" eaLnBrk="1" latinLnBrk="0" hangingPunct="1">
      <a:defRPr sz="1143" kern="1200">
        <a:solidFill>
          <a:schemeClr val="tx1"/>
        </a:solidFill>
        <a:latin typeface="+mn-lt"/>
        <a:ea typeface="+mn-ea"/>
        <a:cs typeface="+mn-cs"/>
      </a:defRPr>
    </a:lvl4pPr>
    <a:lvl5pPr marL="1741932" algn="l" defTabSz="870966" rtl="0" eaLnBrk="1" latinLnBrk="0" hangingPunct="1">
      <a:defRPr sz="1143" kern="1200">
        <a:solidFill>
          <a:schemeClr val="tx1"/>
        </a:solidFill>
        <a:latin typeface="+mn-lt"/>
        <a:ea typeface="+mn-ea"/>
        <a:cs typeface="+mn-cs"/>
      </a:defRPr>
    </a:lvl5pPr>
    <a:lvl6pPr marL="2177415" algn="l" defTabSz="870966" rtl="0" eaLnBrk="1" latinLnBrk="0" hangingPunct="1">
      <a:defRPr sz="1143" kern="1200">
        <a:solidFill>
          <a:schemeClr val="tx1"/>
        </a:solidFill>
        <a:latin typeface="+mn-lt"/>
        <a:ea typeface="+mn-ea"/>
        <a:cs typeface="+mn-cs"/>
      </a:defRPr>
    </a:lvl6pPr>
    <a:lvl7pPr marL="2612898" algn="l" defTabSz="870966" rtl="0" eaLnBrk="1" latinLnBrk="0" hangingPunct="1">
      <a:defRPr sz="1143" kern="1200">
        <a:solidFill>
          <a:schemeClr val="tx1"/>
        </a:solidFill>
        <a:latin typeface="+mn-lt"/>
        <a:ea typeface="+mn-ea"/>
        <a:cs typeface="+mn-cs"/>
      </a:defRPr>
    </a:lvl7pPr>
    <a:lvl8pPr marL="3048381" algn="l" defTabSz="870966" rtl="0" eaLnBrk="1" latinLnBrk="0" hangingPunct="1">
      <a:defRPr sz="1143" kern="1200">
        <a:solidFill>
          <a:schemeClr val="tx1"/>
        </a:solidFill>
        <a:latin typeface="+mn-lt"/>
        <a:ea typeface="+mn-ea"/>
        <a:cs typeface="+mn-cs"/>
      </a:defRPr>
    </a:lvl8pPr>
    <a:lvl9pPr marL="3483864" algn="l" defTabSz="870966" rtl="0" eaLnBrk="1" latinLnBrk="0" hangingPunct="1">
      <a:defRPr sz="11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051" y="0"/>
            <a:ext cx="1376005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028948" y="1871132"/>
            <a:ext cx="7667628"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028948" y="3657597"/>
            <a:ext cx="7667628"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81137" y="5037663"/>
            <a:ext cx="1009650" cy="279400"/>
          </a:xfrm>
        </p:spPr>
        <p:txBody>
          <a:bodyPr/>
          <a:lstStyle/>
          <a:p>
            <a:fld id="{8505AA82-2122-48A1-9226-6C9C1D4DD4EE}" type="datetime1">
              <a:rPr lang="en-US" smtClean="0"/>
              <a:t>13-Jul-26</a:t>
            </a:fld>
            <a:endParaRPr lang="en-US"/>
          </a:p>
        </p:txBody>
      </p:sp>
      <p:sp>
        <p:nvSpPr>
          <p:cNvPr id="5" name="Footer Placeholder 4"/>
          <p:cNvSpPr>
            <a:spLocks noGrp="1"/>
          </p:cNvSpPr>
          <p:nvPr>
            <p:ph type="ftr" sz="quarter" idx="11"/>
          </p:nvPr>
        </p:nvSpPr>
        <p:spPr>
          <a:xfrm>
            <a:off x="3028947" y="5037663"/>
            <a:ext cx="5866464" cy="279400"/>
          </a:xfrm>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a:xfrm>
            <a:off x="10076513" y="5037663"/>
            <a:ext cx="620063" cy="279400"/>
          </a:xfrm>
        </p:spPr>
        <p:txBody>
          <a:bodyPr/>
          <a:lstStyle/>
          <a:p>
            <a:fld id="{916A0175-5D69-42F5-B0AC-8D3343A0CFEE}" type="slidenum">
              <a:rPr lang="en-US" smtClean="0"/>
              <a:t>‹#›</a:t>
            </a:fld>
            <a:endParaRPr lang="en-US"/>
          </a:p>
        </p:txBody>
      </p:sp>
      <p:cxnSp>
        <p:nvCxnSpPr>
          <p:cNvPr id="15" name="Straight Connector 14"/>
          <p:cNvCxnSpPr/>
          <p:nvPr/>
        </p:nvCxnSpPr>
        <p:spPr>
          <a:xfrm>
            <a:off x="3028949" y="3522131"/>
            <a:ext cx="76676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4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7326" y="4815415"/>
            <a:ext cx="1081087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71605" y="1041400"/>
            <a:ext cx="1136921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57326" y="5382153"/>
            <a:ext cx="10810874"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5546-B669-4203-875E-F071CDE6FA84}" type="datetime1">
              <a:rPr lang="en-US" smtClean="0"/>
              <a:t>13-Jul-26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395404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66851" y="982132"/>
            <a:ext cx="10791824"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66851" y="4343400"/>
            <a:ext cx="1079182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77878-3096-4D5C-8B2C-33D333A7CF45}"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5" name="Straight Connector 14"/>
          <p:cNvCxnSpPr/>
          <p:nvPr/>
        </p:nvCxnSpPr>
        <p:spPr>
          <a:xfrm>
            <a:off x="1570690" y="4140199"/>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5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6990" y="982132"/>
            <a:ext cx="1045844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84164" y="3352800"/>
            <a:ext cx="99441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57326" y="4343400"/>
            <a:ext cx="1081087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438EA-75F9-461F-ACEF-4AAEA9B8286F}"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
        <p:nvSpPr>
          <p:cNvPr id="14" name="TextBox 13"/>
          <p:cNvSpPr txBox="1"/>
          <p:nvPr/>
        </p:nvSpPr>
        <p:spPr>
          <a:xfrm>
            <a:off x="969765" y="879961"/>
            <a:ext cx="6858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1925300" y="2827870"/>
            <a:ext cx="6858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570690" y="4140199"/>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04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57327" y="3308581"/>
            <a:ext cx="10810877"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57326" y="4777381"/>
            <a:ext cx="1081087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01576-70F7-4593-A183-5AA405CF64DB}"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131366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26990" y="982132"/>
            <a:ext cx="1045844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457326" y="3639312"/>
            <a:ext cx="10810877"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457326" y="4529667"/>
            <a:ext cx="10810877"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9531C-009B-483E-A5F7-517160AA387E}"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
        <p:nvSpPr>
          <p:cNvPr id="12" name="TextBox 11"/>
          <p:cNvSpPr txBox="1"/>
          <p:nvPr/>
        </p:nvSpPr>
        <p:spPr>
          <a:xfrm>
            <a:off x="969765" y="879961"/>
            <a:ext cx="6858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1925300" y="2599261"/>
            <a:ext cx="6858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570690" y="3429000"/>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249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57326" y="982132"/>
            <a:ext cx="10810874"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457326" y="3630168"/>
            <a:ext cx="10810877"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457325" y="4470400"/>
            <a:ext cx="1081087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6E832-B8DE-4ADF-8ED6-81862F0F927B}"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5" name="Straight Connector 14"/>
          <p:cNvCxnSpPr/>
          <p:nvPr/>
        </p:nvCxnSpPr>
        <p:spPr>
          <a:xfrm>
            <a:off x="1570690" y="3429000"/>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52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AADF-06DF-4564-A953-3B54A64AB876}"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12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24276" y="982132"/>
            <a:ext cx="2127257"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57323" y="982132"/>
            <a:ext cx="8362153"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70CE4-AE74-42BD-A19D-F264D80D3843}"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9971876"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59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58301" y="6172207"/>
            <a:ext cx="3771900" cy="365125"/>
          </a:xfrm>
          <a:prstGeom prst="rect">
            <a:avLst/>
          </a:prstGeom>
        </p:spPr>
        <p:txBody>
          <a:bodyPr lIns="109728" tIns="54864" rIns="109728" bIns="54864"/>
          <a:lstStyle/>
          <a:p>
            <a:fld id="{17022331-5402-4979-AF9F-54555845AA68}" type="datetime1">
              <a:rPr lang="en-US" smtClean="0"/>
              <a:t>13-Jul-26</a:t>
            </a:fld>
            <a:endParaRPr lang="en-US"/>
          </a:p>
        </p:txBody>
      </p:sp>
      <p:sp>
        <p:nvSpPr>
          <p:cNvPr id="5" name="Footer Placeholder 4"/>
          <p:cNvSpPr>
            <a:spLocks noGrp="1"/>
          </p:cNvSpPr>
          <p:nvPr>
            <p:ph type="ftr" sz="quarter" idx="11"/>
          </p:nvPr>
        </p:nvSpPr>
        <p:spPr>
          <a:xfrm>
            <a:off x="685805" y="6172207"/>
            <a:ext cx="5029201" cy="365125"/>
          </a:xfrm>
          <a:prstGeom prst="rect">
            <a:avLst/>
          </a:prstGeom>
        </p:spPr>
        <p:txBody>
          <a:bodyPr lIns="109728" tIns="54864" rIns="109728" bIns="54864"/>
          <a:lstStyle/>
          <a:p>
            <a:r>
              <a:rPr lang="en-US"/>
              <a:t>Belayet Hossain, Assistant Teacher, 05 No South Jonardondi GPS, Kalkini, Madaripur.</a:t>
            </a:r>
          </a:p>
        </p:txBody>
      </p:sp>
      <p:sp>
        <p:nvSpPr>
          <p:cNvPr id="6" name="Slide Number Placeholder 5"/>
          <p:cNvSpPr>
            <a:spLocks noGrp="1"/>
          </p:cNvSpPr>
          <p:nvPr>
            <p:ph type="sldNum" sz="quarter" idx="12"/>
          </p:nvPr>
        </p:nvSpPr>
        <p:spPr>
          <a:xfrm>
            <a:off x="5715001" y="6172207"/>
            <a:ext cx="2743200" cy="365125"/>
          </a:xfrm>
          <a:prstGeom prst="rect">
            <a:avLst/>
          </a:prstGeom>
        </p:spPr>
        <p:txBody>
          <a:bodyPr lIns="109728" tIns="54864" rIns="109728" bIns="54864"/>
          <a:lstStyle/>
          <a:p>
            <a:fld id="{9EC87CF1-E6E2-4FD3-961A-35520D21E155}" type="slidenum">
              <a:rPr lang="en-US" smtClean="0"/>
              <a:t>‹#›</a:t>
            </a:fld>
            <a:endParaRPr lang="en-US"/>
          </a:p>
        </p:txBody>
      </p:sp>
      <p:sp>
        <p:nvSpPr>
          <p:cNvPr id="8" name="Title 7"/>
          <p:cNvSpPr>
            <a:spLocks noGrp="1"/>
          </p:cNvSpPr>
          <p:nvPr>
            <p:ph type="title"/>
          </p:nvPr>
        </p:nvSpPr>
        <p:spPr>
          <a:xfrm>
            <a:off x="2689938" y="4372169"/>
            <a:ext cx="9768767" cy="1143000"/>
          </a:xfrm>
          <a:prstGeom prst="rect">
            <a:avLst/>
          </a:prstGeom>
        </p:spPr>
        <p:txBody>
          <a:bodyPr lIns="109728" tIns="54864" rIns="109728" bIns="54864"/>
          <a:lstStyle/>
          <a:p>
            <a:r>
              <a:rPr lang="en-US"/>
              <a:t>Click to edit Master title style</a:t>
            </a:r>
          </a:p>
        </p:txBody>
      </p:sp>
      <p:sp>
        <p:nvSpPr>
          <p:cNvPr id="10" name="Content Placeholder 9"/>
          <p:cNvSpPr>
            <a:spLocks noGrp="1"/>
          </p:cNvSpPr>
          <p:nvPr>
            <p:ph sz="quarter" idx="13"/>
          </p:nvPr>
        </p:nvSpPr>
        <p:spPr>
          <a:xfrm>
            <a:off x="1714501" y="731520"/>
            <a:ext cx="9601200" cy="3474720"/>
          </a:xfrm>
          <a:prstGeom prst="rect">
            <a:avLst/>
          </a:prstGeom>
        </p:spPr>
        <p:txBody>
          <a:bodyPr lIns="109728" tIns="54864" rIns="109728" bIns="5486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8B68C056-1263-82CF-F1F1-A7153F5C9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30201" y="0"/>
            <a:ext cx="685800" cy="868680"/>
          </a:xfrm>
          <a:prstGeom prst="rect">
            <a:avLst/>
          </a:prstGeom>
        </p:spPr>
      </p:pic>
    </p:spTree>
    <p:extLst>
      <p:ext uri="{BB962C8B-B14F-4D97-AF65-F5344CB8AC3E}">
        <p14:creationId xmlns:p14="http://schemas.microsoft.com/office/powerpoint/2010/main" val="18094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EAF0-BFB9-DF0F-0A00-30EC455A8650}"/>
              </a:ext>
            </a:extLst>
          </p:cNvPr>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C0576-3675-BC24-0D8E-4C94530FB9E5}"/>
              </a:ext>
            </a:extLst>
          </p:cNvPr>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1DE82-114C-8B63-B0C2-EBA78D87E232}"/>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BC89F377-1315-2580-D9E7-4E2C5DCD6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27469-B277-754F-A007-1FBC0D4C1E2E}"/>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47638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638E9-38C4-4E64-84B5-DB7D7B8B8A02}"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1379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1856-118A-4405-EE14-1FDF038E0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1BA34-19D5-EB5F-A4DE-3E2B7EF56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3CF9A-10C4-257E-2DC0-32C56AB61171}"/>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6042181B-CEC1-5539-9A67-607BA2AFE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AD5E5-C308-8FEE-6AEE-0F6C36705BC8}"/>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27280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FD34-FEBA-61F4-FA39-F730DC68437A}"/>
              </a:ext>
            </a:extLst>
          </p:cNvPr>
          <p:cNvSpPr>
            <a:spLocks noGrp="1"/>
          </p:cNvSpPr>
          <p:nvPr>
            <p:ph type="title"/>
          </p:nvPr>
        </p:nvSpPr>
        <p:spPr>
          <a:xfrm>
            <a:off x="936625" y="1709738"/>
            <a:ext cx="1183005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5A846-EE68-683C-7298-A25CD5ADB6DB}"/>
              </a:ext>
            </a:extLst>
          </p:cNvPr>
          <p:cNvSpPr>
            <a:spLocks noGrp="1"/>
          </p:cNvSpPr>
          <p:nvPr>
            <p:ph type="body" idx="1"/>
          </p:nvPr>
        </p:nvSpPr>
        <p:spPr>
          <a:xfrm>
            <a:off x="936625" y="4589463"/>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AA3B4-9C71-46A4-BA0D-9400896F0754}"/>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7554F666-E2D3-F033-6145-B28F843F7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B616E-09ED-6176-6386-6DF79E2D5FC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694433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755C-033F-D751-9183-ED2676F44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66F4B-D919-07AD-EE44-85396B3E577C}"/>
              </a:ext>
            </a:extLst>
          </p:cNvPr>
          <p:cNvSpPr>
            <a:spLocks noGrp="1"/>
          </p:cNvSpPr>
          <p:nvPr>
            <p:ph sz="half" idx="1"/>
          </p:nvPr>
        </p:nvSpPr>
        <p:spPr>
          <a:xfrm>
            <a:off x="942975" y="1825625"/>
            <a:ext cx="58388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B5390A-390D-40EF-7AD6-949FD3147873}"/>
              </a:ext>
            </a:extLst>
          </p:cNvPr>
          <p:cNvSpPr>
            <a:spLocks noGrp="1"/>
          </p:cNvSpPr>
          <p:nvPr>
            <p:ph sz="half" idx="2"/>
          </p:nvPr>
        </p:nvSpPr>
        <p:spPr>
          <a:xfrm>
            <a:off x="6934200" y="1825625"/>
            <a:ext cx="58388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ED299-88C4-22BB-DB24-7C31EDE37140}"/>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6" name="Footer Placeholder 5">
            <a:extLst>
              <a:ext uri="{FF2B5EF4-FFF2-40B4-BE49-F238E27FC236}">
                <a16:creationId xmlns:a16="http://schemas.microsoft.com/office/drawing/2014/main" id="{93030864-73EF-B4A8-677D-E97582603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C4C7E-973F-C326-1DE8-1A8990BF6E0C}"/>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20349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E717-5FE1-DEF2-0C22-23E780D18209}"/>
              </a:ext>
            </a:extLst>
          </p:cNvPr>
          <p:cNvSpPr>
            <a:spLocks noGrp="1"/>
          </p:cNvSpPr>
          <p:nvPr>
            <p:ph type="title"/>
          </p:nvPr>
        </p:nvSpPr>
        <p:spPr>
          <a:xfrm>
            <a:off x="944563" y="365125"/>
            <a:ext cx="1183005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E278CA-D6E1-B4F6-A677-86E80A3A0B8D}"/>
              </a:ext>
            </a:extLst>
          </p:cNvPr>
          <p:cNvSpPr>
            <a:spLocks noGrp="1"/>
          </p:cNvSpPr>
          <p:nvPr>
            <p:ph type="body" idx="1"/>
          </p:nvPr>
        </p:nvSpPr>
        <p:spPr>
          <a:xfrm>
            <a:off x="944563" y="1681163"/>
            <a:ext cx="58023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3B3F7-B33E-5588-18B4-859C1880269E}"/>
              </a:ext>
            </a:extLst>
          </p:cNvPr>
          <p:cNvSpPr>
            <a:spLocks noGrp="1"/>
          </p:cNvSpPr>
          <p:nvPr>
            <p:ph sz="half" idx="2"/>
          </p:nvPr>
        </p:nvSpPr>
        <p:spPr>
          <a:xfrm>
            <a:off x="944563" y="2505075"/>
            <a:ext cx="58023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2A239-5840-5598-0D69-57D5585D2207}"/>
              </a:ext>
            </a:extLst>
          </p:cNvPr>
          <p:cNvSpPr>
            <a:spLocks noGrp="1"/>
          </p:cNvSpPr>
          <p:nvPr>
            <p:ph type="body" sz="quarter" idx="3"/>
          </p:nvPr>
        </p:nvSpPr>
        <p:spPr>
          <a:xfrm>
            <a:off x="6943725" y="1681163"/>
            <a:ext cx="5830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C1D7D-8633-7E53-C894-91DB4928ED21}"/>
              </a:ext>
            </a:extLst>
          </p:cNvPr>
          <p:cNvSpPr>
            <a:spLocks noGrp="1"/>
          </p:cNvSpPr>
          <p:nvPr>
            <p:ph sz="quarter" idx="4"/>
          </p:nvPr>
        </p:nvSpPr>
        <p:spPr>
          <a:xfrm>
            <a:off x="6943725" y="2505075"/>
            <a:ext cx="5830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0D7F2-99CB-D7AE-C25A-1A1982C2E967}"/>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8" name="Footer Placeholder 7">
            <a:extLst>
              <a:ext uri="{FF2B5EF4-FFF2-40B4-BE49-F238E27FC236}">
                <a16:creationId xmlns:a16="http://schemas.microsoft.com/office/drawing/2014/main" id="{D26426AA-FC86-4433-50DB-AAE5DEB05F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57E2C-3F02-D8B0-F957-9ADA79B4DBED}"/>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587054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DB5B-980A-CEED-C5B0-0A050D3CA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4021EB-EE82-7446-F366-0E236C6C9AF4}"/>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4" name="Footer Placeholder 3">
            <a:extLst>
              <a:ext uri="{FF2B5EF4-FFF2-40B4-BE49-F238E27FC236}">
                <a16:creationId xmlns:a16="http://schemas.microsoft.com/office/drawing/2014/main" id="{9F9B4BEF-0C87-9A0E-0A81-E5CF3C07E8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12601-ADCC-CD94-E9CA-4F43B3E7C9D0}"/>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1503359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0CAE9-9E23-2BD8-FF01-01005BC7CF86}"/>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3" name="Footer Placeholder 2">
            <a:extLst>
              <a:ext uri="{FF2B5EF4-FFF2-40B4-BE49-F238E27FC236}">
                <a16:creationId xmlns:a16="http://schemas.microsoft.com/office/drawing/2014/main" id="{571411FD-D9CA-3373-7707-7B2CAF0EC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A0A22D-A3DF-41BE-2ED7-ECE1EF930B8C}"/>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83590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587E-1C48-0589-F154-18E297878056}"/>
              </a:ext>
            </a:extLst>
          </p:cNvPr>
          <p:cNvSpPr>
            <a:spLocks noGrp="1"/>
          </p:cNvSpPr>
          <p:nvPr>
            <p:ph type="title"/>
          </p:nvPr>
        </p:nvSpPr>
        <p:spPr>
          <a:xfrm>
            <a:off x="944563" y="457200"/>
            <a:ext cx="4424362"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96D8A-998E-B030-2F2C-EA71045EFB63}"/>
              </a:ext>
            </a:extLst>
          </p:cNvPr>
          <p:cNvSpPr>
            <a:spLocks noGrp="1"/>
          </p:cNvSpPr>
          <p:nvPr>
            <p:ph idx="1"/>
          </p:nvPr>
        </p:nvSpPr>
        <p:spPr>
          <a:xfrm>
            <a:off x="5830888" y="987425"/>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A2676-5DBD-C046-FA4A-56B7B149E22B}"/>
              </a:ext>
            </a:extLst>
          </p:cNvPr>
          <p:cNvSpPr>
            <a:spLocks noGrp="1"/>
          </p:cNvSpPr>
          <p:nvPr>
            <p:ph type="body" sz="half" idx="2"/>
          </p:nvPr>
        </p:nvSpPr>
        <p:spPr>
          <a:xfrm>
            <a:off x="944563" y="2057400"/>
            <a:ext cx="442436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43D91-4660-8F01-07EA-3E4DFFC2EAFD}"/>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6" name="Footer Placeholder 5">
            <a:extLst>
              <a:ext uri="{FF2B5EF4-FFF2-40B4-BE49-F238E27FC236}">
                <a16:creationId xmlns:a16="http://schemas.microsoft.com/office/drawing/2014/main" id="{69A1E504-44FD-42BA-BAD4-1416274B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DD9E2-43CE-C9C5-2C4F-CA0D365BE0E4}"/>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418999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A86D-10F4-B7A1-4462-DB86B3BD90C5}"/>
              </a:ext>
            </a:extLst>
          </p:cNvPr>
          <p:cNvSpPr>
            <a:spLocks noGrp="1"/>
          </p:cNvSpPr>
          <p:nvPr>
            <p:ph type="title"/>
          </p:nvPr>
        </p:nvSpPr>
        <p:spPr>
          <a:xfrm>
            <a:off x="944563" y="457200"/>
            <a:ext cx="4424362"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20D2A-1FE9-D631-3D3D-EA1011B56D35}"/>
              </a:ext>
            </a:extLst>
          </p:cNvPr>
          <p:cNvSpPr>
            <a:spLocks noGrp="1"/>
          </p:cNvSpPr>
          <p:nvPr>
            <p:ph type="pic" idx="1"/>
          </p:nvPr>
        </p:nvSpPr>
        <p:spPr>
          <a:xfrm>
            <a:off x="5830888" y="987425"/>
            <a:ext cx="6943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EA6129-D75B-EE4E-C344-50BA6C6762CF}"/>
              </a:ext>
            </a:extLst>
          </p:cNvPr>
          <p:cNvSpPr>
            <a:spLocks noGrp="1"/>
          </p:cNvSpPr>
          <p:nvPr>
            <p:ph type="body" sz="half" idx="2"/>
          </p:nvPr>
        </p:nvSpPr>
        <p:spPr>
          <a:xfrm>
            <a:off x="944563" y="2057400"/>
            <a:ext cx="442436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41F3-F13B-98C2-0EEA-FCD56DF599DA}"/>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6" name="Footer Placeholder 5">
            <a:extLst>
              <a:ext uri="{FF2B5EF4-FFF2-40B4-BE49-F238E27FC236}">
                <a16:creationId xmlns:a16="http://schemas.microsoft.com/office/drawing/2014/main" id="{2AD82D3D-B4C6-3887-0A09-34AB38C9E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8DED2-63F3-623F-095D-7D5C6BFC05C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160405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959E-D403-9CD7-9B6B-01CEC107D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07CF0-9882-BD7B-2638-20E31B537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F8DFE-4D9B-57F0-CC5A-339A370D81DD}"/>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CA066695-6876-4A72-5EB7-F866AC27C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8E69B-2BED-F8E9-785F-C6642CDEA07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178298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EC166-A420-27BC-741A-B458815A2DAD}"/>
              </a:ext>
            </a:extLst>
          </p:cNvPr>
          <p:cNvSpPr>
            <a:spLocks noGrp="1"/>
          </p:cNvSpPr>
          <p:nvPr>
            <p:ph type="title" orient="vert"/>
          </p:nvPr>
        </p:nvSpPr>
        <p:spPr>
          <a:xfrm>
            <a:off x="9815513" y="365125"/>
            <a:ext cx="29575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9B6F9-122F-A6E7-A08C-7BE30C205583}"/>
              </a:ext>
            </a:extLst>
          </p:cNvPr>
          <p:cNvSpPr>
            <a:spLocks noGrp="1"/>
          </p:cNvSpPr>
          <p:nvPr>
            <p:ph type="body" orient="vert" idx="1"/>
          </p:nvPr>
        </p:nvSpPr>
        <p:spPr>
          <a:xfrm>
            <a:off x="942975" y="365125"/>
            <a:ext cx="872013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211AD-5C05-C9CC-917E-3E3064D6A14F}"/>
              </a:ext>
            </a:extLst>
          </p:cNvPr>
          <p:cNvSpPr>
            <a:spLocks noGrp="1"/>
          </p:cNvSpPr>
          <p:nvPr>
            <p:ph type="dt" sz="half" idx="10"/>
          </p:nvPr>
        </p:nvSpPr>
        <p:spPr/>
        <p:txBody>
          <a:body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95D3C20C-3448-D437-C69C-17AF65AD2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83E9A-A11E-BDE5-6F1A-09B69847D861}"/>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7912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6953" y="1752606"/>
            <a:ext cx="9178524"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266951" y="3846052"/>
            <a:ext cx="9178526"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B839-EDA9-485F-B64F-8362029D6F12}" type="datetime1">
              <a:rPr lang="en-US" smtClean="0"/>
              <a:t>13-Jul-26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6" name="Straight Connector 15"/>
          <p:cNvCxnSpPr/>
          <p:nvPr/>
        </p:nvCxnSpPr>
        <p:spPr>
          <a:xfrm>
            <a:off x="2264313" y="3710585"/>
            <a:ext cx="918380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92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0754" y="2560320"/>
            <a:ext cx="5308092"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4012" y="2560320"/>
            <a:ext cx="5308092"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60DDC5-6BB9-4184-881C-E3784EEC517D}" type="datetime1">
              <a:rPr lang="en-US" smtClean="0"/>
              <a:t>13-Jul-26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95553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7325" y="2658533"/>
            <a:ext cx="5308092"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5" y="3243263"/>
            <a:ext cx="5308092"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53254" y="2658533"/>
            <a:ext cx="5308092"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53254" y="3243263"/>
            <a:ext cx="5308092"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59D15-1CC1-4471-B2FD-72125ADD3CD2}" type="datetime1">
              <a:rPr lang="en-US" smtClean="0"/>
              <a:t>13-Jul-26</a:t>
            </a:fld>
            <a:endParaRPr lang="en-US"/>
          </a:p>
        </p:txBody>
      </p:sp>
      <p:sp>
        <p:nvSpPr>
          <p:cNvPr id="8" name="Footer Placeholder 7"/>
          <p:cNvSpPr>
            <a:spLocks noGrp="1"/>
          </p:cNvSpPr>
          <p:nvPr>
            <p:ph type="ftr" sz="quarter" idx="11"/>
          </p:nvPr>
        </p:nvSpPr>
        <p:spPr/>
        <p:txBody>
          <a:bodyPr/>
          <a:lstStyle/>
          <a:p>
            <a:r>
              <a:rPr lang="en-US"/>
              <a:t>Belayet Hossain, Assistant Teacher, 05 No South Jonardondi GPS, Kalkini, Madaripur.</a:t>
            </a:r>
          </a:p>
        </p:txBody>
      </p:sp>
      <p:sp>
        <p:nvSpPr>
          <p:cNvPr id="9" name="Slide Number Placeholder 8"/>
          <p:cNvSpPr>
            <a:spLocks noGrp="1"/>
          </p:cNvSpPr>
          <p:nvPr>
            <p:ph type="sldNum" sz="quarter" idx="12"/>
          </p:nvPr>
        </p:nvSpPr>
        <p:spPr/>
        <p:txBody>
          <a:bodyPr/>
          <a:lstStyle/>
          <a:p>
            <a:fld id="{916A0175-5D69-42F5-B0AC-8D3343A0CFEE}" type="slidenum">
              <a:rPr lang="en-US" smtClean="0"/>
              <a:t>‹#›</a:t>
            </a:fld>
            <a:endParaRPr lang="en-US"/>
          </a:p>
        </p:txBody>
      </p:sp>
      <p:cxnSp>
        <p:nvCxnSpPr>
          <p:cNvPr id="18" name="Straight Connector 17"/>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2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23CB1-05F0-4355-A5E0-CF23452AE551}" type="datetime1">
              <a:rPr lang="en-US" smtClean="0"/>
              <a:t>13-Jul-26</a:t>
            </a:fld>
            <a:endParaRPr lang="en-US"/>
          </a:p>
        </p:txBody>
      </p:sp>
      <p:sp>
        <p:nvSpPr>
          <p:cNvPr id="4" name="Footer Placeholder 3"/>
          <p:cNvSpPr>
            <a:spLocks noGrp="1"/>
          </p:cNvSpPr>
          <p:nvPr>
            <p:ph type="ftr" sz="quarter" idx="11"/>
          </p:nvPr>
        </p:nvSpPr>
        <p:spPr/>
        <p:txBody>
          <a:bodyPr/>
          <a:lstStyle/>
          <a:p>
            <a:r>
              <a:rPr lang="en-US"/>
              <a:t>Belayet Hossain, Assistant Teacher, 05 No South Jonardondi GPS, Kalkini, Madaripur.</a:t>
            </a:r>
          </a:p>
        </p:txBody>
      </p:sp>
      <p:sp>
        <p:nvSpPr>
          <p:cNvPr id="5" name="Slide Number Placeholder 4"/>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46DC2-813C-41FD-AA64-C31DDE97AD5C}" type="datetime1">
              <a:rPr lang="en-US" smtClean="0"/>
              <a:t>13-Jul-26</a:t>
            </a:fld>
            <a:endParaRPr lang="en-US"/>
          </a:p>
        </p:txBody>
      </p:sp>
      <p:sp>
        <p:nvSpPr>
          <p:cNvPr id="3" name="Footer Placeholder 2"/>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p:cNvSpPr>
            <a:spLocks noGrp="1"/>
          </p:cNvSpPr>
          <p:nvPr>
            <p:ph type="sldNum" sz="quarter" idx="12"/>
          </p:nvPr>
        </p:nvSpPr>
        <p:spPr/>
        <p:txBody>
          <a:bodyPr/>
          <a:lstStyle/>
          <a:p>
            <a:fld id="{916A0175-5D69-42F5-B0AC-8D3343A0CFEE}" type="slidenum">
              <a:rPr lang="en-US" smtClean="0"/>
              <a:t>‹#›</a:t>
            </a:fld>
            <a:endParaRPr lang="en-US"/>
          </a:p>
        </p:txBody>
      </p:sp>
      <p:pic>
        <p:nvPicPr>
          <p:cNvPr id="6" name="Picture 5">
            <a:extLst>
              <a:ext uri="{FF2B5EF4-FFF2-40B4-BE49-F238E27FC236}">
                <a16:creationId xmlns:a16="http://schemas.microsoft.com/office/drawing/2014/main" id="{8D490690-4574-C9DE-6A18-B80F12CFE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1114" y="0"/>
            <a:ext cx="714886" cy="905522"/>
          </a:xfrm>
          <a:prstGeom prst="rect">
            <a:avLst/>
          </a:prstGeom>
        </p:spPr>
      </p:pic>
    </p:spTree>
    <p:extLst>
      <p:ext uri="{BB962C8B-B14F-4D97-AF65-F5344CB8AC3E}">
        <p14:creationId xmlns:p14="http://schemas.microsoft.com/office/powerpoint/2010/main" val="46085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5538" y="1388534"/>
            <a:ext cx="4183262"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6096002" y="982132"/>
            <a:ext cx="615314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55538" y="3031065"/>
            <a:ext cx="4183262"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2C722-3079-4F36-9BB2-42CD9FDB0A9D}" type="datetime1">
              <a:rPr lang="en-US" smtClean="0"/>
              <a:t>13-Jul-26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cxnSp>
        <p:nvCxnSpPr>
          <p:cNvPr id="16" name="Straight Connector 15"/>
          <p:cNvCxnSpPr/>
          <p:nvPr/>
        </p:nvCxnSpPr>
        <p:spPr>
          <a:xfrm>
            <a:off x="1570690" y="2912533"/>
            <a:ext cx="39538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01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7324" y="1883832"/>
            <a:ext cx="7022043"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106686" y="1041400"/>
            <a:ext cx="344626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57324" y="3255432"/>
            <a:ext cx="7022043"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F9A56-8CD2-4C9C-8EE0-399305EE7890}" type="datetime1">
              <a:rPr lang="en-US" smtClean="0"/>
              <a:t>13-Jul-26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216030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7703" y="0"/>
            <a:ext cx="13758707"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457327" y="982133"/>
            <a:ext cx="1080134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7326" y="2556932"/>
            <a:ext cx="1080134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62189" y="5969000"/>
            <a:ext cx="1800225"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D288A4-2FF1-4F34-B3D6-08FEB32C4D4C}" type="datetime1">
              <a:rPr lang="en-US" smtClean="0"/>
              <a:t>13-Jul-26</a:t>
            </a:fld>
            <a:endParaRPr lang="en-US"/>
          </a:p>
        </p:txBody>
      </p:sp>
      <p:sp>
        <p:nvSpPr>
          <p:cNvPr id="5" name="Footer Placeholder 4"/>
          <p:cNvSpPr>
            <a:spLocks noGrp="1"/>
          </p:cNvSpPr>
          <p:nvPr>
            <p:ph type="ftr" sz="quarter" idx="3"/>
          </p:nvPr>
        </p:nvSpPr>
        <p:spPr>
          <a:xfrm>
            <a:off x="1457326" y="5969000"/>
            <a:ext cx="8219138"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Belayet Hossain, Assistant Teacher, 05 No South Jonardondi GPS, Kalkini, Madaripur.</a:t>
            </a:r>
          </a:p>
        </p:txBody>
      </p:sp>
      <p:sp>
        <p:nvSpPr>
          <p:cNvPr id="6" name="Slide Number Placeholder 5"/>
          <p:cNvSpPr>
            <a:spLocks noGrp="1"/>
          </p:cNvSpPr>
          <p:nvPr>
            <p:ph type="sldNum" sz="quarter" idx="4"/>
          </p:nvPr>
        </p:nvSpPr>
        <p:spPr>
          <a:xfrm>
            <a:off x="11648139" y="5969000"/>
            <a:ext cx="61053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6A0175-5D69-42F5-B0AC-8D3343A0CFEE}" type="slidenum">
              <a:rPr lang="en-US" smtClean="0"/>
              <a:t>‹#›</a:t>
            </a:fld>
            <a:endParaRPr lang="en-US"/>
          </a:p>
        </p:txBody>
      </p:sp>
    </p:spTree>
    <p:extLst>
      <p:ext uri="{BB962C8B-B14F-4D97-AF65-F5344CB8AC3E}">
        <p14:creationId xmlns:p14="http://schemas.microsoft.com/office/powerpoint/2010/main" val="3206809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20C3B-CBF0-55E6-D7C0-4A420CABC44A}"/>
              </a:ext>
            </a:extLst>
          </p:cNvPr>
          <p:cNvSpPr>
            <a:spLocks noGrp="1"/>
          </p:cNvSpPr>
          <p:nvPr>
            <p:ph type="title"/>
          </p:nvPr>
        </p:nvSpPr>
        <p:spPr>
          <a:xfrm>
            <a:off x="942975" y="365125"/>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5447E-FC18-85D5-11BB-8FD93AABD775}"/>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50F66-EE07-1340-434E-5ED41D375055}"/>
              </a:ext>
            </a:extLst>
          </p:cNvPr>
          <p:cNvSpPr>
            <a:spLocks noGrp="1"/>
          </p:cNvSpPr>
          <p:nvPr>
            <p:ph type="dt" sz="half" idx="2"/>
          </p:nvPr>
        </p:nvSpPr>
        <p:spPr>
          <a:xfrm>
            <a:off x="942975" y="6356350"/>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987C-44A4-413D-8FC1-63F85B8FA243}" type="datetimeFigureOut">
              <a:rPr lang="en-US" smtClean="0"/>
              <a:t>13-Jul-26</a:t>
            </a:fld>
            <a:endParaRPr lang="en-US"/>
          </a:p>
        </p:txBody>
      </p:sp>
      <p:sp>
        <p:nvSpPr>
          <p:cNvPr id="5" name="Footer Placeholder 4">
            <a:extLst>
              <a:ext uri="{FF2B5EF4-FFF2-40B4-BE49-F238E27FC236}">
                <a16:creationId xmlns:a16="http://schemas.microsoft.com/office/drawing/2014/main" id="{8A9F24FE-372A-C7F1-2B9E-6DEEEDF9CE5C}"/>
              </a:ext>
            </a:extLst>
          </p:cNvPr>
          <p:cNvSpPr>
            <a:spLocks noGrp="1"/>
          </p:cNvSpPr>
          <p:nvPr>
            <p:ph type="ftr" sz="quarter" idx="3"/>
          </p:nvPr>
        </p:nvSpPr>
        <p:spPr>
          <a:xfrm>
            <a:off x="4543425" y="6356350"/>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F5B243-6045-DA5A-43E1-06DB13035EFD}"/>
              </a:ext>
            </a:extLst>
          </p:cNvPr>
          <p:cNvSpPr>
            <a:spLocks noGrp="1"/>
          </p:cNvSpPr>
          <p:nvPr>
            <p:ph type="sldNum" sz="quarter" idx="4"/>
          </p:nvPr>
        </p:nvSpPr>
        <p:spPr>
          <a:xfrm>
            <a:off x="9686925" y="6356350"/>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4BBE-B8C7-4063-86B8-32B82DC47701}" type="slidenum">
              <a:rPr lang="en-US" smtClean="0"/>
              <a:t>‹#›</a:t>
            </a:fld>
            <a:endParaRPr lang="en-US"/>
          </a:p>
        </p:txBody>
      </p:sp>
      <p:pic>
        <p:nvPicPr>
          <p:cNvPr id="8" name="Picture 7">
            <a:extLst>
              <a:ext uri="{FF2B5EF4-FFF2-40B4-BE49-F238E27FC236}">
                <a16:creationId xmlns:a16="http://schemas.microsoft.com/office/drawing/2014/main" id="{652430A2-D831-B4DD-005E-7B0C0B9D82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236606" y="20797"/>
            <a:ext cx="479394" cy="607232"/>
          </a:xfrm>
          <a:prstGeom prst="rect">
            <a:avLst/>
          </a:prstGeom>
        </p:spPr>
      </p:pic>
    </p:spTree>
    <p:extLst>
      <p:ext uri="{BB962C8B-B14F-4D97-AF65-F5344CB8AC3E}">
        <p14:creationId xmlns:p14="http://schemas.microsoft.com/office/powerpoint/2010/main" val="35757107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wm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7.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1756D5F-36F6-28DB-D995-3DBEA87C4AFF}"/>
              </a:ext>
            </a:extLst>
          </p:cNvPr>
          <p:cNvSpPr>
            <a:spLocks noGrp="1"/>
          </p:cNvSpPr>
          <p:nvPr>
            <p:ph type="dt" sz="half" idx="10"/>
          </p:nvPr>
        </p:nvSpPr>
        <p:spPr/>
        <p:txBody>
          <a:bodyPr/>
          <a:lstStyle/>
          <a:p>
            <a:fld id="{DA0F1468-3DD7-44E2-9BD2-4FEC28578BAF}" type="datetime1">
              <a:rPr lang="en-US" smtClean="0"/>
              <a:t>13-Jul-26</a:t>
            </a:fld>
            <a:endParaRPr lang="en-US"/>
          </a:p>
        </p:txBody>
      </p:sp>
      <p:sp>
        <p:nvSpPr>
          <p:cNvPr id="9" name="Footer Placeholder 8">
            <a:extLst>
              <a:ext uri="{FF2B5EF4-FFF2-40B4-BE49-F238E27FC236}">
                <a16:creationId xmlns:a16="http://schemas.microsoft.com/office/drawing/2014/main" id="{80A69B53-ED97-D216-37DF-39FDAE58B9DF}"/>
              </a:ext>
            </a:extLst>
          </p:cNvPr>
          <p:cNvSpPr>
            <a:spLocks noGrp="1"/>
          </p:cNvSpPr>
          <p:nvPr>
            <p:ph type="ftr" sz="quarter" idx="11"/>
          </p:nvPr>
        </p:nvSpPr>
        <p:spPr/>
        <p:txBody>
          <a:bodyPr/>
          <a:lstStyle/>
          <a:p>
            <a:r>
              <a:rPr lang="en-US"/>
              <a:t>Belayet Hossain, Assistant Teacher, 05 No South Jonardondi GPS, Kalkini, Madaripur.</a:t>
            </a:r>
          </a:p>
        </p:txBody>
      </p:sp>
      <p:sp>
        <p:nvSpPr>
          <p:cNvPr id="83" name="Slide Number Placeholder 82">
            <a:extLst>
              <a:ext uri="{FF2B5EF4-FFF2-40B4-BE49-F238E27FC236}">
                <a16:creationId xmlns:a16="http://schemas.microsoft.com/office/drawing/2014/main" id="{1F657C08-C90D-F4A9-305A-FBF8FF217323}"/>
              </a:ext>
            </a:extLst>
          </p:cNvPr>
          <p:cNvSpPr>
            <a:spLocks noGrp="1"/>
          </p:cNvSpPr>
          <p:nvPr>
            <p:ph type="sldNum" sz="quarter" idx="12"/>
          </p:nvPr>
        </p:nvSpPr>
        <p:spPr/>
        <p:txBody>
          <a:bodyPr/>
          <a:lstStyle/>
          <a:p>
            <a:fld id="{9EC87CF1-E6E2-4FD3-961A-35520D21E155}" type="slidenum">
              <a:rPr lang="en-US" smtClean="0"/>
              <a:t>1</a:t>
            </a:fld>
            <a:endParaRPr lang="en-US"/>
          </a:p>
        </p:txBody>
      </p:sp>
      <p:sp>
        <p:nvSpPr>
          <p:cNvPr id="2" name="Title 1">
            <a:extLst>
              <a:ext uri="{FF2B5EF4-FFF2-40B4-BE49-F238E27FC236}">
                <a16:creationId xmlns:a16="http://schemas.microsoft.com/office/drawing/2014/main" id="{0DE18C10-61D7-1D75-4D7A-4D46ACB91C2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C923C0A-18EB-14BA-CF49-757BA0621222}"/>
              </a:ext>
            </a:extLst>
          </p:cNvPr>
          <p:cNvPicPr>
            <a:picLocks noChangeAspect="1"/>
          </p:cNvPicPr>
          <p:nvPr/>
        </p:nvPicPr>
        <p:blipFill>
          <a:blip r:embed="rId2"/>
          <a:stretch>
            <a:fillRect/>
          </a:stretch>
        </p:blipFill>
        <p:spPr>
          <a:xfrm>
            <a:off x="1" y="378"/>
            <a:ext cx="13716000" cy="6922110"/>
          </a:xfrm>
          <a:prstGeom prst="rect">
            <a:avLst/>
          </a:prstGeom>
        </p:spPr>
      </p:pic>
      <p:grpSp>
        <p:nvGrpSpPr>
          <p:cNvPr id="10" name="Group 9">
            <a:extLst>
              <a:ext uri="{FF2B5EF4-FFF2-40B4-BE49-F238E27FC236}">
                <a16:creationId xmlns:a16="http://schemas.microsoft.com/office/drawing/2014/main" id="{46876A3C-B6A5-4780-ADE3-120C544EE8D7}"/>
              </a:ext>
            </a:extLst>
          </p:cNvPr>
          <p:cNvGrpSpPr/>
          <p:nvPr/>
        </p:nvGrpSpPr>
        <p:grpSpPr>
          <a:xfrm>
            <a:off x="1118172" y="3640001"/>
            <a:ext cx="2388038" cy="2373295"/>
            <a:chOff x="-595312" y="342900"/>
            <a:chExt cx="3886200" cy="3886200"/>
          </a:xfrm>
        </p:grpSpPr>
        <p:sp>
          <p:nvSpPr>
            <p:cNvPr id="11" name="Oval 76">
              <a:extLst>
                <a:ext uri="{FF2B5EF4-FFF2-40B4-BE49-F238E27FC236}">
                  <a16:creationId xmlns:a16="http://schemas.microsoft.com/office/drawing/2014/main" id="{01A8241F-C420-4A33-8890-1B423C109793}"/>
                </a:ext>
              </a:extLst>
            </p:cNvPr>
            <p:cNvSpPr/>
            <p:nvPr/>
          </p:nvSpPr>
          <p:spPr>
            <a:xfrm rot="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2" name="Oval 77">
              <a:extLst>
                <a:ext uri="{FF2B5EF4-FFF2-40B4-BE49-F238E27FC236}">
                  <a16:creationId xmlns:a16="http://schemas.microsoft.com/office/drawing/2014/main" id="{87FBFFD5-77D1-4F99-9585-3FCA8AFB18D8}"/>
                </a:ext>
              </a:extLst>
            </p:cNvPr>
            <p:cNvSpPr/>
            <p:nvPr/>
          </p:nvSpPr>
          <p:spPr>
            <a:xfrm rot="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3" name="Oval 78">
              <a:extLst>
                <a:ext uri="{FF2B5EF4-FFF2-40B4-BE49-F238E27FC236}">
                  <a16:creationId xmlns:a16="http://schemas.microsoft.com/office/drawing/2014/main" id="{85D27667-1761-4413-B41F-7E91DEC85055}"/>
                </a:ext>
              </a:extLst>
            </p:cNvPr>
            <p:cNvSpPr/>
            <p:nvPr/>
          </p:nvSpPr>
          <p:spPr>
            <a:xfrm rot="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4" name="Oval 79">
              <a:extLst>
                <a:ext uri="{FF2B5EF4-FFF2-40B4-BE49-F238E27FC236}">
                  <a16:creationId xmlns:a16="http://schemas.microsoft.com/office/drawing/2014/main" id="{C31DED1F-8AFA-4781-ACAB-90327A883AA7}"/>
                </a:ext>
              </a:extLst>
            </p:cNvPr>
            <p:cNvSpPr/>
            <p:nvPr/>
          </p:nvSpPr>
          <p:spPr>
            <a:xfrm rot="1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5" name="Oval 80">
              <a:extLst>
                <a:ext uri="{FF2B5EF4-FFF2-40B4-BE49-F238E27FC236}">
                  <a16:creationId xmlns:a16="http://schemas.microsoft.com/office/drawing/2014/main" id="{DA3386B0-4DBB-4B38-8ADA-2C40C2FF25A1}"/>
                </a:ext>
              </a:extLst>
            </p:cNvPr>
            <p:cNvSpPr/>
            <p:nvPr/>
          </p:nvSpPr>
          <p:spPr>
            <a:xfrm rot="1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6" name="Oval 81">
              <a:extLst>
                <a:ext uri="{FF2B5EF4-FFF2-40B4-BE49-F238E27FC236}">
                  <a16:creationId xmlns:a16="http://schemas.microsoft.com/office/drawing/2014/main" id="{FA805DF1-FEA4-41D9-BB4E-D5A31A3418BB}"/>
                </a:ext>
              </a:extLst>
            </p:cNvPr>
            <p:cNvSpPr/>
            <p:nvPr/>
          </p:nvSpPr>
          <p:spPr>
            <a:xfrm rot="1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7" name="Oval 82">
              <a:extLst>
                <a:ext uri="{FF2B5EF4-FFF2-40B4-BE49-F238E27FC236}">
                  <a16:creationId xmlns:a16="http://schemas.microsoft.com/office/drawing/2014/main" id="{CD97BC72-5E53-445B-93DE-7787762B0CD5}"/>
                </a:ext>
              </a:extLst>
            </p:cNvPr>
            <p:cNvSpPr/>
            <p:nvPr/>
          </p:nvSpPr>
          <p:spPr>
            <a:xfrm rot="2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8" name="Oval 83">
              <a:extLst>
                <a:ext uri="{FF2B5EF4-FFF2-40B4-BE49-F238E27FC236}">
                  <a16:creationId xmlns:a16="http://schemas.microsoft.com/office/drawing/2014/main" id="{02AA45B0-7652-4D13-B19A-835BFAB4B60C}"/>
                </a:ext>
              </a:extLst>
            </p:cNvPr>
            <p:cNvSpPr/>
            <p:nvPr/>
          </p:nvSpPr>
          <p:spPr>
            <a:xfrm rot="2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9" name="Oval 84">
              <a:extLst>
                <a:ext uri="{FF2B5EF4-FFF2-40B4-BE49-F238E27FC236}">
                  <a16:creationId xmlns:a16="http://schemas.microsoft.com/office/drawing/2014/main" id="{7A1B391E-4F70-411C-8301-58928EBCFB26}"/>
                </a:ext>
              </a:extLst>
            </p:cNvPr>
            <p:cNvSpPr/>
            <p:nvPr/>
          </p:nvSpPr>
          <p:spPr>
            <a:xfrm rot="2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0" name="Oval 85">
              <a:extLst>
                <a:ext uri="{FF2B5EF4-FFF2-40B4-BE49-F238E27FC236}">
                  <a16:creationId xmlns:a16="http://schemas.microsoft.com/office/drawing/2014/main" id="{82EBBB97-9A02-47F9-878C-35DCCAB9BB76}"/>
                </a:ext>
              </a:extLst>
            </p:cNvPr>
            <p:cNvSpPr/>
            <p:nvPr/>
          </p:nvSpPr>
          <p:spPr>
            <a:xfrm rot="3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1" name="Oval 86">
              <a:extLst>
                <a:ext uri="{FF2B5EF4-FFF2-40B4-BE49-F238E27FC236}">
                  <a16:creationId xmlns:a16="http://schemas.microsoft.com/office/drawing/2014/main" id="{A4F7477B-E03B-47C9-B78B-8ED6170CA5F1}"/>
                </a:ext>
              </a:extLst>
            </p:cNvPr>
            <p:cNvSpPr/>
            <p:nvPr/>
          </p:nvSpPr>
          <p:spPr>
            <a:xfrm rot="3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2" name="Oval 87">
              <a:extLst>
                <a:ext uri="{FF2B5EF4-FFF2-40B4-BE49-F238E27FC236}">
                  <a16:creationId xmlns:a16="http://schemas.microsoft.com/office/drawing/2014/main" id="{97081689-3470-47A3-B09C-4AA419483BCA}"/>
                </a:ext>
              </a:extLst>
            </p:cNvPr>
            <p:cNvSpPr/>
            <p:nvPr/>
          </p:nvSpPr>
          <p:spPr>
            <a:xfrm rot="3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3" name="Oval 88">
              <a:extLst>
                <a:ext uri="{FF2B5EF4-FFF2-40B4-BE49-F238E27FC236}">
                  <a16:creationId xmlns:a16="http://schemas.microsoft.com/office/drawing/2014/main" id="{A3993B3D-BCE1-4FA9-B52D-A6455071B9A0}"/>
                </a:ext>
              </a:extLst>
            </p:cNvPr>
            <p:cNvSpPr/>
            <p:nvPr/>
          </p:nvSpPr>
          <p:spPr>
            <a:xfrm rot="3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4" name="Oval 89">
              <a:extLst>
                <a:ext uri="{FF2B5EF4-FFF2-40B4-BE49-F238E27FC236}">
                  <a16:creationId xmlns:a16="http://schemas.microsoft.com/office/drawing/2014/main" id="{C8A75740-4A26-401A-A28B-93E65D5B4D81}"/>
                </a:ext>
              </a:extLst>
            </p:cNvPr>
            <p:cNvSpPr/>
            <p:nvPr/>
          </p:nvSpPr>
          <p:spPr>
            <a:xfrm rot="4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5" name="Oval 90">
              <a:extLst>
                <a:ext uri="{FF2B5EF4-FFF2-40B4-BE49-F238E27FC236}">
                  <a16:creationId xmlns:a16="http://schemas.microsoft.com/office/drawing/2014/main" id="{EF2D0FCD-0A99-4069-8A63-E7FE5ECC0BD4}"/>
                </a:ext>
              </a:extLst>
            </p:cNvPr>
            <p:cNvSpPr/>
            <p:nvPr/>
          </p:nvSpPr>
          <p:spPr>
            <a:xfrm rot="4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6" name="Oval 91">
              <a:extLst>
                <a:ext uri="{FF2B5EF4-FFF2-40B4-BE49-F238E27FC236}">
                  <a16:creationId xmlns:a16="http://schemas.microsoft.com/office/drawing/2014/main" id="{69846AF0-42FF-4458-9C8C-693A9E767205}"/>
                </a:ext>
              </a:extLst>
            </p:cNvPr>
            <p:cNvSpPr/>
            <p:nvPr/>
          </p:nvSpPr>
          <p:spPr>
            <a:xfrm rot="4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7" name="Oval 92">
              <a:extLst>
                <a:ext uri="{FF2B5EF4-FFF2-40B4-BE49-F238E27FC236}">
                  <a16:creationId xmlns:a16="http://schemas.microsoft.com/office/drawing/2014/main" id="{C5BBFD6B-2AA6-457B-B5B2-BF70D230CA6F}"/>
                </a:ext>
              </a:extLst>
            </p:cNvPr>
            <p:cNvSpPr/>
            <p:nvPr/>
          </p:nvSpPr>
          <p:spPr>
            <a:xfrm rot="5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8" name="Oval 93">
              <a:extLst>
                <a:ext uri="{FF2B5EF4-FFF2-40B4-BE49-F238E27FC236}">
                  <a16:creationId xmlns:a16="http://schemas.microsoft.com/office/drawing/2014/main" id="{49990C18-F818-4D40-B5D4-34C387DE17AC}"/>
                </a:ext>
              </a:extLst>
            </p:cNvPr>
            <p:cNvSpPr/>
            <p:nvPr/>
          </p:nvSpPr>
          <p:spPr>
            <a:xfrm rot="5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9" name="Oval 94">
              <a:extLst>
                <a:ext uri="{FF2B5EF4-FFF2-40B4-BE49-F238E27FC236}">
                  <a16:creationId xmlns:a16="http://schemas.microsoft.com/office/drawing/2014/main" id="{C4162FB2-380A-4B33-AF79-E3829ECF3E52}"/>
                </a:ext>
              </a:extLst>
            </p:cNvPr>
            <p:cNvSpPr/>
            <p:nvPr/>
          </p:nvSpPr>
          <p:spPr>
            <a:xfrm rot="5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0" name="Oval 95">
              <a:extLst>
                <a:ext uri="{FF2B5EF4-FFF2-40B4-BE49-F238E27FC236}">
                  <a16:creationId xmlns:a16="http://schemas.microsoft.com/office/drawing/2014/main" id="{A1FBC006-0CED-4F8D-915C-0DB20D165C56}"/>
                </a:ext>
              </a:extLst>
            </p:cNvPr>
            <p:cNvSpPr/>
            <p:nvPr/>
          </p:nvSpPr>
          <p:spPr>
            <a:xfrm rot="6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1" name="Oval 96">
              <a:extLst>
                <a:ext uri="{FF2B5EF4-FFF2-40B4-BE49-F238E27FC236}">
                  <a16:creationId xmlns:a16="http://schemas.microsoft.com/office/drawing/2014/main" id="{1322B4FA-12BA-4E22-988E-F1C91D7DE7EA}"/>
                </a:ext>
              </a:extLst>
            </p:cNvPr>
            <p:cNvSpPr/>
            <p:nvPr/>
          </p:nvSpPr>
          <p:spPr>
            <a:xfrm rot="6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2" name="Oval 97">
              <a:extLst>
                <a:ext uri="{FF2B5EF4-FFF2-40B4-BE49-F238E27FC236}">
                  <a16:creationId xmlns:a16="http://schemas.microsoft.com/office/drawing/2014/main" id="{EAAC5341-2A18-415E-8842-9D8C5341A4E2}"/>
                </a:ext>
              </a:extLst>
            </p:cNvPr>
            <p:cNvSpPr/>
            <p:nvPr/>
          </p:nvSpPr>
          <p:spPr>
            <a:xfrm rot="6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3" name="Oval 98">
              <a:extLst>
                <a:ext uri="{FF2B5EF4-FFF2-40B4-BE49-F238E27FC236}">
                  <a16:creationId xmlns:a16="http://schemas.microsoft.com/office/drawing/2014/main" id="{F61C3B31-1341-4B1E-9C12-81B60DAE9175}"/>
                </a:ext>
              </a:extLst>
            </p:cNvPr>
            <p:cNvSpPr/>
            <p:nvPr/>
          </p:nvSpPr>
          <p:spPr>
            <a:xfrm rot="6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4" name="Oval 99">
              <a:extLst>
                <a:ext uri="{FF2B5EF4-FFF2-40B4-BE49-F238E27FC236}">
                  <a16:creationId xmlns:a16="http://schemas.microsoft.com/office/drawing/2014/main" id="{7E49F6E4-62F3-46EB-BCE6-88FC749B9ECE}"/>
                </a:ext>
              </a:extLst>
            </p:cNvPr>
            <p:cNvSpPr/>
            <p:nvPr/>
          </p:nvSpPr>
          <p:spPr>
            <a:xfrm rot="7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5" name="Oval 100">
              <a:extLst>
                <a:ext uri="{FF2B5EF4-FFF2-40B4-BE49-F238E27FC236}">
                  <a16:creationId xmlns:a16="http://schemas.microsoft.com/office/drawing/2014/main" id="{7A06304A-D2F3-4FE5-BCA5-4EC2A9801804}"/>
                </a:ext>
              </a:extLst>
            </p:cNvPr>
            <p:cNvSpPr/>
            <p:nvPr/>
          </p:nvSpPr>
          <p:spPr>
            <a:xfrm rot="7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6" name="Oval 101">
              <a:extLst>
                <a:ext uri="{FF2B5EF4-FFF2-40B4-BE49-F238E27FC236}">
                  <a16:creationId xmlns:a16="http://schemas.microsoft.com/office/drawing/2014/main" id="{B3B41A64-5440-44F5-9648-88326A3A80C7}"/>
                </a:ext>
              </a:extLst>
            </p:cNvPr>
            <p:cNvSpPr/>
            <p:nvPr/>
          </p:nvSpPr>
          <p:spPr>
            <a:xfrm rot="7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7" name="Oval 102">
              <a:extLst>
                <a:ext uri="{FF2B5EF4-FFF2-40B4-BE49-F238E27FC236}">
                  <a16:creationId xmlns:a16="http://schemas.microsoft.com/office/drawing/2014/main" id="{E510C665-A291-4AA5-BAD3-AC654FD25579}"/>
                </a:ext>
              </a:extLst>
            </p:cNvPr>
            <p:cNvSpPr/>
            <p:nvPr/>
          </p:nvSpPr>
          <p:spPr>
            <a:xfrm rot="8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8" name="Oval 103">
              <a:extLst>
                <a:ext uri="{FF2B5EF4-FFF2-40B4-BE49-F238E27FC236}">
                  <a16:creationId xmlns:a16="http://schemas.microsoft.com/office/drawing/2014/main" id="{D6DF71D4-6702-4B92-B125-67C31818332D}"/>
                </a:ext>
              </a:extLst>
            </p:cNvPr>
            <p:cNvSpPr/>
            <p:nvPr/>
          </p:nvSpPr>
          <p:spPr>
            <a:xfrm rot="8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9" name="Oval 104">
              <a:extLst>
                <a:ext uri="{FF2B5EF4-FFF2-40B4-BE49-F238E27FC236}">
                  <a16:creationId xmlns:a16="http://schemas.microsoft.com/office/drawing/2014/main" id="{EDACD0E6-80BA-4DC1-B713-439414BE66AE}"/>
                </a:ext>
              </a:extLst>
            </p:cNvPr>
            <p:cNvSpPr/>
            <p:nvPr/>
          </p:nvSpPr>
          <p:spPr>
            <a:xfrm rot="8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0" name="Oval 105">
              <a:extLst>
                <a:ext uri="{FF2B5EF4-FFF2-40B4-BE49-F238E27FC236}">
                  <a16:creationId xmlns:a16="http://schemas.microsoft.com/office/drawing/2014/main" id="{6084FA64-ABB9-4C72-A9F8-53F0E9647664}"/>
                </a:ext>
              </a:extLst>
            </p:cNvPr>
            <p:cNvSpPr/>
            <p:nvPr/>
          </p:nvSpPr>
          <p:spPr>
            <a:xfrm rot="9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1" name="Oval 106">
              <a:extLst>
                <a:ext uri="{FF2B5EF4-FFF2-40B4-BE49-F238E27FC236}">
                  <a16:creationId xmlns:a16="http://schemas.microsoft.com/office/drawing/2014/main" id="{D4BAF1DE-3150-42A7-8740-A08A16E0DE3C}"/>
                </a:ext>
              </a:extLst>
            </p:cNvPr>
            <p:cNvSpPr/>
            <p:nvPr/>
          </p:nvSpPr>
          <p:spPr>
            <a:xfrm rot="9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2" name="Oval 107">
              <a:extLst>
                <a:ext uri="{FF2B5EF4-FFF2-40B4-BE49-F238E27FC236}">
                  <a16:creationId xmlns:a16="http://schemas.microsoft.com/office/drawing/2014/main" id="{F80D9EC3-328B-4178-9C0E-ECD928C2618F}"/>
                </a:ext>
              </a:extLst>
            </p:cNvPr>
            <p:cNvSpPr/>
            <p:nvPr/>
          </p:nvSpPr>
          <p:spPr>
            <a:xfrm rot="9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3" name="Oval 108">
              <a:extLst>
                <a:ext uri="{FF2B5EF4-FFF2-40B4-BE49-F238E27FC236}">
                  <a16:creationId xmlns:a16="http://schemas.microsoft.com/office/drawing/2014/main" id="{D5796F53-44BF-40CB-94A0-D8C9E021CB23}"/>
                </a:ext>
              </a:extLst>
            </p:cNvPr>
            <p:cNvSpPr/>
            <p:nvPr/>
          </p:nvSpPr>
          <p:spPr>
            <a:xfrm rot="9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4" name="Oval 109">
              <a:extLst>
                <a:ext uri="{FF2B5EF4-FFF2-40B4-BE49-F238E27FC236}">
                  <a16:creationId xmlns:a16="http://schemas.microsoft.com/office/drawing/2014/main" id="{6B18C837-109E-4F00-9AB1-16247A57E7DB}"/>
                </a:ext>
              </a:extLst>
            </p:cNvPr>
            <p:cNvSpPr/>
            <p:nvPr/>
          </p:nvSpPr>
          <p:spPr>
            <a:xfrm rot="10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5" name="Oval 110">
              <a:extLst>
                <a:ext uri="{FF2B5EF4-FFF2-40B4-BE49-F238E27FC236}">
                  <a16:creationId xmlns:a16="http://schemas.microsoft.com/office/drawing/2014/main" id="{4BCBB0F6-054C-4760-920A-1F254F3B3160}"/>
                </a:ext>
              </a:extLst>
            </p:cNvPr>
            <p:cNvSpPr/>
            <p:nvPr/>
          </p:nvSpPr>
          <p:spPr>
            <a:xfrm rot="10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6" name="Oval 111">
              <a:extLst>
                <a:ext uri="{FF2B5EF4-FFF2-40B4-BE49-F238E27FC236}">
                  <a16:creationId xmlns:a16="http://schemas.microsoft.com/office/drawing/2014/main" id="{E61BE170-C762-45CA-BC55-D43EEE8D690C}"/>
                </a:ext>
              </a:extLst>
            </p:cNvPr>
            <p:cNvSpPr/>
            <p:nvPr/>
          </p:nvSpPr>
          <p:spPr>
            <a:xfrm rot="10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7" name="Oval 112">
              <a:extLst>
                <a:ext uri="{FF2B5EF4-FFF2-40B4-BE49-F238E27FC236}">
                  <a16:creationId xmlns:a16="http://schemas.microsoft.com/office/drawing/2014/main" id="{47A905AF-6CBC-4D95-84EE-420207055729}"/>
                </a:ext>
              </a:extLst>
            </p:cNvPr>
            <p:cNvSpPr/>
            <p:nvPr/>
          </p:nvSpPr>
          <p:spPr>
            <a:xfrm rot="11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8" name="Oval 113">
              <a:extLst>
                <a:ext uri="{FF2B5EF4-FFF2-40B4-BE49-F238E27FC236}">
                  <a16:creationId xmlns:a16="http://schemas.microsoft.com/office/drawing/2014/main" id="{796CAD68-7B3B-4BDC-BF92-FD6E9ABF70E9}"/>
                </a:ext>
              </a:extLst>
            </p:cNvPr>
            <p:cNvSpPr/>
            <p:nvPr/>
          </p:nvSpPr>
          <p:spPr>
            <a:xfrm rot="11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9" name="Oval 114">
              <a:extLst>
                <a:ext uri="{FF2B5EF4-FFF2-40B4-BE49-F238E27FC236}">
                  <a16:creationId xmlns:a16="http://schemas.microsoft.com/office/drawing/2014/main" id="{98F3D11A-8D52-4A10-9CC8-8B6FD5F21718}"/>
                </a:ext>
              </a:extLst>
            </p:cNvPr>
            <p:cNvSpPr/>
            <p:nvPr/>
          </p:nvSpPr>
          <p:spPr>
            <a:xfrm rot="11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0" name="Oval 115">
              <a:extLst>
                <a:ext uri="{FF2B5EF4-FFF2-40B4-BE49-F238E27FC236}">
                  <a16:creationId xmlns:a16="http://schemas.microsoft.com/office/drawing/2014/main" id="{DD5F3933-9A4F-4B76-A2FB-B3885EDCB5C3}"/>
                </a:ext>
              </a:extLst>
            </p:cNvPr>
            <p:cNvSpPr/>
            <p:nvPr/>
          </p:nvSpPr>
          <p:spPr>
            <a:xfrm rot="12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1" name="Oval 116">
              <a:extLst>
                <a:ext uri="{FF2B5EF4-FFF2-40B4-BE49-F238E27FC236}">
                  <a16:creationId xmlns:a16="http://schemas.microsoft.com/office/drawing/2014/main" id="{C1008301-5F7E-4744-BD37-C9D0646FBA08}"/>
                </a:ext>
              </a:extLst>
            </p:cNvPr>
            <p:cNvSpPr/>
            <p:nvPr/>
          </p:nvSpPr>
          <p:spPr>
            <a:xfrm rot="12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2" name="Oval 117">
              <a:extLst>
                <a:ext uri="{FF2B5EF4-FFF2-40B4-BE49-F238E27FC236}">
                  <a16:creationId xmlns:a16="http://schemas.microsoft.com/office/drawing/2014/main" id="{E2544F63-818E-43F8-AC46-AFA859738132}"/>
                </a:ext>
              </a:extLst>
            </p:cNvPr>
            <p:cNvSpPr/>
            <p:nvPr/>
          </p:nvSpPr>
          <p:spPr>
            <a:xfrm rot="12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3" name="Oval 118">
              <a:extLst>
                <a:ext uri="{FF2B5EF4-FFF2-40B4-BE49-F238E27FC236}">
                  <a16:creationId xmlns:a16="http://schemas.microsoft.com/office/drawing/2014/main" id="{3418F514-F7CC-4188-8688-261EE280F15D}"/>
                </a:ext>
              </a:extLst>
            </p:cNvPr>
            <p:cNvSpPr/>
            <p:nvPr/>
          </p:nvSpPr>
          <p:spPr>
            <a:xfrm rot="12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4" name="Oval 119">
              <a:extLst>
                <a:ext uri="{FF2B5EF4-FFF2-40B4-BE49-F238E27FC236}">
                  <a16:creationId xmlns:a16="http://schemas.microsoft.com/office/drawing/2014/main" id="{B2F8E49C-A32B-4368-9A23-65CEEBDD9412}"/>
                </a:ext>
              </a:extLst>
            </p:cNvPr>
            <p:cNvSpPr/>
            <p:nvPr/>
          </p:nvSpPr>
          <p:spPr>
            <a:xfrm rot="13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5" name="Oval 120">
              <a:extLst>
                <a:ext uri="{FF2B5EF4-FFF2-40B4-BE49-F238E27FC236}">
                  <a16:creationId xmlns:a16="http://schemas.microsoft.com/office/drawing/2014/main" id="{68537377-8623-420A-861B-037A3D8224C7}"/>
                </a:ext>
              </a:extLst>
            </p:cNvPr>
            <p:cNvSpPr/>
            <p:nvPr/>
          </p:nvSpPr>
          <p:spPr>
            <a:xfrm rot="13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6" name="Oval 121">
              <a:extLst>
                <a:ext uri="{FF2B5EF4-FFF2-40B4-BE49-F238E27FC236}">
                  <a16:creationId xmlns:a16="http://schemas.microsoft.com/office/drawing/2014/main" id="{8D0B6954-499F-415E-BBAE-106F3F28AA4B}"/>
                </a:ext>
              </a:extLst>
            </p:cNvPr>
            <p:cNvSpPr/>
            <p:nvPr/>
          </p:nvSpPr>
          <p:spPr>
            <a:xfrm rot="13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7" name="Oval 122">
              <a:extLst>
                <a:ext uri="{FF2B5EF4-FFF2-40B4-BE49-F238E27FC236}">
                  <a16:creationId xmlns:a16="http://schemas.microsoft.com/office/drawing/2014/main" id="{85552FBC-A234-4648-A477-22A3EF8FFF40}"/>
                </a:ext>
              </a:extLst>
            </p:cNvPr>
            <p:cNvSpPr/>
            <p:nvPr/>
          </p:nvSpPr>
          <p:spPr>
            <a:xfrm rot="14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8" name="Oval 123">
              <a:extLst>
                <a:ext uri="{FF2B5EF4-FFF2-40B4-BE49-F238E27FC236}">
                  <a16:creationId xmlns:a16="http://schemas.microsoft.com/office/drawing/2014/main" id="{108249F0-A83C-4644-B9B4-D2FA531F36CD}"/>
                </a:ext>
              </a:extLst>
            </p:cNvPr>
            <p:cNvSpPr/>
            <p:nvPr/>
          </p:nvSpPr>
          <p:spPr>
            <a:xfrm rot="14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9" name="Oval 124">
              <a:extLst>
                <a:ext uri="{FF2B5EF4-FFF2-40B4-BE49-F238E27FC236}">
                  <a16:creationId xmlns:a16="http://schemas.microsoft.com/office/drawing/2014/main" id="{9DA27E30-6106-49C9-9CA3-4554C6BFF7F1}"/>
                </a:ext>
              </a:extLst>
            </p:cNvPr>
            <p:cNvSpPr/>
            <p:nvPr/>
          </p:nvSpPr>
          <p:spPr>
            <a:xfrm rot="14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0" name="Oval 125">
              <a:extLst>
                <a:ext uri="{FF2B5EF4-FFF2-40B4-BE49-F238E27FC236}">
                  <a16:creationId xmlns:a16="http://schemas.microsoft.com/office/drawing/2014/main" id="{05EB9350-EE61-45D3-BA94-5038C2177438}"/>
                </a:ext>
              </a:extLst>
            </p:cNvPr>
            <p:cNvSpPr/>
            <p:nvPr/>
          </p:nvSpPr>
          <p:spPr>
            <a:xfrm rot="15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1" name="Oval 126">
              <a:extLst>
                <a:ext uri="{FF2B5EF4-FFF2-40B4-BE49-F238E27FC236}">
                  <a16:creationId xmlns:a16="http://schemas.microsoft.com/office/drawing/2014/main" id="{80B94E08-A77D-44DB-A3B1-C6739F87A3C9}"/>
                </a:ext>
              </a:extLst>
            </p:cNvPr>
            <p:cNvSpPr/>
            <p:nvPr/>
          </p:nvSpPr>
          <p:spPr>
            <a:xfrm rot="15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2" name="Oval 127">
              <a:extLst>
                <a:ext uri="{FF2B5EF4-FFF2-40B4-BE49-F238E27FC236}">
                  <a16:creationId xmlns:a16="http://schemas.microsoft.com/office/drawing/2014/main" id="{F2853393-A15F-4B56-8AEA-5C8C97CB8D04}"/>
                </a:ext>
              </a:extLst>
            </p:cNvPr>
            <p:cNvSpPr/>
            <p:nvPr/>
          </p:nvSpPr>
          <p:spPr>
            <a:xfrm rot="15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3" name="Oval 128">
              <a:extLst>
                <a:ext uri="{FF2B5EF4-FFF2-40B4-BE49-F238E27FC236}">
                  <a16:creationId xmlns:a16="http://schemas.microsoft.com/office/drawing/2014/main" id="{F8BBF725-6184-488E-A9C0-31461F25349F}"/>
                </a:ext>
              </a:extLst>
            </p:cNvPr>
            <p:cNvSpPr/>
            <p:nvPr/>
          </p:nvSpPr>
          <p:spPr>
            <a:xfrm rot="15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4" name="Oval 129">
              <a:extLst>
                <a:ext uri="{FF2B5EF4-FFF2-40B4-BE49-F238E27FC236}">
                  <a16:creationId xmlns:a16="http://schemas.microsoft.com/office/drawing/2014/main" id="{4EAE3D3A-F07D-40E5-AE03-81D46746A2F6}"/>
                </a:ext>
              </a:extLst>
            </p:cNvPr>
            <p:cNvSpPr/>
            <p:nvPr/>
          </p:nvSpPr>
          <p:spPr>
            <a:xfrm rot="16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5" name="Oval 130">
              <a:extLst>
                <a:ext uri="{FF2B5EF4-FFF2-40B4-BE49-F238E27FC236}">
                  <a16:creationId xmlns:a16="http://schemas.microsoft.com/office/drawing/2014/main" id="{4548584F-A2D6-4348-8DA0-FEB1A19C07CE}"/>
                </a:ext>
              </a:extLst>
            </p:cNvPr>
            <p:cNvSpPr/>
            <p:nvPr/>
          </p:nvSpPr>
          <p:spPr>
            <a:xfrm rot="16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6" name="Oval 131">
              <a:extLst>
                <a:ext uri="{FF2B5EF4-FFF2-40B4-BE49-F238E27FC236}">
                  <a16:creationId xmlns:a16="http://schemas.microsoft.com/office/drawing/2014/main" id="{1DF4D2DF-A72B-4A86-993A-4111BAD425ED}"/>
                </a:ext>
              </a:extLst>
            </p:cNvPr>
            <p:cNvSpPr/>
            <p:nvPr/>
          </p:nvSpPr>
          <p:spPr>
            <a:xfrm rot="16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7" name="Oval 132">
              <a:extLst>
                <a:ext uri="{FF2B5EF4-FFF2-40B4-BE49-F238E27FC236}">
                  <a16:creationId xmlns:a16="http://schemas.microsoft.com/office/drawing/2014/main" id="{160AABED-5DE5-4D69-B4C7-CDEB221EC0F1}"/>
                </a:ext>
              </a:extLst>
            </p:cNvPr>
            <p:cNvSpPr/>
            <p:nvPr/>
          </p:nvSpPr>
          <p:spPr>
            <a:xfrm rot="17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8" name="Oval 133">
              <a:extLst>
                <a:ext uri="{FF2B5EF4-FFF2-40B4-BE49-F238E27FC236}">
                  <a16:creationId xmlns:a16="http://schemas.microsoft.com/office/drawing/2014/main" id="{4AED780B-7743-49A8-950A-6B2AFE85EB0F}"/>
                </a:ext>
              </a:extLst>
            </p:cNvPr>
            <p:cNvSpPr/>
            <p:nvPr/>
          </p:nvSpPr>
          <p:spPr>
            <a:xfrm rot="17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9" name="Oval 134">
              <a:extLst>
                <a:ext uri="{FF2B5EF4-FFF2-40B4-BE49-F238E27FC236}">
                  <a16:creationId xmlns:a16="http://schemas.microsoft.com/office/drawing/2014/main" id="{C85F54D5-1984-4383-AE20-02DD30C8C0DE}"/>
                </a:ext>
              </a:extLst>
            </p:cNvPr>
            <p:cNvSpPr/>
            <p:nvPr/>
          </p:nvSpPr>
          <p:spPr>
            <a:xfrm rot="17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0" name="Oval 135">
              <a:extLst>
                <a:ext uri="{FF2B5EF4-FFF2-40B4-BE49-F238E27FC236}">
                  <a16:creationId xmlns:a16="http://schemas.microsoft.com/office/drawing/2014/main" id="{001F1E2B-51DE-40DF-9CA5-E240CEF94C36}"/>
                </a:ext>
              </a:extLst>
            </p:cNvPr>
            <p:cNvSpPr/>
            <p:nvPr/>
          </p:nvSpPr>
          <p:spPr>
            <a:xfrm rot="18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1" name="Oval 136">
              <a:extLst>
                <a:ext uri="{FF2B5EF4-FFF2-40B4-BE49-F238E27FC236}">
                  <a16:creationId xmlns:a16="http://schemas.microsoft.com/office/drawing/2014/main" id="{E1EBC0B8-86D5-4DFA-9945-31AEE9B04BCC}"/>
                </a:ext>
              </a:extLst>
            </p:cNvPr>
            <p:cNvSpPr/>
            <p:nvPr/>
          </p:nvSpPr>
          <p:spPr>
            <a:xfrm rot="18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2" name="Oval 137">
              <a:extLst>
                <a:ext uri="{FF2B5EF4-FFF2-40B4-BE49-F238E27FC236}">
                  <a16:creationId xmlns:a16="http://schemas.microsoft.com/office/drawing/2014/main" id="{ACB85DE7-2FC9-4FA5-AA09-C914AB3AB331}"/>
                </a:ext>
              </a:extLst>
            </p:cNvPr>
            <p:cNvSpPr/>
            <p:nvPr/>
          </p:nvSpPr>
          <p:spPr>
            <a:xfrm rot="18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3" name="Oval 138">
              <a:extLst>
                <a:ext uri="{FF2B5EF4-FFF2-40B4-BE49-F238E27FC236}">
                  <a16:creationId xmlns:a16="http://schemas.microsoft.com/office/drawing/2014/main" id="{552510BD-5A39-48DE-8E8B-5BDA0FB9C93D}"/>
                </a:ext>
              </a:extLst>
            </p:cNvPr>
            <p:cNvSpPr/>
            <p:nvPr/>
          </p:nvSpPr>
          <p:spPr>
            <a:xfrm rot="18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4" name="Oval 139">
              <a:extLst>
                <a:ext uri="{FF2B5EF4-FFF2-40B4-BE49-F238E27FC236}">
                  <a16:creationId xmlns:a16="http://schemas.microsoft.com/office/drawing/2014/main" id="{B314A78E-833C-4EA4-90CC-672E1242F730}"/>
                </a:ext>
              </a:extLst>
            </p:cNvPr>
            <p:cNvSpPr/>
            <p:nvPr/>
          </p:nvSpPr>
          <p:spPr>
            <a:xfrm rot="19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5" name="Oval 140">
              <a:extLst>
                <a:ext uri="{FF2B5EF4-FFF2-40B4-BE49-F238E27FC236}">
                  <a16:creationId xmlns:a16="http://schemas.microsoft.com/office/drawing/2014/main" id="{891D9916-8BF3-4358-8170-48AB3A3EE797}"/>
                </a:ext>
              </a:extLst>
            </p:cNvPr>
            <p:cNvSpPr/>
            <p:nvPr/>
          </p:nvSpPr>
          <p:spPr>
            <a:xfrm rot="19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6" name="Oval 141">
              <a:extLst>
                <a:ext uri="{FF2B5EF4-FFF2-40B4-BE49-F238E27FC236}">
                  <a16:creationId xmlns:a16="http://schemas.microsoft.com/office/drawing/2014/main" id="{DB94D838-1733-4B3A-AD6B-86CD6E1348A2}"/>
                </a:ext>
              </a:extLst>
            </p:cNvPr>
            <p:cNvSpPr/>
            <p:nvPr/>
          </p:nvSpPr>
          <p:spPr>
            <a:xfrm rot="19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7" name="Oval 142">
              <a:extLst>
                <a:ext uri="{FF2B5EF4-FFF2-40B4-BE49-F238E27FC236}">
                  <a16:creationId xmlns:a16="http://schemas.microsoft.com/office/drawing/2014/main" id="{C0DE2374-0959-4EFA-A539-6D369D2B9ED5}"/>
                </a:ext>
              </a:extLst>
            </p:cNvPr>
            <p:cNvSpPr/>
            <p:nvPr/>
          </p:nvSpPr>
          <p:spPr>
            <a:xfrm rot="20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8" name="Oval 143">
              <a:extLst>
                <a:ext uri="{FF2B5EF4-FFF2-40B4-BE49-F238E27FC236}">
                  <a16:creationId xmlns:a16="http://schemas.microsoft.com/office/drawing/2014/main" id="{CB86D1E1-7B85-439A-88F5-B57D660241DB}"/>
                </a:ext>
              </a:extLst>
            </p:cNvPr>
            <p:cNvSpPr/>
            <p:nvPr/>
          </p:nvSpPr>
          <p:spPr>
            <a:xfrm rot="20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9" name="Oval 144">
              <a:extLst>
                <a:ext uri="{FF2B5EF4-FFF2-40B4-BE49-F238E27FC236}">
                  <a16:creationId xmlns:a16="http://schemas.microsoft.com/office/drawing/2014/main" id="{E2E25A74-4161-4359-A0CE-F590D098E90C}"/>
                </a:ext>
              </a:extLst>
            </p:cNvPr>
            <p:cNvSpPr/>
            <p:nvPr/>
          </p:nvSpPr>
          <p:spPr>
            <a:xfrm rot="20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0" name="Oval 145">
              <a:extLst>
                <a:ext uri="{FF2B5EF4-FFF2-40B4-BE49-F238E27FC236}">
                  <a16:creationId xmlns:a16="http://schemas.microsoft.com/office/drawing/2014/main" id="{F4F9AE5B-9D1F-41A7-8463-4276CF8D5170}"/>
                </a:ext>
              </a:extLst>
            </p:cNvPr>
            <p:cNvSpPr/>
            <p:nvPr/>
          </p:nvSpPr>
          <p:spPr>
            <a:xfrm rot="21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1" name="Oval 146">
              <a:extLst>
                <a:ext uri="{FF2B5EF4-FFF2-40B4-BE49-F238E27FC236}">
                  <a16:creationId xmlns:a16="http://schemas.microsoft.com/office/drawing/2014/main" id="{7DA2EA5D-52BA-4F20-8264-DB7551BC5E5D}"/>
                </a:ext>
              </a:extLst>
            </p:cNvPr>
            <p:cNvSpPr/>
            <p:nvPr/>
          </p:nvSpPr>
          <p:spPr>
            <a:xfrm rot="21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2" name="Oval 147">
              <a:extLst>
                <a:ext uri="{FF2B5EF4-FFF2-40B4-BE49-F238E27FC236}">
                  <a16:creationId xmlns:a16="http://schemas.microsoft.com/office/drawing/2014/main" id="{CE32DB6F-5030-4ADA-B490-11779D430760}"/>
                </a:ext>
              </a:extLst>
            </p:cNvPr>
            <p:cNvSpPr/>
            <p:nvPr/>
          </p:nvSpPr>
          <p:spPr>
            <a:xfrm rot="21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pic>
        <p:nvPicPr>
          <p:cNvPr id="6" name="Picture 5">
            <a:extLst>
              <a:ext uri="{FF2B5EF4-FFF2-40B4-BE49-F238E27FC236}">
                <a16:creationId xmlns:a16="http://schemas.microsoft.com/office/drawing/2014/main" id="{E1DC8597-6303-6120-78F2-F2EFED3112D7}"/>
              </a:ext>
            </a:extLst>
          </p:cNvPr>
          <p:cNvPicPr>
            <a:picLocks noChangeAspect="1"/>
          </p:cNvPicPr>
          <p:nvPr/>
        </p:nvPicPr>
        <p:blipFill>
          <a:blip r:embed="rId3"/>
          <a:srcRect/>
          <a:stretch/>
        </p:blipFill>
        <p:spPr>
          <a:xfrm>
            <a:off x="1766768" y="4206156"/>
            <a:ext cx="1124561" cy="1124561"/>
          </a:xfrm>
          <a:prstGeom prst="ellipse">
            <a:avLst/>
          </a:prstGeom>
          <a:ln>
            <a:noFill/>
          </a:ln>
          <a:effectLst>
            <a:softEdge rad="112500"/>
          </a:effectLst>
        </p:spPr>
      </p:pic>
      <p:sp>
        <p:nvSpPr>
          <p:cNvPr id="8" name="Rectangle 7">
            <a:extLst>
              <a:ext uri="{FF2B5EF4-FFF2-40B4-BE49-F238E27FC236}">
                <a16:creationId xmlns:a16="http://schemas.microsoft.com/office/drawing/2014/main" id="{3BDB3F74-E5DB-453E-8C4A-40FF41DA8473}"/>
              </a:ext>
            </a:extLst>
          </p:cNvPr>
          <p:cNvSpPr/>
          <p:nvPr/>
        </p:nvSpPr>
        <p:spPr>
          <a:xfrm>
            <a:off x="5306401" y="322181"/>
            <a:ext cx="5820086" cy="899493"/>
          </a:xfrm>
          <a:prstGeom prst="rect">
            <a:avLst/>
          </a:prstGeom>
          <a:noFill/>
        </p:spPr>
        <p:txBody>
          <a:bodyPr wrap="square" lIns="77145" tIns="38572" rIns="77145" bIns="38572" numCol="1">
            <a:prstTxWarp prst="text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672" b="1">
                <a:ln w="76200">
                  <a:solidFill>
                    <a:srgbClr val="7030A0"/>
                  </a:solidFill>
                </a:ln>
                <a:solidFill>
                  <a:srgbClr val="C00000"/>
                </a:solidFill>
                <a:latin typeface="Niskosband"/>
              </a:rPr>
              <a:t>WEL COME</a:t>
            </a:r>
            <a:endParaRPr lang="en-US" sz="2672" b="1" dirty="0">
              <a:ln w="76200">
                <a:solidFill>
                  <a:srgbClr val="7030A0"/>
                </a:solidFill>
              </a:ln>
              <a:solidFill>
                <a:srgbClr val="C00000"/>
              </a:solidFill>
              <a:latin typeface="Niskosband"/>
            </a:endParaRPr>
          </a:p>
        </p:txBody>
      </p:sp>
      <p:pic>
        <p:nvPicPr>
          <p:cNvPr id="7" name="Picture 6" descr="C:\Program Files\Microsoft Office\MEDIA\CAGCAT10\j0195384.wmf">
            <a:extLst>
              <a:ext uri="{FF2B5EF4-FFF2-40B4-BE49-F238E27FC236}">
                <a16:creationId xmlns:a16="http://schemas.microsoft.com/office/drawing/2014/main" id="{A49109D7-8040-FC03-9A1E-EBC2228202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2337" y="4111598"/>
            <a:ext cx="2318431" cy="1831945"/>
          </a:xfrm>
          <a:prstGeom prst="rect">
            <a:avLst/>
          </a:prstGeom>
          <a:noFill/>
          <a:extLst>
            <a:ext uri="{909E8E84-426E-40DD-AFC4-6F175D3DCCD1}">
              <a14:hiddenFill xmlns:a14="http://schemas.microsoft.com/office/drawing/2010/main">
                <a:solidFill>
                  <a:srgbClr val="FFFFFF"/>
                </a:solidFill>
              </a14:hiddenFill>
            </a:ext>
          </a:extLst>
        </p:spPr>
      </p:pic>
      <p:sp>
        <p:nvSpPr>
          <p:cNvPr id="89" name="laptop"/>
          <p:cNvSpPr>
            <a:spLocks noEditPoints="1" noChangeArrowheads="1"/>
          </p:cNvSpPr>
          <p:nvPr/>
        </p:nvSpPr>
        <p:spPr bwMode="auto">
          <a:xfrm>
            <a:off x="8868401" y="1631312"/>
            <a:ext cx="3330532" cy="175651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77145" tIns="38572" rIns="77145" bIns="38572" numCol="1" anchor="t" anchorCtr="0" compatLnSpc="1">
            <a:prstTxWarp prst="textNoShape">
              <a:avLst/>
            </a:prstTxWarp>
          </a:bodyPr>
          <a:lstStyle/>
          <a:p>
            <a:pPr algn="ctr"/>
            <a:r>
              <a:rPr lang="en-US" sz="1688" b="1">
                <a:solidFill>
                  <a:srgbClr val="C00000"/>
                </a:solidFill>
                <a:latin typeface="Times New Roman" panose="02020603050405020304" pitchFamily="18" charset="0"/>
                <a:cs typeface="Times New Roman" panose="02020603050405020304" pitchFamily="18" charset="0"/>
              </a:rPr>
              <a:t>Class - Four</a:t>
            </a:r>
          </a:p>
          <a:p>
            <a:pPr algn="ctr"/>
            <a:r>
              <a:rPr lang="en-US" sz="1688" b="1">
                <a:solidFill>
                  <a:srgbClr val="C00000"/>
                </a:solidFill>
                <a:latin typeface="Times New Roman" panose="02020603050405020304" pitchFamily="18" charset="0"/>
                <a:cs typeface="Times New Roman" panose="02020603050405020304" pitchFamily="18" charset="0"/>
              </a:rPr>
              <a:t>Subject - English</a:t>
            </a:r>
            <a:endParaRPr lang="en-US" sz="1688" b="1" dirty="0">
              <a:solidFill>
                <a:srgbClr val="C00000"/>
              </a:solidFill>
              <a:latin typeface="Times New Roman" panose="02020603050405020304" pitchFamily="18" charset="0"/>
              <a:cs typeface="Times New Roman" panose="02020603050405020304" pitchFamily="18" charset="0"/>
            </a:endParaRPr>
          </a:p>
          <a:p>
            <a:pPr algn="ctr"/>
            <a:r>
              <a:rPr lang="en-US" sz="1688" b="1">
                <a:solidFill>
                  <a:srgbClr val="C00000"/>
                </a:solidFill>
                <a:latin typeface="Times New Roman" panose="02020603050405020304" pitchFamily="18" charset="0"/>
                <a:cs typeface="Times New Roman" panose="02020603050405020304" pitchFamily="18" charset="0"/>
              </a:rPr>
              <a:t>Unit - 5</a:t>
            </a:r>
            <a:endParaRPr lang="ru-RU" sz="1688" b="1" dirty="0">
              <a:solidFill>
                <a:srgbClr val="C00000"/>
              </a:solidFill>
              <a:latin typeface="Times New Roman" panose="02020603050405020304" pitchFamily="18" charset="0"/>
              <a:cs typeface="Times New Roman" panose="02020603050405020304" pitchFamily="18" charset="0"/>
            </a:endParaRPr>
          </a:p>
        </p:txBody>
      </p:sp>
      <p:sp>
        <p:nvSpPr>
          <p:cNvPr id="88" name="computr3">
            <a:extLst>
              <a:ext uri="{FF2B5EF4-FFF2-40B4-BE49-F238E27FC236}">
                <a16:creationId xmlns:a16="http://schemas.microsoft.com/office/drawing/2014/main" id="{B7DF48EC-88F0-A4F2-3BF6-3BC6C7E12934}"/>
              </a:ext>
            </a:extLst>
          </p:cNvPr>
          <p:cNvSpPr>
            <a:spLocks noEditPoints="1" noChangeArrowheads="1"/>
          </p:cNvSpPr>
          <p:nvPr/>
        </p:nvSpPr>
        <p:spPr bwMode="auto">
          <a:xfrm>
            <a:off x="4362011" y="4535633"/>
            <a:ext cx="2737755" cy="183194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64287" tIns="32144" rIns="64287" bIns="32144" numCol="1" anchor="t" anchorCtr="0" compatLnSpc="1">
            <a:prstTxWarp prst="textNoShape">
              <a:avLst/>
            </a:prstTxWarp>
          </a:bodyPr>
          <a:lstStyle/>
          <a:p>
            <a:endParaRPr lang="ru-RU" sz="1266"/>
          </a:p>
        </p:txBody>
      </p:sp>
      <p:sp>
        <p:nvSpPr>
          <p:cNvPr id="91" name="TextBox 90">
            <a:extLst>
              <a:ext uri="{FF2B5EF4-FFF2-40B4-BE49-F238E27FC236}">
                <a16:creationId xmlns:a16="http://schemas.microsoft.com/office/drawing/2014/main" id="{87539B43-E91D-A8C0-A465-2F03DB5113ED}"/>
              </a:ext>
            </a:extLst>
          </p:cNvPr>
          <p:cNvSpPr txBox="1"/>
          <p:nvPr/>
        </p:nvSpPr>
        <p:spPr>
          <a:xfrm>
            <a:off x="9987370" y="4312658"/>
            <a:ext cx="772087" cy="655051"/>
          </a:xfrm>
          <a:prstGeom prst="rect">
            <a:avLst/>
          </a:prstGeom>
          <a:solidFill>
            <a:schemeClr val="bg1"/>
          </a:solidFill>
        </p:spPr>
        <p:txBody>
          <a:bodyPr wrap="square" rtlCol="0">
            <a:spAutoFit/>
          </a:bodyPr>
          <a:lstStyle/>
          <a:p>
            <a:pPr algn="ctr"/>
            <a:r>
              <a:rPr lang="en-US" sz="914" b="1" dirty="0">
                <a:solidFill>
                  <a:srgbClr val="002060"/>
                </a:solidFill>
                <a:latin typeface="Arial Black" panose="020B0A04020102020204" pitchFamily="34" charset="0"/>
              </a:rPr>
              <a:t>I want </a:t>
            </a:r>
          </a:p>
          <a:p>
            <a:pPr algn="ctr"/>
            <a:r>
              <a:rPr lang="en-US" sz="914" b="1" dirty="0">
                <a:solidFill>
                  <a:srgbClr val="002060"/>
                </a:solidFill>
                <a:latin typeface="Arial Black" panose="020B0A04020102020204" pitchFamily="34" charset="0"/>
              </a:rPr>
              <a:t>to join </a:t>
            </a:r>
          </a:p>
          <a:p>
            <a:pPr algn="ctr"/>
            <a:r>
              <a:rPr lang="en-US" sz="914" b="1">
                <a:solidFill>
                  <a:srgbClr val="002060"/>
                </a:solidFill>
                <a:latin typeface="Arial Black" panose="020B0A04020102020204" pitchFamily="34" charset="0"/>
              </a:rPr>
              <a:t>English </a:t>
            </a:r>
            <a:r>
              <a:rPr lang="en-US" sz="914" b="1" dirty="0">
                <a:solidFill>
                  <a:srgbClr val="002060"/>
                </a:solidFill>
                <a:latin typeface="Arial Black" panose="020B0A04020102020204" pitchFamily="34" charset="0"/>
              </a:rPr>
              <a:t>class</a:t>
            </a:r>
            <a:endParaRPr lang="ru-RU" sz="914" b="1" dirty="0">
              <a:solidFill>
                <a:srgbClr val="002060"/>
              </a:solidFill>
              <a:latin typeface="Arial Black" panose="020B0A04020102020204" pitchFamily="34" charset="0"/>
            </a:endParaRPr>
          </a:p>
        </p:txBody>
      </p:sp>
      <p:sp>
        <p:nvSpPr>
          <p:cNvPr id="92" name="TextBox 91">
            <a:extLst>
              <a:ext uri="{FF2B5EF4-FFF2-40B4-BE49-F238E27FC236}">
                <a16:creationId xmlns:a16="http://schemas.microsoft.com/office/drawing/2014/main" id="{AC3DA02F-97A7-38E6-1969-B27C8BE79BF1}"/>
              </a:ext>
            </a:extLst>
          </p:cNvPr>
          <p:cNvSpPr txBox="1"/>
          <p:nvPr/>
        </p:nvSpPr>
        <p:spPr>
          <a:xfrm>
            <a:off x="-7962998" y="5828068"/>
            <a:ext cx="10561715" cy="570212"/>
          </a:xfrm>
          <a:prstGeom prst="rect">
            <a:avLst/>
          </a:prstGeom>
          <a:noFill/>
        </p:spPr>
        <p:txBody>
          <a:bodyPr wrap="square" lIns="77145" tIns="38572" rIns="77145" bIns="38572" rtlCol="0">
            <a:spAutoFit/>
          </a:bodyPr>
          <a:lstStyle/>
          <a:p>
            <a:pPr algn="ct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*05 No South Jonardondi GPS*</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 </a:t>
            </a: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Kalkini</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a:t>
            </a: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Madaripur.</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a:t>
            </a:r>
            <a:endParaRPr lang="ru-RU" sz="3199" dirty="0">
              <a:gradFill>
                <a:gsLst>
                  <a:gs pos="53000">
                    <a:srgbClr val="FF0000"/>
                  </a:gs>
                  <a:gs pos="29000">
                    <a:schemeClr val="accent6">
                      <a:lumMod val="75000"/>
                    </a:schemeClr>
                  </a:gs>
                  <a:gs pos="82000">
                    <a:srgbClr val="00B050"/>
                  </a:gs>
                </a:gsLst>
                <a:lin ang="5400000" scaled="1"/>
              </a:gradFill>
              <a:cs typeface="NikoshBAN" panose="02000000000000000000" pitchFamily="2" charset="0"/>
            </a:endParaRPr>
          </a:p>
        </p:txBody>
      </p:sp>
      <p:pic>
        <p:nvPicPr>
          <p:cNvPr id="96" name="Content Placeholder 92">
            <a:extLst>
              <a:ext uri="{FF2B5EF4-FFF2-40B4-BE49-F238E27FC236}">
                <a16:creationId xmlns:a16="http://schemas.microsoft.com/office/drawing/2014/main" id="{0CF48AA0-AC1B-161F-4790-0E60D4D81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432" y="4757579"/>
            <a:ext cx="757361" cy="757361"/>
          </a:xfrm>
          <a:prstGeom prst="rect">
            <a:avLst/>
          </a:prstGeom>
        </p:spPr>
      </p:pic>
    </p:spTree>
    <p:extLst>
      <p:ext uri="{BB962C8B-B14F-4D97-AF65-F5344CB8AC3E}">
        <p14:creationId xmlns:p14="http://schemas.microsoft.com/office/powerpoint/2010/main" val="24794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7500" fill="hold"/>
                                        <p:tgtEl>
                                          <p:spTgt spid="10"/>
                                        </p:tgtEl>
                                        <p:attrNameLst>
                                          <p:attrName>r</p:attrName>
                                        </p:attrNameLst>
                                      </p:cBhvr>
                                    </p:animRot>
                                  </p:childTnLst>
                                </p:cTn>
                              </p:par>
                              <p:par>
                                <p:cTn id="7" presetID="53" presetClass="entr" presetSubtype="16" repeatCount="indefinite"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2750" fill="hold"/>
                                        <p:tgtEl>
                                          <p:spTgt spid="6"/>
                                        </p:tgtEl>
                                        <p:attrNameLst>
                                          <p:attrName>ppt_w</p:attrName>
                                        </p:attrNameLst>
                                      </p:cBhvr>
                                      <p:tavLst>
                                        <p:tav tm="0">
                                          <p:val>
                                            <p:fltVal val="0"/>
                                          </p:val>
                                        </p:tav>
                                        <p:tav tm="100000">
                                          <p:val>
                                            <p:strVal val="#ppt_w"/>
                                          </p:val>
                                        </p:tav>
                                      </p:tavLst>
                                    </p:anim>
                                    <p:anim calcmode="lin" valueType="num">
                                      <p:cBhvr>
                                        <p:cTn id="10" dur="2750" fill="hold"/>
                                        <p:tgtEl>
                                          <p:spTgt spid="6"/>
                                        </p:tgtEl>
                                        <p:attrNameLst>
                                          <p:attrName>ppt_h</p:attrName>
                                        </p:attrNameLst>
                                      </p:cBhvr>
                                      <p:tavLst>
                                        <p:tav tm="0">
                                          <p:val>
                                            <p:fltVal val="0"/>
                                          </p:val>
                                        </p:tav>
                                        <p:tav tm="100000">
                                          <p:val>
                                            <p:strVal val="#ppt_h"/>
                                          </p:val>
                                        </p:tav>
                                      </p:tavLst>
                                    </p:anim>
                                    <p:animEffect transition="in" filter="fade">
                                      <p:cBhvr>
                                        <p:cTn id="11" dur="2750"/>
                                        <p:tgtEl>
                                          <p:spTgt spid="6"/>
                                        </p:tgtEl>
                                      </p:cBhvr>
                                    </p:animEffect>
                                  </p:childTnLst>
                                </p:cTn>
                              </p:par>
                              <p:par>
                                <p:cTn id="12" presetID="53" presetClass="entr" presetSubtype="16"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500" fill="hold"/>
                                        <p:tgtEl>
                                          <p:spTgt spid="8"/>
                                        </p:tgtEl>
                                        <p:attrNameLst>
                                          <p:attrName>ppt_w</p:attrName>
                                        </p:attrNameLst>
                                      </p:cBhvr>
                                      <p:tavLst>
                                        <p:tav tm="0">
                                          <p:val>
                                            <p:fltVal val="0"/>
                                          </p:val>
                                        </p:tav>
                                        <p:tav tm="100000">
                                          <p:val>
                                            <p:strVal val="#ppt_w"/>
                                          </p:val>
                                        </p:tav>
                                      </p:tavLst>
                                    </p:anim>
                                    <p:anim calcmode="lin" valueType="num">
                                      <p:cBhvr>
                                        <p:cTn id="15" dur="5500" fill="hold"/>
                                        <p:tgtEl>
                                          <p:spTgt spid="8"/>
                                        </p:tgtEl>
                                        <p:attrNameLst>
                                          <p:attrName>ppt_h</p:attrName>
                                        </p:attrNameLst>
                                      </p:cBhvr>
                                      <p:tavLst>
                                        <p:tav tm="0">
                                          <p:val>
                                            <p:fltVal val="0"/>
                                          </p:val>
                                        </p:tav>
                                        <p:tav tm="100000">
                                          <p:val>
                                            <p:strVal val="#ppt_h"/>
                                          </p:val>
                                        </p:tav>
                                      </p:tavLst>
                                    </p:anim>
                                    <p:animEffect transition="in" filter="fade">
                                      <p:cBhvr>
                                        <p:cTn id="16" dur="5500"/>
                                        <p:tgtEl>
                                          <p:spTgt spid="8"/>
                                        </p:tgtEl>
                                      </p:cBhvr>
                                    </p:animEffect>
                                  </p:childTnLst>
                                </p:cTn>
                              </p:par>
                              <p:par>
                                <p:cTn id="17" presetID="2" presetClass="entr" presetSubtype="2" repeatCount="indefinite"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2000" fill="hold"/>
                                        <p:tgtEl>
                                          <p:spTgt spid="92"/>
                                        </p:tgtEl>
                                        <p:attrNameLst>
                                          <p:attrName>ppt_x</p:attrName>
                                        </p:attrNameLst>
                                      </p:cBhvr>
                                      <p:tavLst>
                                        <p:tav tm="0">
                                          <p:val>
                                            <p:strVal val="1+#ppt_w/2"/>
                                          </p:val>
                                        </p:tav>
                                        <p:tav tm="100000">
                                          <p:val>
                                            <p:strVal val="#ppt_x"/>
                                          </p:val>
                                        </p:tav>
                                      </p:tavLst>
                                    </p:anim>
                                    <p:anim calcmode="lin" valueType="num">
                                      <p:cBhvr additive="base">
                                        <p:cTn id="20" dur="12000" fill="hold"/>
                                        <p:tgtEl>
                                          <p:spTgt spid="92"/>
                                        </p:tgtEl>
                                        <p:attrNameLst>
                                          <p:attrName>ppt_y</p:attrName>
                                        </p:attrNameLst>
                                      </p:cBhvr>
                                      <p:tavLst>
                                        <p:tav tm="0">
                                          <p:val>
                                            <p:strVal val="#ppt_y"/>
                                          </p:val>
                                        </p:tav>
                                        <p:tav tm="100000">
                                          <p:val>
                                            <p:strVal val="#ppt_y"/>
                                          </p:val>
                                        </p:tav>
                                      </p:tavLst>
                                    </p:anim>
                                  </p:childTnLst>
                                </p:cTn>
                              </p:par>
                              <p:par>
                                <p:cTn id="21" presetID="53" presetClass="entr" presetSubtype="16" repeatCount="indefinite"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p:cTn id="23" dur="2750" fill="hold"/>
                                        <p:tgtEl>
                                          <p:spTgt spid="96"/>
                                        </p:tgtEl>
                                        <p:attrNameLst>
                                          <p:attrName>ppt_w</p:attrName>
                                        </p:attrNameLst>
                                      </p:cBhvr>
                                      <p:tavLst>
                                        <p:tav tm="0">
                                          <p:val>
                                            <p:fltVal val="0"/>
                                          </p:val>
                                        </p:tav>
                                        <p:tav tm="100000">
                                          <p:val>
                                            <p:strVal val="#ppt_w"/>
                                          </p:val>
                                        </p:tav>
                                      </p:tavLst>
                                    </p:anim>
                                    <p:anim calcmode="lin" valueType="num">
                                      <p:cBhvr>
                                        <p:cTn id="24" dur="2750" fill="hold"/>
                                        <p:tgtEl>
                                          <p:spTgt spid="96"/>
                                        </p:tgtEl>
                                        <p:attrNameLst>
                                          <p:attrName>ppt_h</p:attrName>
                                        </p:attrNameLst>
                                      </p:cBhvr>
                                      <p:tavLst>
                                        <p:tav tm="0">
                                          <p:val>
                                            <p:fltVal val="0"/>
                                          </p:val>
                                        </p:tav>
                                        <p:tav tm="100000">
                                          <p:val>
                                            <p:strVal val="#ppt_h"/>
                                          </p:val>
                                        </p:tav>
                                      </p:tavLst>
                                    </p:anim>
                                    <p:animEffect transition="in" filter="fade">
                                      <p:cBhvr>
                                        <p:cTn id="25" dur="2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44F4B7-143F-4600-812B-D88AB3879EDB}"/>
              </a:ext>
            </a:extLst>
          </p:cNvPr>
          <p:cNvSpPr txBox="1"/>
          <p:nvPr/>
        </p:nvSpPr>
        <p:spPr>
          <a:xfrm>
            <a:off x="5333411" y="841316"/>
            <a:ext cx="3639138" cy="620042"/>
          </a:xfrm>
          <a:prstGeom prst="rect">
            <a:avLst/>
          </a:prstGeom>
          <a:no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429" dirty="0">
                <a:solidFill>
                  <a:schemeClr val="tx1"/>
                </a:solidFill>
                <a:latin typeface="Book Antiqua" pitchFamily="18" charset="0"/>
              </a:rPr>
              <a:t>Teacher’s reading</a:t>
            </a:r>
          </a:p>
        </p:txBody>
      </p:sp>
      <p:pic>
        <p:nvPicPr>
          <p:cNvPr id="7" name="Picture 6">
            <a:extLst>
              <a:ext uri="{FF2B5EF4-FFF2-40B4-BE49-F238E27FC236}">
                <a16:creationId xmlns:a16="http://schemas.microsoft.com/office/drawing/2014/main" id="{EB2E3ADD-72A1-4E38-A628-13A697FC9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415" y="2044552"/>
            <a:ext cx="3475171" cy="2768897"/>
          </a:xfrm>
          <a:prstGeom prst="rect">
            <a:avLst/>
          </a:prstGeom>
        </p:spPr>
      </p:pic>
      <p:sp>
        <p:nvSpPr>
          <p:cNvPr id="2" name="Date Placeholder 1">
            <a:extLst>
              <a:ext uri="{FF2B5EF4-FFF2-40B4-BE49-F238E27FC236}">
                <a16:creationId xmlns:a16="http://schemas.microsoft.com/office/drawing/2014/main" id="{1107DB54-15BA-403E-AEC4-7A98284F73BE}"/>
              </a:ext>
            </a:extLst>
          </p:cNvPr>
          <p:cNvSpPr>
            <a:spLocks noGrp="1"/>
          </p:cNvSpPr>
          <p:nvPr>
            <p:ph type="dt" sz="half" idx="10"/>
          </p:nvPr>
        </p:nvSpPr>
        <p:spPr/>
        <p:txBody>
          <a:bodyPr/>
          <a:lstStyle/>
          <a:p>
            <a:fld id="{15BB0A98-991A-44C9-8FC5-C3BB439092C5}" type="datetime1">
              <a:rPr lang="en-US" smtClean="0"/>
              <a:t>13-Jul-26</a:t>
            </a:fld>
            <a:endParaRPr lang="en-US"/>
          </a:p>
        </p:txBody>
      </p:sp>
      <p:sp>
        <p:nvSpPr>
          <p:cNvPr id="3" name="Footer Placeholder 2">
            <a:extLst>
              <a:ext uri="{FF2B5EF4-FFF2-40B4-BE49-F238E27FC236}">
                <a16:creationId xmlns:a16="http://schemas.microsoft.com/office/drawing/2014/main" id="{F795D720-C018-48B5-AAD9-725BA07DB7CF}"/>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3F74789D-B710-4A9E-A226-67034FCE9B27}"/>
              </a:ext>
            </a:extLst>
          </p:cNvPr>
          <p:cNvSpPr>
            <a:spLocks noGrp="1"/>
          </p:cNvSpPr>
          <p:nvPr>
            <p:ph type="sldNum" sz="quarter" idx="12"/>
          </p:nvPr>
        </p:nvSpPr>
        <p:spPr/>
        <p:txBody>
          <a:bodyPr/>
          <a:lstStyle/>
          <a:p>
            <a:fld id="{916A0175-5D69-42F5-B0AC-8D3343A0CFEE}" type="slidenum">
              <a:rPr lang="en-US" smtClean="0"/>
              <a:t>10</a:t>
            </a:fld>
            <a:endParaRPr lang="en-US"/>
          </a:p>
        </p:txBody>
      </p:sp>
    </p:spTree>
    <p:extLst>
      <p:ext uri="{BB962C8B-B14F-4D97-AF65-F5344CB8AC3E}">
        <p14:creationId xmlns:p14="http://schemas.microsoft.com/office/powerpoint/2010/main" val="24901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F1219-8510-F8C4-2A4E-C67B8844D7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9504" y="1149873"/>
            <a:ext cx="3548451" cy="4598336"/>
          </a:xfrm>
          <a:prstGeom prst="rect">
            <a:avLst/>
          </a:prstGeom>
        </p:spPr>
      </p:pic>
      <p:pic>
        <p:nvPicPr>
          <p:cNvPr id="5" name="Picture 4">
            <a:extLst>
              <a:ext uri="{FF2B5EF4-FFF2-40B4-BE49-F238E27FC236}">
                <a16:creationId xmlns:a16="http://schemas.microsoft.com/office/drawing/2014/main" id="{A1A1F76D-A5FF-FDDC-6C9D-B15D9583C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058" y="1156096"/>
            <a:ext cx="3548451" cy="4592113"/>
          </a:xfrm>
          <a:prstGeom prst="rect">
            <a:avLst/>
          </a:prstGeom>
        </p:spPr>
      </p:pic>
      <p:sp>
        <p:nvSpPr>
          <p:cNvPr id="2" name="Date Placeholder 1">
            <a:extLst>
              <a:ext uri="{FF2B5EF4-FFF2-40B4-BE49-F238E27FC236}">
                <a16:creationId xmlns:a16="http://schemas.microsoft.com/office/drawing/2014/main" id="{936419E4-954F-A230-8129-F8A5F607D2BD}"/>
              </a:ext>
            </a:extLst>
          </p:cNvPr>
          <p:cNvSpPr>
            <a:spLocks noGrp="1"/>
          </p:cNvSpPr>
          <p:nvPr>
            <p:ph type="dt" sz="half" idx="10"/>
          </p:nvPr>
        </p:nvSpPr>
        <p:spPr/>
        <p:txBody>
          <a:bodyPr/>
          <a:lstStyle/>
          <a:p>
            <a:fld id="{8C34622E-6A21-4D7C-84FE-E04A4D26F25E}" type="datetime1">
              <a:rPr lang="en-US" smtClean="0"/>
              <a:t>13-Jul-26</a:t>
            </a:fld>
            <a:endParaRPr lang="en-US"/>
          </a:p>
        </p:txBody>
      </p:sp>
      <p:sp>
        <p:nvSpPr>
          <p:cNvPr id="3" name="Footer Placeholder 2">
            <a:extLst>
              <a:ext uri="{FF2B5EF4-FFF2-40B4-BE49-F238E27FC236}">
                <a16:creationId xmlns:a16="http://schemas.microsoft.com/office/drawing/2014/main" id="{E2523E27-F060-C66F-4DD2-73B61FCFA44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FAF6975D-E4D7-D785-D21A-5CE98875C992}"/>
              </a:ext>
            </a:extLst>
          </p:cNvPr>
          <p:cNvSpPr>
            <a:spLocks noGrp="1"/>
          </p:cNvSpPr>
          <p:nvPr>
            <p:ph type="sldNum" sz="quarter" idx="12"/>
          </p:nvPr>
        </p:nvSpPr>
        <p:spPr/>
        <p:txBody>
          <a:bodyPr/>
          <a:lstStyle/>
          <a:p>
            <a:fld id="{916A0175-5D69-42F5-B0AC-8D3343A0CFEE}" type="slidenum">
              <a:rPr lang="en-US" smtClean="0"/>
              <a:t>11</a:t>
            </a:fld>
            <a:endParaRPr lang="en-US"/>
          </a:p>
        </p:txBody>
      </p:sp>
      <p:sp>
        <p:nvSpPr>
          <p:cNvPr id="8" name="TextBox 7">
            <a:extLst>
              <a:ext uri="{FF2B5EF4-FFF2-40B4-BE49-F238E27FC236}">
                <a16:creationId xmlns:a16="http://schemas.microsoft.com/office/drawing/2014/main" id="{542A6B32-1BE9-4545-DFDB-042A5C16945B}"/>
              </a:ext>
            </a:extLst>
          </p:cNvPr>
          <p:cNvSpPr txBox="1"/>
          <p:nvPr/>
        </p:nvSpPr>
        <p:spPr>
          <a:xfrm>
            <a:off x="3357715" y="504007"/>
            <a:ext cx="6858001"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Open your English book at </a:t>
            </a:r>
            <a:r>
              <a:rPr lang="en-US" sz="2800">
                <a:solidFill>
                  <a:srgbClr val="FF0000"/>
                </a:solidFill>
                <a:latin typeface="Times New Roman" panose="02020603050405020304" pitchFamily="18" charset="0"/>
                <a:cs typeface="Times New Roman" panose="02020603050405020304" pitchFamily="18" charset="0"/>
              </a:rPr>
              <a:t>page- 12 &amp; 13.</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4C0DD55-3975-4F21-2A83-2E305549DB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8950" y="1080760"/>
            <a:ext cx="3559005" cy="4696480"/>
          </a:xfrm>
          <a:prstGeom prst="rect">
            <a:avLst/>
          </a:prstGeom>
        </p:spPr>
      </p:pic>
    </p:spTree>
    <p:extLst>
      <p:ext uri="{BB962C8B-B14F-4D97-AF65-F5344CB8AC3E}">
        <p14:creationId xmlns:p14="http://schemas.microsoft.com/office/powerpoint/2010/main" val="189682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66667E-6 2.22222E-6 L 0.33854 -0.00232 " pathEditMode="relative" rAng="0" ptsTypes="AA">
                                      <p:cBhvr>
                                        <p:cTn id="13" dur="2000" fill="hold"/>
                                        <p:tgtEl>
                                          <p:spTgt spid="6"/>
                                        </p:tgtEl>
                                        <p:attrNameLst>
                                          <p:attrName>ppt_x</p:attrName>
                                          <p:attrName>ppt_y</p:attrName>
                                        </p:attrNameLst>
                                      </p:cBhvr>
                                      <p:rCtr x="16921" y="-116"/>
                                    </p:animMotion>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1.85185E-6 -7.40741E-7 L 0.5919 -0.00324 " pathEditMode="relative" rAng="0" ptsTypes="AA">
                                      <p:cBhvr>
                                        <p:cTn id="17" dur="2000" fill="hold"/>
                                        <p:tgtEl>
                                          <p:spTgt spid="5"/>
                                        </p:tgtEl>
                                        <p:attrNameLst>
                                          <p:attrName>ppt_x</p:attrName>
                                          <p:attrName>ppt_y</p:attrName>
                                        </p:attrNameLst>
                                      </p:cBhvr>
                                      <p:rCtr x="2959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A17AF-43D1-4EC5-A3BD-5E1664C2104C}"/>
              </a:ext>
            </a:extLst>
          </p:cNvPr>
          <p:cNvSpPr/>
          <p:nvPr/>
        </p:nvSpPr>
        <p:spPr>
          <a:xfrm>
            <a:off x="5329312" y="906382"/>
            <a:ext cx="3057375" cy="620042"/>
          </a:xfrm>
          <a:prstGeom prst="rect">
            <a:avLst/>
          </a:prstGeom>
          <a:ln>
            <a:solidFill>
              <a:schemeClr val="accent6">
                <a:lumMod val="40000"/>
                <a:lumOff val="60000"/>
              </a:schemeClr>
            </a:solidFill>
          </a:ln>
        </p:spPr>
        <p:txBody>
          <a:bodyPr wrap="none">
            <a:spAutoFit/>
          </a:bodyPr>
          <a:lstStyle/>
          <a:p>
            <a:pPr algn="ctr"/>
            <a:r>
              <a:rPr lang="en-US" sz="3429">
                <a:latin typeface="Times New Roman" panose="02020603050405020304" pitchFamily="18" charset="0"/>
                <a:cs typeface="Times New Roman" panose="02020603050405020304" pitchFamily="18" charset="0"/>
              </a:rPr>
              <a:t>Individual Work</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65F3320-14E9-40BB-B60B-2133DCFF0434}"/>
              </a:ext>
            </a:extLst>
          </p:cNvPr>
          <p:cNvSpPr/>
          <p:nvPr/>
        </p:nvSpPr>
        <p:spPr>
          <a:xfrm>
            <a:off x="3791142" y="1605072"/>
            <a:ext cx="5639685" cy="3258584"/>
          </a:xfrm>
          <a:prstGeom prst="rect">
            <a:avLst/>
          </a:prstGeom>
        </p:spPr>
        <p:txBody>
          <a:bodyPr wrap="none">
            <a:spAutoFit/>
          </a:bodyPr>
          <a:lstStyle/>
          <a:p>
            <a:r>
              <a:rPr lang="en-US" sz="3429" b="1" dirty="0">
                <a:latin typeface="Times New Roman" panose="02020603050405020304" pitchFamily="18" charset="0"/>
                <a:cs typeface="Times New Roman" panose="02020603050405020304" pitchFamily="18" charset="0"/>
              </a:rPr>
              <a:t>Make sentence by the words:</a:t>
            </a:r>
          </a:p>
          <a:p>
            <a:endParaRPr lang="en-US" sz="3429" b="1"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Class</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Four</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Weight</a:t>
            </a:r>
            <a:endParaRPr lang="en-US" sz="3429" dirty="0">
              <a:latin typeface="Times New Roman" panose="02020603050405020304" pitchFamily="18" charset="0"/>
              <a:cs typeface="Times New Roman" panose="02020603050405020304" pitchFamily="18" charset="0"/>
            </a:endParaRPr>
          </a:p>
          <a:p>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pic>
        <p:nvPicPr>
          <p:cNvPr id="4" name="Picture 2" descr="C:\Users\NAGPS\Desktop\School\IMG_20170916_111831.jpg">
            <a:extLst>
              <a:ext uri="{FF2B5EF4-FFF2-40B4-BE49-F238E27FC236}">
                <a16:creationId xmlns:a16="http://schemas.microsoft.com/office/drawing/2014/main" id="{EF113B36-2CF8-40BD-B334-BE917F3E63C4}"/>
              </a:ext>
            </a:extLst>
          </p:cNvPr>
          <p:cNvPicPr>
            <a:picLocks noChangeAspect="1" noChangeArrowheads="1"/>
          </p:cNvPicPr>
          <p:nvPr/>
        </p:nvPicPr>
        <p:blipFill>
          <a:blip r:embed="rId2" cstate="print"/>
          <a:srcRect/>
          <a:stretch>
            <a:fillRect/>
          </a:stretch>
        </p:blipFill>
        <p:spPr bwMode="auto">
          <a:xfrm>
            <a:off x="10020198" y="891129"/>
            <a:ext cx="1868920" cy="2491894"/>
          </a:xfrm>
          <a:prstGeom prst="ellipse">
            <a:avLst/>
          </a:prstGeom>
          <a:ln>
            <a:noFill/>
          </a:ln>
          <a:effectLst>
            <a:softEdge rad="112500"/>
          </a:effectLst>
        </p:spPr>
      </p:pic>
      <p:sp>
        <p:nvSpPr>
          <p:cNvPr id="5" name="Date Placeholder 4">
            <a:extLst>
              <a:ext uri="{FF2B5EF4-FFF2-40B4-BE49-F238E27FC236}">
                <a16:creationId xmlns:a16="http://schemas.microsoft.com/office/drawing/2014/main" id="{5984E03E-41C6-4906-AB59-09CC65AC139C}"/>
              </a:ext>
            </a:extLst>
          </p:cNvPr>
          <p:cNvSpPr>
            <a:spLocks noGrp="1"/>
          </p:cNvSpPr>
          <p:nvPr>
            <p:ph type="dt" sz="half" idx="10"/>
          </p:nvPr>
        </p:nvSpPr>
        <p:spPr/>
        <p:txBody>
          <a:bodyPr/>
          <a:lstStyle/>
          <a:p>
            <a:fld id="{67A103CC-FC69-4FFA-8A0D-1BD1F3D1B569}" type="datetime1">
              <a:rPr lang="en-US" smtClean="0"/>
              <a:t>13-Jul-26</a:t>
            </a:fld>
            <a:endParaRPr lang="en-US"/>
          </a:p>
        </p:txBody>
      </p:sp>
      <p:sp>
        <p:nvSpPr>
          <p:cNvPr id="6" name="Footer Placeholder 5">
            <a:extLst>
              <a:ext uri="{FF2B5EF4-FFF2-40B4-BE49-F238E27FC236}">
                <a16:creationId xmlns:a16="http://schemas.microsoft.com/office/drawing/2014/main" id="{00C70214-A909-40AC-B6F0-050920AC32EB}"/>
              </a:ext>
            </a:extLst>
          </p:cNvPr>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a:extLst>
              <a:ext uri="{FF2B5EF4-FFF2-40B4-BE49-F238E27FC236}">
                <a16:creationId xmlns:a16="http://schemas.microsoft.com/office/drawing/2014/main" id="{69E1DB6A-7D12-4221-8002-AB31CA60DFC7}"/>
              </a:ext>
            </a:extLst>
          </p:cNvPr>
          <p:cNvSpPr>
            <a:spLocks noGrp="1"/>
          </p:cNvSpPr>
          <p:nvPr>
            <p:ph type="sldNum" sz="quarter" idx="12"/>
          </p:nvPr>
        </p:nvSpPr>
        <p:spPr/>
        <p:txBody>
          <a:bodyPr/>
          <a:lstStyle/>
          <a:p>
            <a:fld id="{916A0175-5D69-42F5-B0AC-8D3343A0CFEE}" type="slidenum">
              <a:rPr lang="en-US" smtClean="0"/>
              <a:t>12</a:t>
            </a:fld>
            <a:endParaRPr lang="en-US"/>
          </a:p>
        </p:txBody>
      </p:sp>
    </p:spTree>
    <p:extLst>
      <p:ext uri="{BB962C8B-B14F-4D97-AF65-F5344CB8AC3E}">
        <p14:creationId xmlns:p14="http://schemas.microsoft.com/office/powerpoint/2010/main" val="13290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286FF-9846-4F6C-9D2D-D5E598997345}"/>
              </a:ext>
            </a:extLst>
          </p:cNvPr>
          <p:cNvSpPr/>
          <p:nvPr/>
        </p:nvSpPr>
        <p:spPr>
          <a:xfrm>
            <a:off x="716437" y="532518"/>
            <a:ext cx="12283125" cy="2246769"/>
          </a:xfrm>
          <a:prstGeom prst="rect">
            <a:avLst/>
          </a:prstGeom>
          <a:noFill/>
          <a:ln>
            <a:noFill/>
          </a:ln>
        </p:spPr>
        <p:txBody>
          <a:bodyPr wrap="square">
            <a:spAutoFit/>
          </a:bodyPr>
          <a:lstStyle/>
          <a:p>
            <a:pPr algn="just"/>
            <a:r>
              <a:rPr lang="en-US" sz="2000">
                <a:latin typeface="Times New Roman" panose="02020603050405020304" pitchFamily="18" charset="0"/>
                <a:cs typeface="Times New Roman" panose="02020603050405020304" pitchFamily="18" charset="0"/>
              </a:rPr>
              <a:t>Aliya is a student of class four. She is one of the little doctors of her school. A little doctor works for the physical wellbeing of students. She visits the classes and takes measurement Of the height, weight and temperature of students. She helps to distribute deworming tablets and vitamin capsules among the students. She suggests the students to take the deworming tablets after a meal. She asks them to drink safe water. She also asks the students to wash hands before taking food. Aliya keeps the health records of the students. When a student feels sick or gets hurt, she responds quickly with a first aid box. She also informs teachers in case of an emergency. Aliya enjoys her work as little doctor.</a:t>
            </a:r>
          </a:p>
          <a:p>
            <a:pPr algn="just"/>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9C0F5CE-F83A-4CA8-8820-B3C205BFB9B7}"/>
              </a:ext>
            </a:extLst>
          </p:cNvPr>
          <p:cNvSpPr/>
          <p:nvPr/>
        </p:nvSpPr>
        <p:spPr>
          <a:xfrm>
            <a:off x="1457326" y="2269434"/>
            <a:ext cx="9799340" cy="3609963"/>
          </a:xfrm>
          <a:prstGeom prst="rect">
            <a:avLst/>
          </a:prstGeom>
        </p:spPr>
        <p:txBody>
          <a:bodyPr wrap="square">
            <a:spAutoFit/>
          </a:bodyPr>
          <a:lstStyle/>
          <a:p>
            <a:pPr marL="435483" indent="-435483">
              <a:buFont typeface="+mj-lt"/>
              <a:buAutoNum type="arabicPeriod"/>
            </a:pPr>
            <a:r>
              <a:rPr lang="en-US" sz="2286">
                <a:latin typeface="Book Antiqua" pitchFamily="18" charset="0"/>
              </a:rPr>
              <a:t>Who is a student of class four?</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What is she?</a:t>
            </a:r>
          </a:p>
          <a:p>
            <a:pPr marL="435483" indent="-435483">
              <a:buFont typeface="+mj-lt"/>
              <a:buAutoNum type="arabicPeriod"/>
            </a:pPr>
            <a:endParaRPr lang="en-US" sz="2286">
              <a:latin typeface="Book Antiqua" pitchFamily="18" charset="0"/>
            </a:endParaRPr>
          </a:p>
          <a:p>
            <a:pPr marL="435483" indent="-435483">
              <a:buFont typeface="+mj-lt"/>
              <a:buAutoNum type="arabicPeriod"/>
            </a:pPr>
            <a:r>
              <a:rPr lang="en-US" sz="2286">
                <a:latin typeface="Book Antiqua" pitchFamily="18" charset="0"/>
              </a:rPr>
              <a:t>What does a little doctor do?</a:t>
            </a: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When does the students take the deworming tablets take?</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What does Aliya do?</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p:txBody>
      </p:sp>
      <p:sp>
        <p:nvSpPr>
          <p:cNvPr id="8" name="TextBox 7">
            <a:extLst>
              <a:ext uri="{FF2B5EF4-FFF2-40B4-BE49-F238E27FC236}">
                <a16:creationId xmlns:a16="http://schemas.microsoft.com/office/drawing/2014/main" id="{7D682EB8-FFE0-408C-B12B-F63E4FE3A2CB}"/>
              </a:ext>
            </a:extLst>
          </p:cNvPr>
          <p:cNvSpPr txBox="1"/>
          <p:nvPr/>
        </p:nvSpPr>
        <p:spPr>
          <a:xfrm>
            <a:off x="2000714" y="2692730"/>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9" name="TextBox 8">
            <a:extLst>
              <a:ext uri="{FF2B5EF4-FFF2-40B4-BE49-F238E27FC236}">
                <a16:creationId xmlns:a16="http://schemas.microsoft.com/office/drawing/2014/main" id="{E471752E-AFF3-48D4-B931-1ED5AABE743E}"/>
              </a:ext>
            </a:extLst>
          </p:cNvPr>
          <p:cNvSpPr txBox="1"/>
          <p:nvPr/>
        </p:nvSpPr>
        <p:spPr>
          <a:xfrm>
            <a:off x="2000713" y="3328983"/>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0" name="TextBox 9">
            <a:extLst>
              <a:ext uri="{FF2B5EF4-FFF2-40B4-BE49-F238E27FC236}">
                <a16:creationId xmlns:a16="http://schemas.microsoft.com/office/drawing/2014/main" id="{BB5BDDDD-489E-483C-83A6-C617B993AEEB}"/>
              </a:ext>
            </a:extLst>
          </p:cNvPr>
          <p:cNvSpPr txBox="1"/>
          <p:nvPr/>
        </p:nvSpPr>
        <p:spPr>
          <a:xfrm>
            <a:off x="1992310" y="4052430"/>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2" name="TextBox 11">
            <a:extLst>
              <a:ext uri="{FF2B5EF4-FFF2-40B4-BE49-F238E27FC236}">
                <a16:creationId xmlns:a16="http://schemas.microsoft.com/office/drawing/2014/main" id="{94B54E83-29F5-4863-8863-0311CB2BEAA5}"/>
              </a:ext>
            </a:extLst>
          </p:cNvPr>
          <p:cNvSpPr txBox="1"/>
          <p:nvPr/>
        </p:nvSpPr>
        <p:spPr>
          <a:xfrm>
            <a:off x="1992310" y="5454398"/>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3" name="TextBox 12">
            <a:extLst>
              <a:ext uri="{FF2B5EF4-FFF2-40B4-BE49-F238E27FC236}">
                <a16:creationId xmlns:a16="http://schemas.microsoft.com/office/drawing/2014/main" id="{1C14E141-21C2-4B52-AC14-F32A58A21B3D}"/>
              </a:ext>
            </a:extLst>
          </p:cNvPr>
          <p:cNvSpPr txBox="1"/>
          <p:nvPr/>
        </p:nvSpPr>
        <p:spPr>
          <a:xfrm>
            <a:off x="1992311" y="4744037"/>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4" name="TextBox 13">
            <a:extLst>
              <a:ext uri="{FF2B5EF4-FFF2-40B4-BE49-F238E27FC236}">
                <a16:creationId xmlns:a16="http://schemas.microsoft.com/office/drawing/2014/main" id="{1E16B3D7-99BA-4CF4-B984-D8A8BBA3C82B}"/>
              </a:ext>
            </a:extLst>
          </p:cNvPr>
          <p:cNvSpPr txBox="1"/>
          <p:nvPr/>
        </p:nvSpPr>
        <p:spPr>
          <a:xfrm>
            <a:off x="3021829" y="2692730"/>
            <a:ext cx="3685624" cy="343812"/>
          </a:xfrm>
          <a:prstGeom prst="rect">
            <a:avLst/>
          </a:prstGeom>
          <a:solidFill>
            <a:schemeClr val="accent1">
              <a:lumMod val="40000"/>
              <a:lumOff val="60000"/>
            </a:schemeClr>
          </a:solidFill>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Please click answer button for answer</a:t>
            </a:r>
          </a:p>
        </p:txBody>
      </p:sp>
      <p:sp>
        <p:nvSpPr>
          <p:cNvPr id="15" name="Rectangle 14">
            <a:extLst>
              <a:ext uri="{FF2B5EF4-FFF2-40B4-BE49-F238E27FC236}">
                <a16:creationId xmlns:a16="http://schemas.microsoft.com/office/drawing/2014/main" id="{5FC2DBE1-EFB9-4BF4-8A24-3BA823616040}"/>
              </a:ext>
            </a:extLst>
          </p:cNvPr>
          <p:cNvSpPr/>
          <p:nvPr/>
        </p:nvSpPr>
        <p:spPr>
          <a:xfrm>
            <a:off x="716437" y="556605"/>
            <a:ext cx="711813" cy="416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6" name="Rectangle 15">
            <a:extLst>
              <a:ext uri="{FF2B5EF4-FFF2-40B4-BE49-F238E27FC236}">
                <a16:creationId xmlns:a16="http://schemas.microsoft.com/office/drawing/2014/main" id="{A42773FE-06C1-4BD7-BE27-47F5A3D256B3}"/>
              </a:ext>
            </a:extLst>
          </p:cNvPr>
          <p:cNvSpPr/>
          <p:nvPr/>
        </p:nvSpPr>
        <p:spPr>
          <a:xfrm>
            <a:off x="6048141" y="568884"/>
            <a:ext cx="1381593" cy="356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7" name="Rectangle 16">
            <a:extLst>
              <a:ext uri="{FF2B5EF4-FFF2-40B4-BE49-F238E27FC236}">
                <a16:creationId xmlns:a16="http://schemas.microsoft.com/office/drawing/2014/main" id="{E54DCCF7-B18A-4E5B-ADC9-F4785780A1E4}"/>
              </a:ext>
            </a:extLst>
          </p:cNvPr>
          <p:cNvSpPr/>
          <p:nvPr/>
        </p:nvSpPr>
        <p:spPr>
          <a:xfrm>
            <a:off x="709608" y="1220634"/>
            <a:ext cx="8766901" cy="356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9" name="Rectangle 18">
            <a:extLst>
              <a:ext uri="{FF2B5EF4-FFF2-40B4-BE49-F238E27FC236}">
                <a16:creationId xmlns:a16="http://schemas.microsoft.com/office/drawing/2014/main" id="{3E12EE20-8676-4FFF-AA96-1EF9FFD06436}"/>
              </a:ext>
            </a:extLst>
          </p:cNvPr>
          <p:cNvSpPr/>
          <p:nvPr/>
        </p:nvSpPr>
        <p:spPr>
          <a:xfrm>
            <a:off x="2000713" y="1820832"/>
            <a:ext cx="4857287" cy="298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1" name="TextBox 20">
            <a:extLst>
              <a:ext uri="{FF2B5EF4-FFF2-40B4-BE49-F238E27FC236}">
                <a16:creationId xmlns:a16="http://schemas.microsoft.com/office/drawing/2014/main" id="{0C789C9B-2254-4C08-B98D-63FCE67D9C8F}"/>
              </a:ext>
            </a:extLst>
          </p:cNvPr>
          <p:cNvSpPr txBox="1"/>
          <p:nvPr/>
        </p:nvSpPr>
        <p:spPr>
          <a:xfrm>
            <a:off x="8786540" y="3306022"/>
            <a:ext cx="2486522" cy="502766"/>
          </a:xfrm>
          <a:prstGeom prst="rect">
            <a:avLst/>
          </a:prstGeom>
          <a:noFill/>
          <a:ln>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667" dirty="0">
                <a:solidFill>
                  <a:schemeClr val="tx1"/>
                </a:solidFill>
                <a:latin typeface="Book Antiqua" pitchFamily="18" charset="0"/>
              </a:rPr>
              <a:t>Pair Work</a:t>
            </a:r>
          </a:p>
        </p:txBody>
      </p:sp>
      <p:sp>
        <p:nvSpPr>
          <p:cNvPr id="22" name="Rectangle 21">
            <a:extLst>
              <a:ext uri="{FF2B5EF4-FFF2-40B4-BE49-F238E27FC236}">
                <a16:creationId xmlns:a16="http://schemas.microsoft.com/office/drawing/2014/main" id="{88260185-05A5-4973-93B0-6D2BDB49372B}"/>
              </a:ext>
            </a:extLst>
          </p:cNvPr>
          <p:cNvSpPr/>
          <p:nvPr/>
        </p:nvSpPr>
        <p:spPr>
          <a:xfrm>
            <a:off x="9171234" y="3960461"/>
            <a:ext cx="1717137" cy="343812"/>
          </a:xfrm>
          <a:prstGeom prst="rect">
            <a:avLst/>
          </a:prstGeom>
        </p:spPr>
        <p:txBody>
          <a:bodyPr wrap="none">
            <a:spAutoFit/>
          </a:bodyPr>
          <a:lstStyle/>
          <a:p>
            <a:pPr algn="ctr"/>
            <a:r>
              <a:rPr lang="en-US" sz="1634" dirty="0">
                <a:latin typeface="Book Antiqua" pitchFamily="18" charset="0"/>
              </a:rPr>
              <a:t>Time: 5 minute's</a:t>
            </a:r>
            <a:endParaRPr lang="en-US" sz="1634"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23" name="Rectangle 22">
            <a:extLst>
              <a:ext uri="{FF2B5EF4-FFF2-40B4-BE49-F238E27FC236}">
                <a16:creationId xmlns:a16="http://schemas.microsoft.com/office/drawing/2014/main" id="{9B3ACA64-7111-4A6A-B31B-8FC13FD131A0}"/>
              </a:ext>
            </a:extLst>
          </p:cNvPr>
          <p:cNvSpPr/>
          <p:nvPr/>
        </p:nvSpPr>
        <p:spPr>
          <a:xfrm>
            <a:off x="3075805" y="1540726"/>
            <a:ext cx="1340331" cy="285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 name="Date Placeholder 1">
            <a:extLst>
              <a:ext uri="{FF2B5EF4-FFF2-40B4-BE49-F238E27FC236}">
                <a16:creationId xmlns:a16="http://schemas.microsoft.com/office/drawing/2014/main" id="{6408FF4D-1862-4567-9EF4-55100FB6022B}"/>
              </a:ext>
            </a:extLst>
          </p:cNvPr>
          <p:cNvSpPr>
            <a:spLocks noGrp="1"/>
          </p:cNvSpPr>
          <p:nvPr>
            <p:ph type="dt" sz="half" idx="10"/>
          </p:nvPr>
        </p:nvSpPr>
        <p:spPr/>
        <p:txBody>
          <a:bodyPr/>
          <a:lstStyle/>
          <a:p>
            <a:fld id="{5F6AD9E0-71B2-4C62-B28E-33B2971E0CB3}" type="datetime1">
              <a:rPr lang="en-US" smtClean="0"/>
              <a:t>13-Jul-26</a:t>
            </a:fld>
            <a:endParaRPr lang="en-US"/>
          </a:p>
        </p:txBody>
      </p:sp>
      <p:sp>
        <p:nvSpPr>
          <p:cNvPr id="3" name="Footer Placeholder 2">
            <a:extLst>
              <a:ext uri="{FF2B5EF4-FFF2-40B4-BE49-F238E27FC236}">
                <a16:creationId xmlns:a16="http://schemas.microsoft.com/office/drawing/2014/main" id="{20CBC5EC-FD2F-44C0-9E33-8C3A45B9C61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13786594-07DA-4237-ABE2-756CD3AA2638}"/>
              </a:ext>
            </a:extLst>
          </p:cNvPr>
          <p:cNvSpPr>
            <a:spLocks noGrp="1"/>
          </p:cNvSpPr>
          <p:nvPr>
            <p:ph type="sldNum" sz="quarter" idx="12"/>
          </p:nvPr>
        </p:nvSpPr>
        <p:spPr/>
        <p:txBody>
          <a:bodyPr/>
          <a:lstStyle/>
          <a:p>
            <a:fld id="{916A0175-5D69-42F5-B0AC-8D3343A0CFEE}" type="slidenum">
              <a:rPr lang="en-US" smtClean="0"/>
              <a:t>13</a:t>
            </a:fld>
            <a:endParaRPr lang="en-US"/>
          </a:p>
        </p:txBody>
      </p:sp>
    </p:spTree>
    <p:extLst>
      <p:ext uri="{BB962C8B-B14F-4D97-AF65-F5344CB8AC3E}">
        <p14:creationId xmlns:p14="http://schemas.microsoft.com/office/powerpoint/2010/main" val="2275208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repeatCount="3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6000"/>
                            </p:stCondLst>
                            <p:childTnLst>
                              <p:par>
                                <p:cTn id="9" presetID="6" presetClass="exit" presetSubtype="16" fill="hold" grpId="1" nodeType="afterEffect">
                                  <p:stCondLst>
                                    <p:cond delay="0"/>
                                  </p:stCondLst>
                                  <p:childTnLst>
                                    <p:animEffect transition="out" filter="circle(in)">
                                      <p:cBhvr>
                                        <p:cTn id="10" dur="2000"/>
                                        <p:tgtEl>
                                          <p:spTgt spid="15"/>
                                        </p:tgtEl>
                                      </p:cBhvr>
                                    </p:animEffect>
                                    <p:set>
                                      <p:cBhvr>
                                        <p:cTn id="11"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repeatCount="300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par>
                          <p:cTn id="18" fill="hold">
                            <p:stCondLst>
                              <p:cond delay="6000"/>
                            </p:stCondLst>
                            <p:childTnLst>
                              <p:par>
                                <p:cTn id="19" presetID="6" presetClass="exit" presetSubtype="16" fill="hold" grpId="1" nodeType="afterEffect">
                                  <p:stCondLst>
                                    <p:cond delay="0"/>
                                  </p:stCondLst>
                                  <p:childTnLst>
                                    <p:animEffect transition="out" filter="circle(in)">
                                      <p:cBhvr>
                                        <p:cTn id="20" dur="2000"/>
                                        <p:tgtEl>
                                          <p:spTgt spid="16"/>
                                        </p:tgtEl>
                                      </p:cBhvr>
                                    </p:animEffect>
                                    <p:set>
                                      <p:cBhvr>
                                        <p:cTn id="2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6" presetClass="entr" presetSubtype="16" repeatCount="300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par>
                          <p:cTn id="28" fill="hold">
                            <p:stCondLst>
                              <p:cond delay="6000"/>
                            </p:stCondLst>
                            <p:childTnLst>
                              <p:par>
                                <p:cTn id="29" presetID="6" presetClass="exit" presetSubtype="16" fill="hold" grpId="1" nodeType="afterEffect">
                                  <p:stCondLst>
                                    <p:cond delay="0"/>
                                  </p:stCondLst>
                                  <p:childTnLst>
                                    <p:animEffect transition="out" filter="circle(in)">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repeatCount="300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par>
                          <p:cTn id="38" fill="hold">
                            <p:stCondLst>
                              <p:cond delay="6000"/>
                            </p:stCondLst>
                            <p:childTnLst>
                              <p:par>
                                <p:cTn id="39" presetID="6" presetClass="exit" presetSubtype="16" fill="hold" grpId="1" nodeType="afterEffect">
                                  <p:stCondLst>
                                    <p:cond delay="0"/>
                                  </p:stCondLst>
                                  <p:childTnLst>
                                    <p:animEffect transition="out" filter="circle(in)">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6" presetClass="entr" presetSubtype="16" repeatCount="300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par>
                          <p:cTn id="48" fill="hold">
                            <p:stCondLst>
                              <p:cond delay="6000"/>
                            </p:stCondLst>
                            <p:childTnLst>
                              <p:par>
                                <p:cTn id="49" presetID="6" presetClass="exit" presetSubtype="16" fill="hold" grpId="1" nodeType="afterEffect">
                                  <p:stCondLst>
                                    <p:cond delay="0"/>
                                  </p:stCondLst>
                                  <p:childTnLst>
                                    <p:animEffect transition="out" filter="circle(in)">
                                      <p:cBhvr>
                                        <p:cTn id="50" dur="2000"/>
                                        <p:tgtEl>
                                          <p:spTgt spid="23"/>
                                        </p:tgtEl>
                                      </p:cBhvr>
                                    </p:animEffect>
                                    <p:set>
                                      <p:cBhvr>
                                        <p:cTn id="51"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P spid="16" grpId="0" animBg="1"/>
      <p:bldP spid="16" grpId="1" animBg="1"/>
      <p:bldP spid="17" grpId="0" animBg="1"/>
      <p:bldP spid="17" grpId="1" animBg="1"/>
      <p:bldP spid="19" grpId="0" animBg="1"/>
      <p:bldP spid="19"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EA56DF-4D8D-403E-89CA-24B17CDEA649}"/>
              </a:ext>
            </a:extLst>
          </p:cNvPr>
          <p:cNvSpPr/>
          <p:nvPr/>
        </p:nvSpPr>
        <p:spPr>
          <a:xfrm>
            <a:off x="5522539" y="788459"/>
            <a:ext cx="2670924" cy="620042"/>
          </a:xfrm>
          <a:prstGeom prst="rect">
            <a:avLst/>
          </a:prstGeom>
          <a:ln>
            <a:solidFill>
              <a:schemeClr val="accent6">
                <a:lumMod val="40000"/>
                <a:lumOff val="60000"/>
              </a:schemeClr>
            </a:solidFill>
          </a:ln>
        </p:spPr>
        <p:txBody>
          <a:bodyPr wrap="none">
            <a:spAutoFit/>
          </a:bodyPr>
          <a:lstStyle/>
          <a:p>
            <a:pPr algn="ctr"/>
            <a:r>
              <a:rPr lang="en-US" sz="3429" dirty="0">
                <a:latin typeface="Book Antiqua" pitchFamily="18" charset="0"/>
              </a:rPr>
              <a:t>Group Work</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grpSp>
        <p:nvGrpSpPr>
          <p:cNvPr id="7" name="Group 6">
            <a:extLst>
              <a:ext uri="{FF2B5EF4-FFF2-40B4-BE49-F238E27FC236}">
                <a16:creationId xmlns:a16="http://schemas.microsoft.com/office/drawing/2014/main" id="{4950661C-BE7A-4F8E-A7D0-A5630B72A55E}"/>
              </a:ext>
            </a:extLst>
          </p:cNvPr>
          <p:cNvGrpSpPr/>
          <p:nvPr/>
        </p:nvGrpSpPr>
        <p:grpSpPr>
          <a:xfrm>
            <a:off x="1149534" y="1330822"/>
            <a:ext cx="8991396" cy="1696376"/>
            <a:chOff x="333828" y="1222421"/>
            <a:chExt cx="9439925" cy="1780998"/>
          </a:xfrm>
        </p:grpSpPr>
        <p:sp>
          <p:nvSpPr>
            <p:cNvPr id="8" name="Pentagon 1">
              <a:extLst>
                <a:ext uri="{FF2B5EF4-FFF2-40B4-BE49-F238E27FC236}">
                  <a16:creationId xmlns:a16="http://schemas.microsoft.com/office/drawing/2014/main" id="{6FF5FD6E-956F-4FA5-A729-615AC13D66EF}"/>
                </a:ext>
              </a:extLst>
            </p:cNvPr>
            <p:cNvSpPr/>
            <p:nvPr/>
          </p:nvSpPr>
          <p:spPr>
            <a:xfrm>
              <a:off x="333828" y="1522065"/>
              <a:ext cx="4005943" cy="1152681"/>
            </a:xfrm>
            <a:prstGeom prst="homePlate">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29" dirty="0">
                  <a:solidFill>
                    <a:schemeClr val="tx1"/>
                  </a:solidFill>
                  <a:latin typeface="Book Antiqua" pitchFamily="18" charset="0"/>
                </a:rPr>
                <a:t>Talk </a:t>
              </a:r>
              <a:r>
                <a:rPr lang="en-US" sz="3429">
                  <a:solidFill>
                    <a:schemeClr val="tx1"/>
                  </a:solidFill>
                  <a:latin typeface="Book Antiqua" pitchFamily="18" charset="0"/>
                </a:rPr>
                <a:t>about Uses of Assembly</a:t>
              </a:r>
              <a:endParaRPr lang="en-US" sz="3429" dirty="0">
                <a:solidFill>
                  <a:schemeClr val="tx1"/>
                </a:solidFill>
                <a:latin typeface="Book Antiqua" pitchFamily="18" charset="0"/>
              </a:endParaRPr>
            </a:p>
          </p:txBody>
        </p:sp>
        <p:pic>
          <p:nvPicPr>
            <p:cNvPr id="9" name="Picture 8">
              <a:extLst>
                <a:ext uri="{FF2B5EF4-FFF2-40B4-BE49-F238E27FC236}">
                  <a16:creationId xmlns:a16="http://schemas.microsoft.com/office/drawing/2014/main" id="{E6D07E95-4853-47C6-B5B4-3EA653C78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2" b="6502"/>
            <a:stretch/>
          </p:blipFill>
          <p:spPr bwMode="auto">
            <a:xfrm flipH="1">
              <a:off x="4425516" y="1462565"/>
              <a:ext cx="1818272" cy="1212181"/>
            </a:xfrm>
            <a:prstGeom prst="ellipse">
              <a:avLst/>
            </a:prstGeom>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F368214-8EBE-49E5-983A-E9A76702A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19" r="27619"/>
            <a:stretch/>
          </p:blipFill>
          <p:spPr bwMode="auto">
            <a:xfrm>
              <a:off x="7347634" y="1222421"/>
              <a:ext cx="1406051" cy="1780998"/>
            </a:xfrm>
            <a:prstGeom prst="ellipse">
              <a:avLst/>
            </a:prstGeom>
            <a:ln>
              <a:solidFill>
                <a:schemeClr val="accent6">
                  <a:lumMod val="50000"/>
                </a:schemeClr>
              </a:solidFill>
              <a:prstDash val="dash"/>
            </a:ln>
            <a:effectLst/>
          </p:spPr>
        </p:pic>
        <p:sp>
          <p:nvSpPr>
            <p:cNvPr id="11" name="Right Arrow 20">
              <a:extLst>
                <a:ext uri="{FF2B5EF4-FFF2-40B4-BE49-F238E27FC236}">
                  <a16:creationId xmlns:a16="http://schemas.microsoft.com/office/drawing/2014/main" id="{33C3887C-EBC0-48A8-8944-04D7A4352E82}"/>
                </a:ext>
              </a:extLst>
            </p:cNvPr>
            <p:cNvSpPr/>
            <p:nvPr/>
          </p:nvSpPr>
          <p:spPr>
            <a:xfrm>
              <a:off x="6375884" y="1780687"/>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2" name="Right Arrow 35">
              <a:extLst>
                <a:ext uri="{FF2B5EF4-FFF2-40B4-BE49-F238E27FC236}">
                  <a16:creationId xmlns:a16="http://schemas.microsoft.com/office/drawing/2014/main" id="{7D4AE45E-6FB7-4076-BC46-06A981BF2F07}"/>
                </a:ext>
              </a:extLst>
            </p:cNvPr>
            <p:cNvSpPr/>
            <p:nvPr/>
          </p:nvSpPr>
          <p:spPr>
            <a:xfrm>
              <a:off x="9066193" y="1837261"/>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grpSp>
        <p:nvGrpSpPr>
          <p:cNvPr id="13" name="Group 12">
            <a:extLst>
              <a:ext uri="{FF2B5EF4-FFF2-40B4-BE49-F238E27FC236}">
                <a16:creationId xmlns:a16="http://schemas.microsoft.com/office/drawing/2014/main" id="{C9A098C2-956F-4AFD-AA01-C57234BEF044}"/>
              </a:ext>
            </a:extLst>
          </p:cNvPr>
          <p:cNvGrpSpPr/>
          <p:nvPr/>
        </p:nvGrpSpPr>
        <p:grpSpPr>
          <a:xfrm>
            <a:off x="10503725" y="1248924"/>
            <a:ext cx="1731878" cy="4155909"/>
            <a:chOff x="9851292" y="1207907"/>
            <a:chExt cx="1818271" cy="4363223"/>
          </a:xfrm>
        </p:grpSpPr>
        <p:pic>
          <p:nvPicPr>
            <p:cNvPr id="14" name="Picture 8">
              <a:extLst>
                <a:ext uri="{FF2B5EF4-FFF2-40B4-BE49-F238E27FC236}">
                  <a16:creationId xmlns:a16="http://schemas.microsoft.com/office/drawing/2014/main" id="{B3AF7525-DF3F-47E8-A26D-8991A4AC3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851292" y="4207427"/>
              <a:ext cx="1818271" cy="1363703"/>
            </a:xfrm>
            <a:prstGeom prst="ellipse">
              <a:avLst/>
            </a:prstGeom>
            <a:noFill/>
            <a:ln w="12700">
              <a:solidFill>
                <a:schemeClr val="accent6">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FE2ABF5-155C-40ED-B324-F8CC6EC04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823" b="10823"/>
            <a:stretch/>
          </p:blipFill>
          <p:spPr bwMode="auto">
            <a:xfrm>
              <a:off x="9851292" y="1207907"/>
              <a:ext cx="1794507" cy="1780998"/>
            </a:xfrm>
            <a:prstGeom prst="ellipse">
              <a:avLst/>
            </a:prstGeom>
            <a:ln w="3175">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sp>
          <p:nvSpPr>
            <p:cNvPr id="16" name="Right Arrow 22">
              <a:extLst>
                <a:ext uri="{FF2B5EF4-FFF2-40B4-BE49-F238E27FC236}">
                  <a16:creationId xmlns:a16="http://schemas.microsoft.com/office/drawing/2014/main" id="{DC7E91C7-6427-4EDE-8E3A-D638BE76B785}"/>
                </a:ext>
              </a:extLst>
            </p:cNvPr>
            <p:cNvSpPr/>
            <p:nvPr/>
          </p:nvSpPr>
          <p:spPr>
            <a:xfrm rot="5400000">
              <a:off x="10406646" y="3209730"/>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grpSp>
        <p:nvGrpSpPr>
          <p:cNvPr id="17" name="Group 16">
            <a:extLst>
              <a:ext uri="{FF2B5EF4-FFF2-40B4-BE49-F238E27FC236}">
                <a16:creationId xmlns:a16="http://schemas.microsoft.com/office/drawing/2014/main" id="{DE9D4780-53C1-4EF9-96E4-7551331DFD74}"/>
              </a:ext>
            </a:extLst>
          </p:cNvPr>
          <p:cNvGrpSpPr/>
          <p:nvPr/>
        </p:nvGrpSpPr>
        <p:grpSpPr>
          <a:xfrm>
            <a:off x="5079540" y="4024470"/>
            <a:ext cx="5065544" cy="1716383"/>
            <a:chOff x="4742093" y="4078444"/>
            <a:chExt cx="4987019" cy="1802003"/>
          </a:xfrm>
        </p:grpSpPr>
        <p:pic>
          <p:nvPicPr>
            <p:cNvPr id="18" name="Picture 2">
              <a:extLst>
                <a:ext uri="{FF2B5EF4-FFF2-40B4-BE49-F238E27FC236}">
                  <a16:creationId xmlns:a16="http://schemas.microsoft.com/office/drawing/2014/main" id="{5CED98DF-C1AF-47CB-A592-8E419B69D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28" r="14228"/>
            <a:stretch/>
          </p:blipFill>
          <p:spPr bwMode="auto">
            <a:xfrm>
              <a:off x="7083444" y="4251085"/>
              <a:ext cx="1818272" cy="1363704"/>
            </a:xfrm>
            <a:prstGeom prst="ellipse">
              <a:avLst/>
            </a:prstGeom>
            <a:noFill/>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4996148-35DD-49D4-ABAD-AE879360BFE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42093" y="4078444"/>
              <a:ext cx="1395573" cy="1802003"/>
            </a:xfrm>
            <a:prstGeom prst="ellipse">
              <a:avLst/>
            </a:prstGeom>
            <a:noFill/>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sp>
          <p:nvSpPr>
            <p:cNvPr id="20" name="Right Arrow 36">
              <a:extLst>
                <a:ext uri="{FF2B5EF4-FFF2-40B4-BE49-F238E27FC236}">
                  <a16:creationId xmlns:a16="http://schemas.microsoft.com/office/drawing/2014/main" id="{BA9A860D-3F53-4908-BBC9-C70B808E5E9E}"/>
                </a:ext>
              </a:extLst>
            </p:cNvPr>
            <p:cNvSpPr/>
            <p:nvPr/>
          </p:nvSpPr>
          <p:spPr>
            <a:xfrm rot="10800000">
              <a:off x="9021552" y="4639573"/>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1" name="Right Arrow 37">
              <a:extLst>
                <a:ext uri="{FF2B5EF4-FFF2-40B4-BE49-F238E27FC236}">
                  <a16:creationId xmlns:a16="http://schemas.microsoft.com/office/drawing/2014/main" id="{83856A75-00A5-4C24-92C8-AD1022C30A9B}"/>
                </a:ext>
              </a:extLst>
            </p:cNvPr>
            <p:cNvSpPr/>
            <p:nvPr/>
          </p:nvSpPr>
          <p:spPr>
            <a:xfrm rot="10800000">
              <a:off x="6257503" y="4650259"/>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sp>
        <p:nvSpPr>
          <p:cNvPr id="22" name="Rectangle 21">
            <a:extLst>
              <a:ext uri="{FF2B5EF4-FFF2-40B4-BE49-F238E27FC236}">
                <a16:creationId xmlns:a16="http://schemas.microsoft.com/office/drawing/2014/main" id="{CFD50B15-E1F4-4562-9047-613D728081C9}"/>
              </a:ext>
            </a:extLst>
          </p:cNvPr>
          <p:cNvSpPr/>
          <p:nvPr/>
        </p:nvSpPr>
        <p:spPr>
          <a:xfrm>
            <a:off x="10355508" y="744353"/>
            <a:ext cx="1821332" cy="343812"/>
          </a:xfrm>
          <a:prstGeom prst="rect">
            <a:avLst/>
          </a:prstGeom>
        </p:spPr>
        <p:txBody>
          <a:bodyPr wrap="none">
            <a:spAutoFit/>
          </a:bodyPr>
          <a:lstStyle/>
          <a:p>
            <a:pPr algn="ctr"/>
            <a:r>
              <a:rPr lang="en-US" sz="1634" dirty="0">
                <a:latin typeface="Book Antiqua" pitchFamily="18" charset="0"/>
              </a:rPr>
              <a:t>Time: 10 minute's</a:t>
            </a:r>
            <a:endParaRPr lang="en-US" sz="1634"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2" name="Date Placeholder 1">
            <a:extLst>
              <a:ext uri="{FF2B5EF4-FFF2-40B4-BE49-F238E27FC236}">
                <a16:creationId xmlns:a16="http://schemas.microsoft.com/office/drawing/2014/main" id="{0A326882-E0AB-476F-9220-78B07792DDE6}"/>
              </a:ext>
            </a:extLst>
          </p:cNvPr>
          <p:cNvSpPr>
            <a:spLocks noGrp="1"/>
          </p:cNvSpPr>
          <p:nvPr>
            <p:ph type="dt" sz="half" idx="10"/>
          </p:nvPr>
        </p:nvSpPr>
        <p:spPr/>
        <p:txBody>
          <a:bodyPr/>
          <a:lstStyle/>
          <a:p>
            <a:fld id="{D4DD7904-77C6-402B-8511-9FDEE9535171}" type="datetime1">
              <a:rPr lang="en-US" smtClean="0"/>
              <a:t>13-Jul-26</a:t>
            </a:fld>
            <a:endParaRPr lang="en-US"/>
          </a:p>
        </p:txBody>
      </p:sp>
      <p:sp>
        <p:nvSpPr>
          <p:cNvPr id="3" name="Footer Placeholder 2">
            <a:extLst>
              <a:ext uri="{FF2B5EF4-FFF2-40B4-BE49-F238E27FC236}">
                <a16:creationId xmlns:a16="http://schemas.microsoft.com/office/drawing/2014/main" id="{17044D19-B47F-4BA4-BA05-C77F861BD327}"/>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1405C291-542E-45E1-8631-D39BF57669AE}"/>
              </a:ext>
            </a:extLst>
          </p:cNvPr>
          <p:cNvSpPr>
            <a:spLocks noGrp="1"/>
          </p:cNvSpPr>
          <p:nvPr>
            <p:ph type="sldNum" sz="quarter" idx="12"/>
          </p:nvPr>
        </p:nvSpPr>
        <p:spPr/>
        <p:txBody>
          <a:bodyPr/>
          <a:lstStyle/>
          <a:p>
            <a:fld id="{916A0175-5D69-42F5-B0AC-8D3343A0CFEE}" type="slidenum">
              <a:rPr lang="en-US" smtClean="0"/>
              <a:t>14</a:t>
            </a:fld>
            <a:endParaRPr lang="en-US"/>
          </a:p>
        </p:txBody>
      </p:sp>
    </p:spTree>
    <p:extLst>
      <p:ext uri="{BB962C8B-B14F-4D97-AF65-F5344CB8AC3E}">
        <p14:creationId xmlns:p14="http://schemas.microsoft.com/office/powerpoint/2010/main" val="42213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431D6D-BB0B-419E-AF1C-F44D80B3AEAD}"/>
              </a:ext>
            </a:extLst>
          </p:cNvPr>
          <p:cNvSpPr/>
          <p:nvPr/>
        </p:nvSpPr>
        <p:spPr>
          <a:xfrm>
            <a:off x="5405061" y="828878"/>
            <a:ext cx="4123245" cy="678647"/>
          </a:xfrm>
          <a:prstGeom prst="rect">
            <a:avLst/>
          </a:prstGeom>
        </p:spPr>
        <p:txBody>
          <a:bodyPr wrap="none">
            <a:spAutoFit/>
          </a:bodyPr>
          <a:lstStyle/>
          <a:p>
            <a:r>
              <a:rPr lang="en-US" sz="3810">
                <a:ln w="17780" cmpd="sng">
                  <a:solidFill>
                    <a:schemeClr val="tx1"/>
                  </a:solidFill>
                  <a:prstDash val="solid"/>
                  <a:miter lim="800000"/>
                </a:ln>
                <a:latin typeface="NikoshBAN" panose="02000000000000000000" pitchFamily="2" charset="0"/>
                <a:cs typeface="NikoshBAN" panose="02000000000000000000" pitchFamily="2" charset="0"/>
              </a:rPr>
              <a:t>Individual </a:t>
            </a:r>
            <a:r>
              <a:rPr lang="en-US" sz="3810" dirty="0">
                <a:ln w="17780" cmpd="sng">
                  <a:solidFill>
                    <a:schemeClr val="tx1"/>
                  </a:solidFill>
                  <a:prstDash val="solid"/>
                  <a:miter lim="800000"/>
                </a:ln>
                <a:latin typeface="NikoshBAN" panose="02000000000000000000" pitchFamily="2" charset="0"/>
                <a:cs typeface="NikoshBAN" panose="02000000000000000000" pitchFamily="2" charset="0"/>
              </a:rPr>
              <a:t>Work</a:t>
            </a:r>
          </a:p>
        </p:txBody>
      </p:sp>
      <p:sp>
        <p:nvSpPr>
          <p:cNvPr id="7" name="Rectangle 6">
            <a:extLst>
              <a:ext uri="{FF2B5EF4-FFF2-40B4-BE49-F238E27FC236}">
                <a16:creationId xmlns:a16="http://schemas.microsoft.com/office/drawing/2014/main" id="{AE8D0A83-727F-4666-8EA9-4D51B8B1F052}"/>
              </a:ext>
            </a:extLst>
          </p:cNvPr>
          <p:cNvSpPr/>
          <p:nvPr/>
        </p:nvSpPr>
        <p:spPr>
          <a:xfrm>
            <a:off x="2115069" y="1562802"/>
            <a:ext cx="9999853" cy="584775"/>
          </a:xfrm>
          <a:prstGeom prst="rect">
            <a:avLst/>
          </a:prstGeom>
        </p:spPr>
        <p:txBody>
          <a:bodyPr wrap="none">
            <a:spAutoFit/>
          </a:bodyPr>
          <a:lstStyle/>
          <a:p>
            <a:pPr>
              <a:buFont typeface="Wingdings" pitchFamily="2" charset="2"/>
              <a:buChar char="Ø"/>
            </a:pPr>
            <a:r>
              <a:rPr lang="en-US" sz="3200">
                <a:latin typeface="Book Antiqua" pitchFamily="18" charset="0"/>
                <a:cs typeface="NikoshBAN" panose="02000000000000000000" pitchFamily="2" charset="0"/>
              </a:rPr>
              <a:t>Read the sentences. Write T for True and F for False.</a:t>
            </a:r>
            <a:endParaRPr lang="en-US" sz="3200" dirty="0">
              <a:latin typeface="Book Antiqua" pitchFamily="18" charset="0"/>
              <a:cs typeface="NikoshBAN" panose="02000000000000000000" pitchFamily="2" charset="0"/>
            </a:endParaRPr>
          </a:p>
        </p:txBody>
      </p:sp>
      <p:sp>
        <p:nvSpPr>
          <p:cNvPr id="8" name="Rectangle 7">
            <a:extLst>
              <a:ext uri="{FF2B5EF4-FFF2-40B4-BE49-F238E27FC236}">
                <a16:creationId xmlns:a16="http://schemas.microsoft.com/office/drawing/2014/main" id="{C32E70F4-29F8-4045-AB2A-9049C583E895}"/>
              </a:ext>
            </a:extLst>
          </p:cNvPr>
          <p:cNvSpPr/>
          <p:nvPr/>
        </p:nvSpPr>
        <p:spPr>
          <a:xfrm>
            <a:off x="1207585" y="2312729"/>
            <a:ext cx="10308591" cy="2783454"/>
          </a:xfrm>
          <a:prstGeom prst="rect">
            <a:avLst/>
          </a:prstGeom>
          <a:ln>
            <a:solidFill>
              <a:schemeClr val="accent6">
                <a:lumMod val="60000"/>
                <a:lumOff val="40000"/>
              </a:schemeClr>
            </a:solidFill>
          </a:ln>
        </p:spPr>
        <p:txBody>
          <a:bodyPr wrap="none">
            <a:spAutoFit/>
          </a:bodyPr>
          <a:lstStyle/>
          <a:p>
            <a:pPr marL="707660" indent="-707660">
              <a:buAutoNum type="arabicPeriod"/>
            </a:pPr>
            <a:r>
              <a:rPr lang="en-US" sz="3429">
                <a:latin typeface="Book Antiqua" pitchFamily="18" charset="0"/>
                <a:cs typeface="NikoshBAN" panose="02000000000000000000" pitchFamily="2" charset="0"/>
              </a:rPr>
              <a:t>Aliya is a students of class Five.____</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She is one of the little doctors of her school. ____</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She helps to distribute deworming tablets._____</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She asks them to drink safe water</a:t>
            </a:r>
            <a:r>
              <a:rPr lang="en-US" sz="3600"/>
              <a:t>.</a:t>
            </a:r>
            <a:r>
              <a:rPr lang="en-US" sz="3429">
                <a:latin typeface="Book Antiqua" pitchFamily="18" charset="0"/>
                <a:cs typeface="NikoshBAN" panose="02000000000000000000" pitchFamily="2" charset="0"/>
              </a:rPr>
              <a:t>.__</a:t>
            </a:r>
            <a:r>
              <a:rPr lang="en-US" sz="2800">
                <a:latin typeface="Book Antiqua" pitchFamily="18" charset="0"/>
                <a:cs typeface="NikoshBAN" panose="02000000000000000000" pitchFamily="2" charset="0"/>
              </a:rPr>
              <a:t>_</a:t>
            </a:r>
            <a:r>
              <a:rPr lang="en-US" sz="3429">
                <a:latin typeface="Book Antiqua" pitchFamily="18" charset="0"/>
                <a:cs typeface="NikoshBAN" panose="02000000000000000000" pitchFamily="2" charset="0"/>
              </a:rPr>
              <a:t>_</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Aliya enjoys her work as large doctor.____</a:t>
            </a:r>
            <a:endParaRPr lang="en-US" sz="3429"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B9A841F4-602D-42BB-9DC4-5E4A9412EFAC}"/>
              </a:ext>
            </a:extLst>
          </p:cNvPr>
          <p:cNvSpPr>
            <a:spLocks noGrp="1"/>
          </p:cNvSpPr>
          <p:nvPr>
            <p:ph type="dt" sz="half" idx="10"/>
          </p:nvPr>
        </p:nvSpPr>
        <p:spPr/>
        <p:txBody>
          <a:bodyPr/>
          <a:lstStyle/>
          <a:p>
            <a:fld id="{DD1E8DA6-80DF-453F-927D-BF7D32EEE40A}" type="datetime1">
              <a:rPr lang="en-US" smtClean="0"/>
              <a:t>13-Jul-26</a:t>
            </a:fld>
            <a:endParaRPr lang="en-US"/>
          </a:p>
        </p:txBody>
      </p:sp>
      <p:sp>
        <p:nvSpPr>
          <p:cNvPr id="3" name="Footer Placeholder 2">
            <a:extLst>
              <a:ext uri="{FF2B5EF4-FFF2-40B4-BE49-F238E27FC236}">
                <a16:creationId xmlns:a16="http://schemas.microsoft.com/office/drawing/2014/main" id="{D83726A7-54B3-4005-BC2D-6392114694CB}"/>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8145428B-42FE-4AF4-AE70-772217F33D58}"/>
              </a:ext>
            </a:extLst>
          </p:cNvPr>
          <p:cNvSpPr>
            <a:spLocks noGrp="1"/>
          </p:cNvSpPr>
          <p:nvPr>
            <p:ph type="sldNum" sz="quarter" idx="12"/>
          </p:nvPr>
        </p:nvSpPr>
        <p:spPr/>
        <p:txBody>
          <a:bodyPr/>
          <a:lstStyle/>
          <a:p>
            <a:fld id="{916A0175-5D69-42F5-B0AC-8D3343A0CFEE}" type="slidenum">
              <a:rPr lang="en-US" smtClean="0"/>
              <a:t>15</a:t>
            </a:fld>
            <a:endParaRPr lang="en-US"/>
          </a:p>
        </p:txBody>
      </p:sp>
      <p:sp>
        <p:nvSpPr>
          <p:cNvPr id="5" name="Rectangle 4">
            <a:extLst>
              <a:ext uri="{FF2B5EF4-FFF2-40B4-BE49-F238E27FC236}">
                <a16:creationId xmlns:a16="http://schemas.microsoft.com/office/drawing/2014/main" id="{40E3795B-2A82-E032-102F-6440715E9274}"/>
              </a:ext>
            </a:extLst>
          </p:cNvPr>
          <p:cNvSpPr/>
          <p:nvPr/>
        </p:nvSpPr>
        <p:spPr>
          <a:xfrm>
            <a:off x="8437832" y="2492971"/>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F</a:t>
            </a:r>
            <a:endParaRPr lang="en-US" sz="280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60D080D4-29AA-6C71-0C60-8DDC022C2D2D}"/>
              </a:ext>
            </a:extLst>
          </p:cNvPr>
          <p:cNvSpPr/>
          <p:nvPr/>
        </p:nvSpPr>
        <p:spPr>
          <a:xfrm>
            <a:off x="9625350" y="4612987"/>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F</a:t>
            </a:r>
            <a:endParaRPr lang="en-US" sz="280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DA0C5CDC-6C4E-91C8-397B-257FB24F658B}"/>
              </a:ext>
            </a:extLst>
          </p:cNvPr>
          <p:cNvSpPr/>
          <p:nvPr/>
        </p:nvSpPr>
        <p:spPr>
          <a:xfrm>
            <a:off x="10662301" y="2955668"/>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0221A68D-DFFC-9E18-376E-78C12B9DA257}"/>
              </a:ext>
            </a:extLst>
          </p:cNvPr>
          <p:cNvSpPr/>
          <p:nvPr/>
        </p:nvSpPr>
        <p:spPr>
          <a:xfrm>
            <a:off x="10537564" y="3550422"/>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2ECEF868-6858-8B81-EC65-5B6FBC788DAA}"/>
              </a:ext>
            </a:extLst>
          </p:cNvPr>
          <p:cNvSpPr/>
          <p:nvPr/>
        </p:nvSpPr>
        <p:spPr>
          <a:xfrm>
            <a:off x="8974972" y="4097585"/>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91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32DE0-96D7-DF4F-B692-774FC0450B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498528B-17A7-CC38-B5E9-7D0A627D165F}"/>
              </a:ext>
            </a:extLst>
          </p:cNvPr>
          <p:cNvSpPr/>
          <p:nvPr/>
        </p:nvSpPr>
        <p:spPr>
          <a:xfrm>
            <a:off x="5405061" y="828878"/>
            <a:ext cx="2666114" cy="678647"/>
          </a:xfrm>
          <a:prstGeom prst="rect">
            <a:avLst/>
          </a:prstGeom>
        </p:spPr>
        <p:txBody>
          <a:bodyPr wrap="none">
            <a:spAutoFit/>
          </a:bodyPr>
          <a:lstStyle/>
          <a:p>
            <a:r>
              <a:rPr lang="en-US" sz="3810">
                <a:ln w="17780" cmpd="sng">
                  <a:solidFill>
                    <a:schemeClr val="tx1"/>
                  </a:solidFill>
                  <a:prstDash val="solid"/>
                  <a:miter lim="800000"/>
                </a:ln>
                <a:latin typeface="NikoshBAN" panose="02000000000000000000" pitchFamily="2" charset="0"/>
                <a:cs typeface="NikoshBAN" panose="02000000000000000000" pitchFamily="2" charset="0"/>
              </a:rPr>
              <a:t>Pair </a:t>
            </a:r>
            <a:r>
              <a:rPr lang="en-US" sz="3810" dirty="0">
                <a:ln w="17780" cmpd="sng">
                  <a:solidFill>
                    <a:schemeClr val="tx1"/>
                  </a:solidFill>
                  <a:prstDash val="solid"/>
                  <a:miter lim="800000"/>
                </a:ln>
                <a:latin typeface="NikoshBAN" panose="02000000000000000000" pitchFamily="2" charset="0"/>
                <a:cs typeface="NikoshBAN" panose="02000000000000000000" pitchFamily="2" charset="0"/>
              </a:rPr>
              <a:t>Work</a:t>
            </a:r>
          </a:p>
        </p:txBody>
      </p:sp>
      <p:sp>
        <p:nvSpPr>
          <p:cNvPr id="7" name="Rectangle 6">
            <a:extLst>
              <a:ext uri="{FF2B5EF4-FFF2-40B4-BE49-F238E27FC236}">
                <a16:creationId xmlns:a16="http://schemas.microsoft.com/office/drawing/2014/main" id="{ECB66802-9E1A-6427-84C2-A88A856883D3}"/>
              </a:ext>
            </a:extLst>
          </p:cNvPr>
          <p:cNvSpPr/>
          <p:nvPr/>
        </p:nvSpPr>
        <p:spPr>
          <a:xfrm>
            <a:off x="2978916" y="1511996"/>
            <a:ext cx="3796232" cy="620042"/>
          </a:xfrm>
          <a:prstGeom prst="rect">
            <a:avLst/>
          </a:prstGeom>
        </p:spPr>
        <p:txBody>
          <a:bodyPr wrap="none">
            <a:spAutoFit/>
          </a:bodyPr>
          <a:lstStyle/>
          <a:p>
            <a:pPr>
              <a:buFont typeface="Wingdings" pitchFamily="2" charset="2"/>
              <a:buChar char="Ø"/>
            </a:pPr>
            <a:r>
              <a:rPr lang="en-US" sz="3429">
                <a:latin typeface="Book Antiqua" pitchFamily="18" charset="0"/>
                <a:cs typeface="NikoshBAN" panose="02000000000000000000" pitchFamily="2" charset="0"/>
              </a:rPr>
              <a:t>Ask and answer.</a:t>
            </a:r>
            <a:endParaRPr lang="en-US" sz="3429" dirty="0">
              <a:latin typeface="Book Antiqua" pitchFamily="18" charset="0"/>
              <a:cs typeface="NikoshBAN" panose="02000000000000000000" pitchFamily="2" charset="0"/>
            </a:endParaRPr>
          </a:p>
        </p:txBody>
      </p:sp>
      <p:sp>
        <p:nvSpPr>
          <p:cNvPr id="8" name="Rectangle 7">
            <a:extLst>
              <a:ext uri="{FF2B5EF4-FFF2-40B4-BE49-F238E27FC236}">
                <a16:creationId xmlns:a16="http://schemas.microsoft.com/office/drawing/2014/main" id="{B66D4F80-1DA7-41E0-9216-F436C5888109}"/>
              </a:ext>
            </a:extLst>
          </p:cNvPr>
          <p:cNvSpPr/>
          <p:nvPr/>
        </p:nvSpPr>
        <p:spPr>
          <a:xfrm>
            <a:off x="1112196" y="2132038"/>
            <a:ext cx="11491607" cy="2730876"/>
          </a:xfrm>
          <a:prstGeom prst="rect">
            <a:avLst/>
          </a:prstGeom>
          <a:ln>
            <a:solidFill>
              <a:schemeClr val="accent6">
                <a:lumMod val="60000"/>
                <a:lumOff val="40000"/>
              </a:schemeClr>
            </a:solidFill>
          </a:ln>
        </p:spPr>
        <p:txBody>
          <a:bodyPr wrap="none">
            <a:spAutoFit/>
          </a:bodyPr>
          <a:lstStyle/>
          <a:p>
            <a:pPr marL="707660" indent="-707660">
              <a:buAutoNum type="arabicPeriod"/>
            </a:pPr>
            <a:r>
              <a:rPr lang="en-US" sz="3429" dirty="0">
                <a:latin typeface="Book Antiqua" pitchFamily="18" charset="0"/>
                <a:cs typeface="NikoshBAN" panose="02000000000000000000" pitchFamily="2" charset="0"/>
              </a:rPr>
              <a:t>What </a:t>
            </a:r>
            <a:r>
              <a:rPr lang="en-US" sz="3429">
                <a:latin typeface="Book Antiqua" pitchFamily="18" charset="0"/>
                <a:cs typeface="NikoshBAN" panose="02000000000000000000" pitchFamily="2" charset="0"/>
              </a:rPr>
              <a:t>is the story about?</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What does Aliya do as a little doctor?</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When should students take the deworming tablets?</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What advice does Aliya give to students about water?</a:t>
            </a:r>
            <a:endParaRPr lang="en-US" sz="3429" dirty="0">
              <a:latin typeface="Book Antiqua" pitchFamily="18" charset="0"/>
              <a:cs typeface="NikoshBAN" panose="02000000000000000000" pitchFamily="2" charset="0"/>
            </a:endParaRPr>
          </a:p>
          <a:p>
            <a:pPr marL="707660" indent="-707660">
              <a:buAutoNum type="arabicPeriod"/>
            </a:pPr>
            <a:r>
              <a:rPr lang="en-US" sz="3429">
                <a:latin typeface="Book Antiqua" pitchFamily="18" charset="0"/>
                <a:cs typeface="NikoshBAN" panose="02000000000000000000" pitchFamily="2" charset="0"/>
              </a:rPr>
              <a:t>What does Aliya do if a student feels sick or gets hurt?</a:t>
            </a:r>
            <a:endParaRPr lang="en-US" sz="3429"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24CF2892-89F9-24D2-824C-19C799C9E4DB}"/>
              </a:ext>
            </a:extLst>
          </p:cNvPr>
          <p:cNvSpPr>
            <a:spLocks noGrp="1"/>
          </p:cNvSpPr>
          <p:nvPr>
            <p:ph type="dt" sz="half" idx="10"/>
          </p:nvPr>
        </p:nvSpPr>
        <p:spPr/>
        <p:txBody>
          <a:bodyPr/>
          <a:lstStyle/>
          <a:p>
            <a:fld id="{9B7A6A2E-D660-45B7-A016-FA852951B4B1}" type="datetime1">
              <a:rPr lang="en-US" smtClean="0"/>
              <a:t>13-Jul-26</a:t>
            </a:fld>
            <a:endParaRPr lang="en-US"/>
          </a:p>
        </p:txBody>
      </p:sp>
      <p:sp>
        <p:nvSpPr>
          <p:cNvPr id="3" name="Footer Placeholder 2">
            <a:extLst>
              <a:ext uri="{FF2B5EF4-FFF2-40B4-BE49-F238E27FC236}">
                <a16:creationId xmlns:a16="http://schemas.microsoft.com/office/drawing/2014/main" id="{48580551-813F-3B4A-B3FA-01444FF36508}"/>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EF9DEC3F-DBA1-F398-305B-4489E9C57112}"/>
              </a:ext>
            </a:extLst>
          </p:cNvPr>
          <p:cNvSpPr>
            <a:spLocks noGrp="1"/>
          </p:cNvSpPr>
          <p:nvPr>
            <p:ph type="sldNum" sz="quarter" idx="12"/>
          </p:nvPr>
        </p:nvSpPr>
        <p:spPr/>
        <p:txBody>
          <a:bodyPr/>
          <a:lstStyle/>
          <a:p>
            <a:fld id="{916A0175-5D69-42F5-B0AC-8D3343A0CFEE}" type="slidenum">
              <a:rPr lang="en-US" smtClean="0"/>
              <a:t>16</a:t>
            </a:fld>
            <a:endParaRPr lang="en-US"/>
          </a:p>
        </p:txBody>
      </p:sp>
    </p:spTree>
    <p:extLst>
      <p:ext uri="{BB962C8B-B14F-4D97-AF65-F5344CB8AC3E}">
        <p14:creationId xmlns:p14="http://schemas.microsoft.com/office/powerpoint/2010/main" val="36354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AB377-AD28-4947-8DED-8E3405629369}"/>
              </a:ext>
            </a:extLst>
          </p:cNvPr>
          <p:cNvSpPr/>
          <p:nvPr/>
        </p:nvSpPr>
        <p:spPr>
          <a:xfrm>
            <a:off x="6343414" y="759115"/>
            <a:ext cx="1593706" cy="444096"/>
          </a:xfrm>
          <a:prstGeom prst="rect">
            <a:avLst/>
          </a:prstGeom>
        </p:spPr>
        <p:txBody>
          <a:bodyPr wrap="none">
            <a:spAutoFit/>
          </a:bodyPr>
          <a:lstStyle/>
          <a:p>
            <a:r>
              <a:rPr lang="en-US" sz="2286" dirty="0">
                <a:latin typeface="Book Antiqua" pitchFamily="18" charset="0"/>
                <a:cs typeface="NikoshBAN" panose="02000000000000000000" pitchFamily="2" charset="0"/>
              </a:rPr>
              <a:t>Evaluation</a:t>
            </a:r>
          </a:p>
        </p:txBody>
      </p:sp>
      <p:sp>
        <p:nvSpPr>
          <p:cNvPr id="7" name="Rectangle 6">
            <a:extLst>
              <a:ext uri="{FF2B5EF4-FFF2-40B4-BE49-F238E27FC236}">
                <a16:creationId xmlns:a16="http://schemas.microsoft.com/office/drawing/2014/main" id="{71E2D031-BB5B-41A2-8889-D746CF0C6D8C}"/>
              </a:ext>
            </a:extLst>
          </p:cNvPr>
          <p:cNvSpPr/>
          <p:nvPr/>
        </p:nvSpPr>
        <p:spPr>
          <a:xfrm>
            <a:off x="4066143" y="1198844"/>
            <a:ext cx="6142759" cy="1030410"/>
          </a:xfrm>
          <a:prstGeom prst="rect">
            <a:avLst/>
          </a:prstGeom>
        </p:spPr>
        <p:txBody>
          <a:bodyPr wrap="square">
            <a:spAutoFit/>
          </a:bodyPr>
          <a:lstStyle/>
          <a:p>
            <a:pPr algn="just"/>
            <a:r>
              <a:rPr lang="en-US" sz="3048" dirty="0">
                <a:latin typeface="Book Antiqua" pitchFamily="18" charset="0"/>
                <a:cs typeface="NikoshBAN" panose="02000000000000000000" pitchFamily="2" charset="0"/>
              </a:rPr>
              <a:t>Look attentively. Now we play a game. Everybody close your eyes.</a:t>
            </a:r>
          </a:p>
        </p:txBody>
      </p:sp>
      <p:sp>
        <p:nvSpPr>
          <p:cNvPr id="8" name="Rectangle 7">
            <a:extLst>
              <a:ext uri="{FF2B5EF4-FFF2-40B4-BE49-F238E27FC236}">
                <a16:creationId xmlns:a16="http://schemas.microsoft.com/office/drawing/2014/main" id="{03D994BF-1FEC-438E-A812-97CB52F5E9DF}"/>
              </a:ext>
            </a:extLst>
          </p:cNvPr>
          <p:cNvSpPr/>
          <p:nvPr/>
        </p:nvSpPr>
        <p:spPr>
          <a:xfrm>
            <a:off x="4966205" y="2140867"/>
            <a:ext cx="4342856" cy="561372"/>
          </a:xfrm>
          <a:prstGeom prst="rect">
            <a:avLst/>
          </a:prstGeom>
        </p:spPr>
        <p:txBody>
          <a:bodyPr wrap="none">
            <a:spAutoFit/>
          </a:bodyPr>
          <a:lstStyle/>
          <a:p>
            <a:r>
              <a:rPr lang="en-US" sz="3048" dirty="0">
                <a:latin typeface="Book Antiqua" pitchFamily="18" charset="0"/>
                <a:cs typeface="NikoshBAN" panose="02000000000000000000" pitchFamily="2" charset="0"/>
              </a:rPr>
              <a:t>Which word is missing?</a:t>
            </a:r>
          </a:p>
        </p:txBody>
      </p:sp>
      <p:sp>
        <p:nvSpPr>
          <p:cNvPr id="9" name="Rectangle 8">
            <a:extLst>
              <a:ext uri="{FF2B5EF4-FFF2-40B4-BE49-F238E27FC236}">
                <a16:creationId xmlns:a16="http://schemas.microsoft.com/office/drawing/2014/main" id="{3F6C66B4-19C6-43E0-A55F-7092F64D96D6}"/>
              </a:ext>
            </a:extLst>
          </p:cNvPr>
          <p:cNvSpPr/>
          <p:nvPr/>
        </p:nvSpPr>
        <p:spPr>
          <a:xfrm>
            <a:off x="5634961" y="2583341"/>
            <a:ext cx="3015569" cy="561372"/>
          </a:xfrm>
          <a:prstGeom prst="rect">
            <a:avLst/>
          </a:prstGeom>
        </p:spPr>
        <p:txBody>
          <a:bodyPr wrap="none">
            <a:spAutoFit/>
          </a:bodyPr>
          <a:lstStyle/>
          <a:p>
            <a:r>
              <a:rPr lang="en-US" sz="3048" dirty="0">
                <a:latin typeface="Book Antiqua" pitchFamily="18" charset="0"/>
                <a:cs typeface="NikoshBAN" panose="02000000000000000000" pitchFamily="2" charset="0"/>
              </a:rPr>
              <a:t>Open your eyes.</a:t>
            </a:r>
          </a:p>
        </p:txBody>
      </p:sp>
      <p:sp>
        <p:nvSpPr>
          <p:cNvPr id="10" name="Rectangle 9">
            <a:extLst>
              <a:ext uri="{FF2B5EF4-FFF2-40B4-BE49-F238E27FC236}">
                <a16:creationId xmlns:a16="http://schemas.microsoft.com/office/drawing/2014/main" id="{E1C8268A-3407-4EE7-BD96-FCD5482B632E}"/>
              </a:ext>
            </a:extLst>
          </p:cNvPr>
          <p:cNvSpPr/>
          <p:nvPr/>
        </p:nvSpPr>
        <p:spPr>
          <a:xfrm>
            <a:off x="6331787" y="3193078"/>
            <a:ext cx="2127505" cy="737253"/>
          </a:xfrm>
          <a:prstGeom prst="rect">
            <a:avLst/>
          </a:prstGeom>
        </p:spPr>
        <p:txBody>
          <a:bodyPr wrap="none">
            <a:spAutoFit/>
          </a:bodyPr>
          <a:lstStyle/>
          <a:p>
            <a:r>
              <a:rPr lang="en-US" sz="4191" b="1">
                <a:ln w="17780" cmpd="sng">
                  <a:solidFill>
                    <a:schemeClr val="tx1"/>
                  </a:solidFill>
                  <a:prstDash val="solid"/>
                  <a:miter lim="800000"/>
                </a:ln>
                <a:effectLst>
                  <a:outerShdw blurRad="50800" algn="tl" rotWithShape="0">
                    <a:srgbClr val="000000"/>
                  </a:outerShdw>
                </a:effectLst>
                <a:latin typeface="Book Antiqua" pitchFamily="18" charset="0"/>
                <a:cs typeface="NikoshBAN" panose="02000000000000000000" pitchFamily="2" charset="0"/>
              </a:rPr>
              <a:t>Student</a:t>
            </a:r>
            <a:endParaRPr lang="en-US" sz="4191" b="1" dirty="0">
              <a:ln w="17780" cmpd="sng">
                <a:solidFill>
                  <a:schemeClr val="tx1"/>
                </a:solidFill>
                <a:prstDash val="solid"/>
                <a:miter lim="800000"/>
              </a:ln>
              <a:effectLst>
                <a:outerShdw blurRad="50800" algn="tl" rotWithShape="0">
                  <a:srgbClr val="000000"/>
                </a:outerShdw>
              </a:effectLst>
              <a:latin typeface="Book Antiqua" pitchFamily="18" charset="0"/>
              <a:cs typeface="NikoshBAN" panose="02000000000000000000" pitchFamily="2" charset="0"/>
            </a:endParaRPr>
          </a:p>
        </p:txBody>
      </p:sp>
      <p:sp>
        <p:nvSpPr>
          <p:cNvPr id="11" name="Rectangle 10">
            <a:extLst>
              <a:ext uri="{FF2B5EF4-FFF2-40B4-BE49-F238E27FC236}">
                <a16:creationId xmlns:a16="http://schemas.microsoft.com/office/drawing/2014/main" id="{DF56E251-9D37-43D5-907C-F7A2CBB61532}"/>
              </a:ext>
            </a:extLst>
          </p:cNvPr>
          <p:cNvSpPr/>
          <p:nvPr/>
        </p:nvSpPr>
        <p:spPr>
          <a:xfrm>
            <a:off x="6468041" y="3843786"/>
            <a:ext cx="1854995" cy="737253"/>
          </a:xfrm>
          <a:prstGeom prst="rect">
            <a:avLst/>
          </a:prstGeom>
        </p:spPr>
        <p:txBody>
          <a:bodyPr wrap="none">
            <a:spAutoFit/>
          </a:bodyPr>
          <a:lstStyle/>
          <a:p>
            <a:r>
              <a:rPr lang="en-US" sz="4191" b="1">
                <a:ln w="18000">
                  <a:solidFill>
                    <a:schemeClr val="tx1"/>
                  </a:solidFill>
                  <a:prstDash val="solid"/>
                  <a:miter lim="800000"/>
                </a:ln>
                <a:effectLst>
                  <a:outerShdw blurRad="25500" dist="23000" dir="7020000" algn="tl">
                    <a:srgbClr val="000000">
                      <a:alpha val="50000"/>
                    </a:srgbClr>
                  </a:outerShdw>
                </a:effectLst>
                <a:latin typeface="Book Antiqua" pitchFamily="18" charset="0"/>
                <a:cs typeface="NikoshBAN" panose="02000000000000000000" pitchFamily="2" charset="0"/>
              </a:rPr>
              <a:t>Doctor</a:t>
            </a:r>
            <a:endParaRPr lang="en-US" sz="4191" dirty="0">
              <a:ln w="18000">
                <a:solidFill>
                  <a:schemeClr val="tx1"/>
                </a:solidFill>
                <a:prstDash val="solid"/>
                <a:miter lim="800000"/>
              </a:ln>
              <a:latin typeface="Book Antiqua" pitchFamily="18" charset="0"/>
              <a:cs typeface="NikoshBAN" panose="02000000000000000000" pitchFamily="2" charset="0"/>
            </a:endParaRPr>
          </a:p>
        </p:txBody>
      </p:sp>
      <p:sp>
        <p:nvSpPr>
          <p:cNvPr id="12" name="Rectangle 11">
            <a:extLst>
              <a:ext uri="{FF2B5EF4-FFF2-40B4-BE49-F238E27FC236}">
                <a16:creationId xmlns:a16="http://schemas.microsoft.com/office/drawing/2014/main" id="{2700B329-C2E9-45DB-9375-7987C365E0EA}"/>
              </a:ext>
            </a:extLst>
          </p:cNvPr>
          <p:cNvSpPr/>
          <p:nvPr/>
        </p:nvSpPr>
        <p:spPr>
          <a:xfrm>
            <a:off x="6765397" y="4446129"/>
            <a:ext cx="1260281" cy="737253"/>
          </a:xfrm>
          <a:prstGeom prst="rect">
            <a:avLst/>
          </a:prstGeom>
        </p:spPr>
        <p:txBody>
          <a:bodyPr wrap="none">
            <a:spAutoFit/>
          </a:bodyPr>
          <a:lstStyle/>
          <a:p>
            <a:r>
              <a:rPr lang="en-US" sz="4191" b="1">
                <a:ln w="18000">
                  <a:solidFill>
                    <a:schemeClr val="tx1"/>
                  </a:solidFill>
                  <a:prstDash val="solid"/>
                  <a:miter lim="800000"/>
                </a:ln>
                <a:effectLst>
                  <a:outerShdw blurRad="25500" dist="23000" dir="7020000" algn="tl">
                    <a:srgbClr val="000000">
                      <a:alpha val="50000"/>
                    </a:srgbClr>
                  </a:outerShdw>
                </a:effectLst>
                <a:latin typeface="Book Antiqua" pitchFamily="18" charset="0"/>
                <a:cs typeface="NikoshBAN" panose="02000000000000000000" pitchFamily="2" charset="0"/>
              </a:rPr>
              <a:t>Sick</a:t>
            </a:r>
            <a:endParaRPr lang="en-US" sz="4191" dirty="0">
              <a:ln w="18000">
                <a:solidFill>
                  <a:schemeClr val="tx1"/>
                </a:solidFill>
                <a:prstDash val="solid"/>
                <a:miter lim="800000"/>
              </a:ln>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8EB4635D-82A4-49C4-8D98-FC5703B2BB46}"/>
              </a:ext>
            </a:extLst>
          </p:cNvPr>
          <p:cNvSpPr>
            <a:spLocks noGrp="1"/>
          </p:cNvSpPr>
          <p:nvPr>
            <p:ph type="dt" sz="half" idx="10"/>
          </p:nvPr>
        </p:nvSpPr>
        <p:spPr/>
        <p:txBody>
          <a:bodyPr/>
          <a:lstStyle/>
          <a:p>
            <a:fld id="{6DAFBB25-F713-43FD-BC9D-5EAE47CF8266}" type="datetime1">
              <a:rPr lang="en-US" smtClean="0"/>
              <a:t>13-Jul-26</a:t>
            </a:fld>
            <a:endParaRPr lang="en-US"/>
          </a:p>
        </p:txBody>
      </p:sp>
      <p:sp>
        <p:nvSpPr>
          <p:cNvPr id="3" name="Footer Placeholder 2">
            <a:extLst>
              <a:ext uri="{FF2B5EF4-FFF2-40B4-BE49-F238E27FC236}">
                <a16:creationId xmlns:a16="http://schemas.microsoft.com/office/drawing/2014/main" id="{185D5D05-5CEC-4F96-BB50-6B6D677AB41D}"/>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B9EDCDB0-C15E-410C-B0AB-56F5D0631A3A}"/>
              </a:ext>
            </a:extLst>
          </p:cNvPr>
          <p:cNvSpPr>
            <a:spLocks noGrp="1"/>
          </p:cNvSpPr>
          <p:nvPr>
            <p:ph type="sldNum" sz="quarter" idx="12"/>
          </p:nvPr>
        </p:nvSpPr>
        <p:spPr/>
        <p:txBody>
          <a:bodyPr/>
          <a:lstStyle/>
          <a:p>
            <a:fld id="{916A0175-5D69-42F5-B0AC-8D3343A0CFEE}" type="slidenum">
              <a:rPr lang="en-US" smtClean="0"/>
              <a:t>17</a:t>
            </a:fld>
            <a:endParaRPr lang="en-US"/>
          </a:p>
        </p:txBody>
      </p:sp>
    </p:spTree>
    <p:extLst>
      <p:ext uri="{BB962C8B-B14F-4D97-AF65-F5344CB8AC3E}">
        <p14:creationId xmlns:p14="http://schemas.microsoft.com/office/powerpoint/2010/main" val="2615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7"/>
                                        </p:tgtEl>
                                        <p:attrNameLst>
                                          <p:attrName>ppt_x</p:attrName>
                                        </p:attrNameLst>
                                      </p:cBhvr>
                                    </p:anim>
                                    <p:anim from="0" to="-1.0" calcmode="lin" valueType="num">
                                      <p:cBhvr>
                                        <p:cTn id="7" dur="200" accel="50000">
                                          <p:stCondLst>
                                            <p:cond delay="0"/>
                                          </p:stCondLst>
                                        </p:cTn>
                                        <p:tgtEl>
                                          <p:spTgt spid="7"/>
                                        </p:tgtEl>
                                        <p:attrNameLst>
                                          <p:attrName>xshear</p:attrName>
                                        </p:attrNameLst>
                                      </p:cBhvr>
                                    </p:anim>
                                    <p:set>
                                      <p:cBhvr>
                                        <p:cTn id="8" dur="800">
                                          <p:stCondLst>
                                            <p:cond delay="200"/>
                                          </p:stCondLst>
                                        </p:cTn>
                                        <p:tgtEl>
                                          <p:spTgt spid="7"/>
                                        </p:tgtEl>
                                        <p:attrNameLst>
                                          <p:attrName>xshear</p:attrName>
                                        </p:attrNameLst>
                                      </p:cBhvr>
                                      <p:to>
                                        <p:strVal val="-1.0"/>
                                      </p:to>
                                    </p:set>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17" presetClass="exit" presetSubtype="10" fill="hold" grpId="0" nodeType="afterEffect">
                                  <p:stCondLst>
                                    <p:cond delay="0"/>
                                  </p:stCondLst>
                                  <p:childTnLst>
                                    <p:anim calcmode="lin" valueType="num">
                                      <p:cBhvr>
                                        <p:cTn id="12" dur="500"/>
                                        <p:tgtEl>
                                          <p:spTgt spid="12"/>
                                        </p:tgtEl>
                                        <p:attrNameLst>
                                          <p:attrName>ppt_w</p:attrName>
                                        </p:attrNameLst>
                                      </p:cBhvr>
                                      <p:tavLst>
                                        <p:tav tm="0">
                                          <p:val>
                                            <p:strVal val="ppt_w"/>
                                          </p:val>
                                        </p:tav>
                                        <p:tav tm="100000">
                                          <p:val>
                                            <p:fltVal val="0"/>
                                          </p:val>
                                        </p:tav>
                                      </p:tavLst>
                                    </p:anim>
                                    <p:anim calcmode="lin" valueType="num">
                                      <p:cBhvr>
                                        <p:cTn id="13" dur="500"/>
                                        <p:tgtEl>
                                          <p:spTgt spid="12"/>
                                        </p:tgtEl>
                                        <p:attrNameLst>
                                          <p:attrName>ppt_h</p:attrName>
                                        </p:attrNameLst>
                                      </p:cBhvr>
                                      <p:tavLst>
                                        <p:tav tm="0">
                                          <p:val>
                                            <p:strVal val="ppt_h"/>
                                          </p:val>
                                        </p:tav>
                                        <p:tav tm="100000">
                                          <p:val>
                                            <p:strVal val="ppt_h"/>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xit" presetSubtype="0" fill="hold" grpId="1" nodeType="clickEffect">
                                  <p:stCondLst>
                                    <p:cond delay="0"/>
                                  </p:stCondLst>
                                  <p:childTnLst>
                                    <p:anim from="(ppt_x)" to="(ppt_x+1)" calcmode="lin" valueType="num">
                                      <p:cBhvr>
                                        <p:cTn id="26" dur="1000">
                                          <p:stCondLst>
                                            <p:cond delay="0"/>
                                          </p:stCondLst>
                                        </p:cTn>
                                        <p:tgtEl>
                                          <p:spTgt spid="9"/>
                                        </p:tgtEl>
                                        <p:attrNameLst>
                                          <p:attrName>ppt_x</p:attrName>
                                        </p:attrNameLst>
                                      </p:cBhvr>
                                    </p:anim>
                                    <p:anim from="0" to="-1.0" calcmode="lin" valueType="num">
                                      <p:cBhvr>
                                        <p:cTn id="27" dur="200" accel="50000">
                                          <p:stCondLst>
                                            <p:cond delay="0"/>
                                          </p:stCondLst>
                                        </p:cTn>
                                        <p:tgtEl>
                                          <p:spTgt spid="9"/>
                                        </p:tgtEl>
                                        <p:attrNameLst>
                                          <p:attrName>xshear</p:attrName>
                                        </p:attrNameLst>
                                      </p:cBhvr>
                                    </p:anim>
                                    <p:set>
                                      <p:cBhvr>
                                        <p:cTn id="28" dur="800">
                                          <p:stCondLst>
                                            <p:cond delay="200"/>
                                          </p:stCondLst>
                                        </p:cTn>
                                        <p:tgtEl>
                                          <p:spTgt spid="9"/>
                                        </p:tgtEl>
                                        <p:attrNameLst>
                                          <p:attrName>xshear</p:attrName>
                                        </p:attrNameLst>
                                      </p:cBhvr>
                                      <p:to>
                                        <p:strVal val="-1.0"/>
                                      </p:to>
                                    </p:set>
                                    <p:set>
                                      <p:cBhvr>
                                        <p:cTn id="29" dur="1" fill="hold">
                                          <p:stCondLst>
                                            <p:cond delay="999"/>
                                          </p:stCondLst>
                                        </p:cTn>
                                        <p:tgtEl>
                                          <p:spTgt spid="9"/>
                                        </p:tgtEl>
                                        <p:attrNameLst>
                                          <p:attrName>style.visibility</p:attrName>
                                        </p:attrNameLst>
                                      </p:cBhvr>
                                      <p:to>
                                        <p:strVal val="hidden"/>
                                      </p:to>
                                    </p:set>
                                  </p:childTnLst>
                                </p:cTn>
                              </p:par>
                            </p:childTnLst>
                          </p:cTn>
                        </p:par>
                        <p:par>
                          <p:cTn id="30" fill="hold">
                            <p:stCondLst>
                              <p:cond delay="1500"/>
                            </p:stCondLst>
                            <p:childTnLst>
                              <p:par>
                                <p:cTn id="31" presetID="34"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6D45-3B61-A9E8-0BC8-DE5650D54A6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ECDB79-70E3-02D6-5B3F-1F397C46EF0F}"/>
              </a:ext>
            </a:extLst>
          </p:cNvPr>
          <p:cNvSpPr/>
          <p:nvPr/>
        </p:nvSpPr>
        <p:spPr>
          <a:xfrm>
            <a:off x="5407923" y="1145614"/>
            <a:ext cx="2900153" cy="769441"/>
          </a:xfrm>
          <a:prstGeom prst="rect">
            <a:avLst/>
          </a:prstGeom>
        </p:spPr>
        <p:txBody>
          <a:bodyPr wrap="none">
            <a:spAutoFit/>
          </a:bodyPr>
          <a:lstStyle/>
          <a:p>
            <a:r>
              <a:rPr lang="en-US" sz="4400" dirty="0">
                <a:latin typeface="Book Antiqua" pitchFamily="18" charset="0"/>
                <a:cs typeface="NikoshBAN" panose="02000000000000000000" pitchFamily="2" charset="0"/>
              </a:rPr>
              <a:t>Evaluation</a:t>
            </a:r>
          </a:p>
        </p:txBody>
      </p:sp>
      <p:sp>
        <p:nvSpPr>
          <p:cNvPr id="7" name="Rectangle 6">
            <a:extLst>
              <a:ext uri="{FF2B5EF4-FFF2-40B4-BE49-F238E27FC236}">
                <a16:creationId xmlns:a16="http://schemas.microsoft.com/office/drawing/2014/main" id="{954F3F27-FA47-D1EF-6E5C-C703164FD768}"/>
              </a:ext>
            </a:extLst>
          </p:cNvPr>
          <p:cNvSpPr/>
          <p:nvPr/>
        </p:nvSpPr>
        <p:spPr>
          <a:xfrm>
            <a:off x="2012191" y="3148314"/>
            <a:ext cx="9691616" cy="561372"/>
          </a:xfrm>
          <a:prstGeom prst="rect">
            <a:avLst/>
          </a:prstGeom>
        </p:spPr>
        <p:txBody>
          <a:bodyPr wrap="square">
            <a:spAutoFit/>
          </a:bodyPr>
          <a:lstStyle/>
          <a:p>
            <a:pPr algn="ctr"/>
            <a:r>
              <a:rPr lang="en-US" sz="3048">
                <a:latin typeface="Book Antiqua" pitchFamily="18" charset="0"/>
                <a:cs typeface="NikoshBAN" panose="02000000000000000000" pitchFamily="2" charset="0"/>
              </a:rPr>
              <a:t>Write three activities students as a little doctor.</a:t>
            </a:r>
            <a:endParaRPr lang="en-US" sz="3048"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FCD9A317-5323-29A8-026B-496AB3DDCB96}"/>
              </a:ext>
            </a:extLst>
          </p:cNvPr>
          <p:cNvSpPr>
            <a:spLocks noGrp="1"/>
          </p:cNvSpPr>
          <p:nvPr>
            <p:ph type="dt" sz="half" idx="10"/>
          </p:nvPr>
        </p:nvSpPr>
        <p:spPr/>
        <p:txBody>
          <a:bodyPr/>
          <a:lstStyle/>
          <a:p>
            <a:fld id="{44EDE8C3-F551-49AC-BB1D-4F0600C42865}" type="datetime1">
              <a:rPr lang="en-US" smtClean="0"/>
              <a:t>13-Jul-26</a:t>
            </a:fld>
            <a:endParaRPr lang="en-US"/>
          </a:p>
        </p:txBody>
      </p:sp>
      <p:sp>
        <p:nvSpPr>
          <p:cNvPr id="3" name="Footer Placeholder 2">
            <a:extLst>
              <a:ext uri="{FF2B5EF4-FFF2-40B4-BE49-F238E27FC236}">
                <a16:creationId xmlns:a16="http://schemas.microsoft.com/office/drawing/2014/main" id="{80562787-510B-F3AB-B5AC-D4F2B3867B9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0B3A5938-D496-5CE6-0D0D-F30F7F43390D}"/>
              </a:ext>
            </a:extLst>
          </p:cNvPr>
          <p:cNvSpPr>
            <a:spLocks noGrp="1"/>
          </p:cNvSpPr>
          <p:nvPr>
            <p:ph type="sldNum" sz="quarter" idx="12"/>
          </p:nvPr>
        </p:nvSpPr>
        <p:spPr/>
        <p:txBody>
          <a:bodyPr/>
          <a:lstStyle/>
          <a:p>
            <a:fld id="{916A0175-5D69-42F5-B0AC-8D3343A0CFEE}" type="slidenum">
              <a:rPr lang="en-US" smtClean="0"/>
              <a:t>18</a:t>
            </a:fld>
            <a:endParaRPr lang="en-US"/>
          </a:p>
        </p:txBody>
      </p:sp>
    </p:spTree>
    <p:extLst>
      <p:ext uri="{BB962C8B-B14F-4D97-AF65-F5344CB8AC3E}">
        <p14:creationId xmlns:p14="http://schemas.microsoft.com/office/powerpoint/2010/main" val="40201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7"/>
                                        </p:tgtEl>
                                        <p:attrNameLst>
                                          <p:attrName>ppt_x</p:attrName>
                                        </p:attrNameLst>
                                      </p:cBhvr>
                                    </p:anim>
                                    <p:anim from="0" to="-1.0" calcmode="lin" valueType="num">
                                      <p:cBhvr>
                                        <p:cTn id="7" dur="200" accel="50000">
                                          <p:stCondLst>
                                            <p:cond delay="0"/>
                                          </p:stCondLst>
                                        </p:cTn>
                                        <p:tgtEl>
                                          <p:spTgt spid="7"/>
                                        </p:tgtEl>
                                        <p:attrNameLst>
                                          <p:attrName>xshear</p:attrName>
                                        </p:attrNameLst>
                                      </p:cBhvr>
                                    </p:anim>
                                    <p:set>
                                      <p:cBhvr>
                                        <p:cTn id="8" dur="800">
                                          <p:stCondLst>
                                            <p:cond delay="200"/>
                                          </p:stCondLst>
                                        </p:cTn>
                                        <p:tgtEl>
                                          <p:spTgt spid="7"/>
                                        </p:tgtEl>
                                        <p:attrNameLst>
                                          <p:attrName>xshear</p:attrName>
                                        </p:attrNameLst>
                                      </p:cBhvr>
                                      <p:to>
                                        <p:strVal val="-1.0"/>
                                      </p:to>
                                    </p:se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V="1">
            <a:off x="1650319" y="256843"/>
            <a:ext cx="10698480" cy="37708"/>
          </a:xfrm>
          <a:prstGeom prst="line">
            <a:avLst/>
          </a:prstGeom>
          <a:ln w="28575">
            <a:solidFill>
              <a:srgbClr val="24AF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24639" y="399068"/>
            <a:ext cx="10149840" cy="37708"/>
          </a:xfrm>
          <a:prstGeom prst="line">
            <a:avLst/>
          </a:prstGeom>
          <a:ln w="28575">
            <a:solidFill>
              <a:srgbClr val="8B3FF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64378" y="83505"/>
            <a:ext cx="11114202" cy="37708"/>
          </a:xfrm>
          <a:prstGeom prst="line">
            <a:avLst/>
          </a:prstGeom>
          <a:ln w="28575">
            <a:solidFill>
              <a:srgbClr val="B52D6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55507" y="3972067"/>
            <a:ext cx="12192000" cy="21728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flipH="1" flipV="1">
            <a:off x="6869715" y="4798103"/>
            <a:ext cx="2024190" cy="714675"/>
          </a:xfrm>
          <a:prstGeom prst="triangle">
            <a:avLst>
              <a:gd name="adj" fmla="val 86778"/>
            </a:avLst>
          </a:prstGeom>
          <a:solidFill>
            <a:schemeClr val="tx1">
              <a:alpha val="42000"/>
            </a:schemeClr>
          </a:solidFill>
          <a:ln>
            <a:noFill/>
          </a:ln>
          <a:effectLst>
            <a:outerShdw blurRad="1270000" dist="50800" dir="5400000" sx="70000" sy="70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6200000">
            <a:off x="5544258" y="2640189"/>
            <a:ext cx="1049867" cy="1577622"/>
          </a:xfrm>
          <a:prstGeom prst="triangle">
            <a:avLst/>
          </a:prstGeom>
          <a:solidFill>
            <a:srgbClr val="82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5400000" flipH="1">
            <a:off x="7121879" y="2640189"/>
            <a:ext cx="1049867" cy="1577622"/>
          </a:xfrm>
          <a:prstGeom prst="triangle">
            <a:avLst/>
          </a:prstGeom>
          <a:solidFill>
            <a:srgbClr val="50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51698" y="3913944"/>
            <a:ext cx="2884357" cy="646331"/>
          </a:xfrm>
          <a:prstGeom prst="rect">
            <a:avLst/>
          </a:prstGeom>
          <a:noFill/>
        </p:spPr>
        <p:txBody>
          <a:bodyPr wrap="square" rtlCol="0">
            <a:spAutoFit/>
          </a:bodyPr>
          <a:lstStyle/>
          <a:p>
            <a:pPr algn="ctr"/>
            <a:r>
              <a:rPr lang="en-US" sz="3600" b="1">
                <a:solidFill>
                  <a:srgbClr val="3333FF"/>
                </a:solidFill>
                <a:latin typeface="Times New Roman" panose="02020603050405020304" pitchFamily="18" charset="0"/>
                <a:cs typeface="Times New Roman" panose="02020603050405020304" pitchFamily="18" charset="0"/>
              </a:rPr>
              <a:t>Thanks to All</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41" name="Freeform 40"/>
          <p:cNvSpPr/>
          <p:nvPr/>
        </p:nvSpPr>
        <p:spPr>
          <a:xfrm>
            <a:off x="5280380" y="3429002"/>
            <a:ext cx="1577621" cy="2130999"/>
          </a:xfrm>
          <a:custGeom>
            <a:avLst/>
            <a:gdLst>
              <a:gd name="connsiteX0" fmla="*/ 0 w 1577621"/>
              <a:gd name="connsiteY0" fmla="*/ 0 h 2130999"/>
              <a:gd name="connsiteX1" fmla="*/ 4 w 1577621"/>
              <a:gd name="connsiteY1" fmla="*/ 0 h 2130999"/>
              <a:gd name="connsiteX2" fmla="*/ 1577621 w 1577621"/>
              <a:gd name="connsiteY2" fmla="*/ 524932 h 2130999"/>
              <a:gd name="connsiteX3" fmla="*/ 1577621 w 1577621"/>
              <a:gd name="connsiteY3" fmla="*/ 2130999 h 2130999"/>
              <a:gd name="connsiteX4" fmla="*/ 0 w 1577621"/>
              <a:gd name="connsiteY4" fmla="*/ 1589127 h 2130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621" h="2130999">
                <a:moveTo>
                  <a:pt x="0" y="0"/>
                </a:moveTo>
                <a:lnTo>
                  <a:pt x="4" y="0"/>
                </a:lnTo>
                <a:lnTo>
                  <a:pt x="1577621" y="524932"/>
                </a:lnTo>
                <a:lnTo>
                  <a:pt x="1577621" y="2130999"/>
                </a:lnTo>
                <a:lnTo>
                  <a:pt x="0" y="1589127"/>
                </a:lnTo>
                <a:close/>
              </a:path>
            </a:pathLst>
          </a:custGeom>
          <a:solidFill>
            <a:srgbClr val="FF1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flipH="1">
            <a:off x="6821052" y="3440209"/>
            <a:ext cx="1577621" cy="2130999"/>
          </a:xfrm>
          <a:custGeom>
            <a:avLst/>
            <a:gdLst>
              <a:gd name="connsiteX0" fmla="*/ 0 w 1577621"/>
              <a:gd name="connsiteY0" fmla="*/ 0 h 2130999"/>
              <a:gd name="connsiteX1" fmla="*/ 4 w 1577621"/>
              <a:gd name="connsiteY1" fmla="*/ 0 h 2130999"/>
              <a:gd name="connsiteX2" fmla="*/ 1577621 w 1577621"/>
              <a:gd name="connsiteY2" fmla="*/ 524932 h 2130999"/>
              <a:gd name="connsiteX3" fmla="*/ 1577621 w 1577621"/>
              <a:gd name="connsiteY3" fmla="*/ 2130999 h 2130999"/>
              <a:gd name="connsiteX4" fmla="*/ 0 w 1577621"/>
              <a:gd name="connsiteY4" fmla="*/ 1589127 h 2130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621" h="2130999">
                <a:moveTo>
                  <a:pt x="0" y="0"/>
                </a:moveTo>
                <a:lnTo>
                  <a:pt x="4" y="0"/>
                </a:lnTo>
                <a:lnTo>
                  <a:pt x="1577621" y="524932"/>
                </a:lnTo>
                <a:lnTo>
                  <a:pt x="1577621" y="2130999"/>
                </a:lnTo>
                <a:lnTo>
                  <a:pt x="0" y="1589127"/>
                </a:lnTo>
                <a:close/>
              </a:path>
            </a:pathLst>
          </a:custGeom>
          <a:solidFill>
            <a:srgbClr val="DE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flipH="1">
            <a:off x="7507130" y="3634253"/>
            <a:ext cx="279358" cy="1689231"/>
          </a:xfrm>
          <a:custGeom>
            <a:avLst/>
            <a:gdLst>
              <a:gd name="connsiteX0" fmla="*/ 0 w 279358"/>
              <a:gd name="connsiteY0" fmla="*/ 0 h 1689231"/>
              <a:gd name="connsiteX1" fmla="*/ 279358 w 279358"/>
              <a:gd name="connsiteY1" fmla="*/ 92953 h 1689231"/>
              <a:gd name="connsiteX2" fmla="*/ 279358 w 279358"/>
              <a:gd name="connsiteY2" fmla="*/ 1689231 h 1689231"/>
              <a:gd name="connsiteX3" fmla="*/ 0 w 279358"/>
              <a:gd name="connsiteY3" fmla="*/ 1593279 h 1689231"/>
            </a:gdLst>
            <a:ahLst/>
            <a:cxnLst>
              <a:cxn ang="0">
                <a:pos x="connsiteX0" y="connsiteY0"/>
              </a:cxn>
              <a:cxn ang="0">
                <a:pos x="connsiteX1" y="connsiteY1"/>
              </a:cxn>
              <a:cxn ang="0">
                <a:pos x="connsiteX2" y="connsiteY2"/>
              </a:cxn>
              <a:cxn ang="0">
                <a:pos x="connsiteX3" y="connsiteY3"/>
              </a:cxn>
            </a:cxnLst>
            <a:rect l="l" t="t" r="r" b="b"/>
            <a:pathLst>
              <a:path w="279358" h="1689231">
                <a:moveTo>
                  <a:pt x="0" y="0"/>
                </a:moveTo>
                <a:lnTo>
                  <a:pt x="279358" y="92953"/>
                </a:lnTo>
                <a:lnTo>
                  <a:pt x="279358" y="1689231"/>
                </a:lnTo>
                <a:lnTo>
                  <a:pt x="0" y="159327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703583" y="2321051"/>
            <a:ext cx="117607" cy="123331"/>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929510" y="3634254"/>
            <a:ext cx="279358" cy="1689231"/>
          </a:xfrm>
          <a:custGeom>
            <a:avLst/>
            <a:gdLst>
              <a:gd name="connsiteX0" fmla="*/ 0 w 279358"/>
              <a:gd name="connsiteY0" fmla="*/ 0 h 1689231"/>
              <a:gd name="connsiteX1" fmla="*/ 279358 w 279358"/>
              <a:gd name="connsiteY1" fmla="*/ 92953 h 1689231"/>
              <a:gd name="connsiteX2" fmla="*/ 279358 w 279358"/>
              <a:gd name="connsiteY2" fmla="*/ 1689231 h 1689231"/>
              <a:gd name="connsiteX3" fmla="*/ 0 w 279358"/>
              <a:gd name="connsiteY3" fmla="*/ 1593279 h 1689231"/>
            </a:gdLst>
            <a:ahLst/>
            <a:cxnLst>
              <a:cxn ang="0">
                <a:pos x="connsiteX0" y="connsiteY0"/>
              </a:cxn>
              <a:cxn ang="0">
                <a:pos x="connsiteX1" y="connsiteY1"/>
              </a:cxn>
              <a:cxn ang="0">
                <a:pos x="connsiteX2" y="connsiteY2"/>
              </a:cxn>
              <a:cxn ang="0">
                <a:pos x="connsiteX3" y="connsiteY3"/>
              </a:cxn>
            </a:cxnLst>
            <a:rect l="l" t="t" r="r" b="b"/>
            <a:pathLst>
              <a:path w="279358" h="1689231">
                <a:moveTo>
                  <a:pt x="0" y="0"/>
                </a:moveTo>
                <a:lnTo>
                  <a:pt x="279358" y="92953"/>
                </a:lnTo>
                <a:lnTo>
                  <a:pt x="279358" y="1689231"/>
                </a:lnTo>
                <a:lnTo>
                  <a:pt x="0" y="159327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flipH="1">
            <a:off x="7282035" y="218752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flipH="1">
            <a:off x="7958559" y="237347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244949" y="3072998"/>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285176" y="3467432"/>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2472464" flipV="1">
            <a:off x="7988971" y="3876679"/>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483336" y="378041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186674" y="2723166"/>
            <a:ext cx="3322323" cy="1156879"/>
            <a:chOff x="4431165" y="2900512"/>
            <a:chExt cx="3322323" cy="1156879"/>
          </a:xfrm>
        </p:grpSpPr>
        <p:sp>
          <p:nvSpPr>
            <p:cNvPr id="53" name="Freeform 52"/>
            <p:cNvSpPr/>
            <p:nvPr/>
          </p:nvSpPr>
          <p:spPr>
            <a:xfrm rot="16200000">
              <a:off x="5571065" y="1847824"/>
              <a:ext cx="1049867" cy="3155243"/>
            </a:xfrm>
            <a:custGeom>
              <a:avLst/>
              <a:gdLst>
                <a:gd name="connsiteX0" fmla="*/ 1049867 w 1049867"/>
                <a:gd name="connsiteY0" fmla="*/ 1577621 h 3155243"/>
                <a:gd name="connsiteX1" fmla="*/ 1049867 w 1049867"/>
                <a:gd name="connsiteY1" fmla="*/ 1577622 h 3155243"/>
                <a:gd name="connsiteX2" fmla="*/ 1049867 w 1049867"/>
                <a:gd name="connsiteY2" fmla="*/ 1577622 h 3155243"/>
                <a:gd name="connsiteX3" fmla="*/ 1049867 w 1049867"/>
                <a:gd name="connsiteY3" fmla="*/ 1577622 h 3155243"/>
                <a:gd name="connsiteX4" fmla="*/ 524934 w 1049867"/>
                <a:gd name="connsiteY4" fmla="*/ 3155243 h 3155243"/>
                <a:gd name="connsiteX5" fmla="*/ 0 w 1049867"/>
                <a:gd name="connsiteY5" fmla="*/ 1577622 h 3155243"/>
                <a:gd name="connsiteX6" fmla="*/ 0 w 1049867"/>
                <a:gd name="connsiteY6" fmla="*/ 1577622 h 3155243"/>
                <a:gd name="connsiteX7" fmla="*/ 0 w 1049867"/>
                <a:gd name="connsiteY7" fmla="*/ 1577622 h 3155243"/>
                <a:gd name="connsiteX8" fmla="*/ 0 w 1049867"/>
                <a:gd name="connsiteY8" fmla="*/ 1577621 h 3155243"/>
                <a:gd name="connsiteX9" fmla="*/ 0 w 1049867"/>
                <a:gd name="connsiteY9" fmla="*/ 1577621 h 3155243"/>
                <a:gd name="connsiteX10" fmla="*/ 524934 w 1049867"/>
                <a:gd name="connsiteY10" fmla="*/ 0 h 3155243"/>
                <a:gd name="connsiteX11" fmla="*/ 1049867 w 1049867"/>
                <a:gd name="connsiteY11" fmla="*/ 1577621 h 31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9867" h="3155243">
                  <a:moveTo>
                    <a:pt x="1049867" y="1577621"/>
                  </a:moveTo>
                  <a:lnTo>
                    <a:pt x="1049867" y="1577622"/>
                  </a:lnTo>
                  <a:lnTo>
                    <a:pt x="1049867" y="1577622"/>
                  </a:lnTo>
                  <a:lnTo>
                    <a:pt x="1049867" y="1577622"/>
                  </a:lnTo>
                  <a:lnTo>
                    <a:pt x="524934" y="3155243"/>
                  </a:lnTo>
                  <a:lnTo>
                    <a:pt x="0" y="1577622"/>
                  </a:lnTo>
                  <a:lnTo>
                    <a:pt x="0" y="1577622"/>
                  </a:lnTo>
                  <a:lnTo>
                    <a:pt x="0" y="1577622"/>
                  </a:lnTo>
                  <a:lnTo>
                    <a:pt x="0" y="1577621"/>
                  </a:lnTo>
                  <a:lnTo>
                    <a:pt x="0" y="1577621"/>
                  </a:lnTo>
                  <a:lnTo>
                    <a:pt x="524934" y="0"/>
                  </a:lnTo>
                  <a:lnTo>
                    <a:pt x="1049867" y="1577621"/>
                  </a:lnTo>
                  <a:close/>
                </a:path>
              </a:pathLst>
            </a:custGeom>
            <a:solidFill>
              <a:srgbClr val="4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6347464">
              <a:off x="5104816" y="2978995"/>
              <a:ext cx="404745" cy="1752048"/>
            </a:xfrm>
            <a:custGeom>
              <a:avLst/>
              <a:gdLst>
                <a:gd name="connsiteX0" fmla="*/ 0 w 401934"/>
                <a:gd name="connsiteY0" fmla="*/ 1746573 h 1746573"/>
                <a:gd name="connsiteX1" fmla="*/ 76768 w 401934"/>
                <a:gd name="connsiteY1" fmla="*/ 78630 h 1746573"/>
                <a:gd name="connsiteX2" fmla="*/ 354806 w 401934"/>
                <a:gd name="connsiteY2" fmla="*/ 0 h 1746573"/>
                <a:gd name="connsiteX3" fmla="*/ 401934 w 401934"/>
                <a:gd name="connsiteY3" fmla="*/ 0 h 1746573"/>
                <a:gd name="connsiteX4" fmla="*/ 325634 w 401934"/>
                <a:gd name="connsiteY4" fmla="*/ 1657780 h 1746573"/>
                <a:gd name="connsiteX5" fmla="*/ 11660 w 401934"/>
                <a:gd name="connsiteY5" fmla="*/ 1746573 h 1746573"/>
                <a:gd name="connsiteX0" fmla="*/ 0 w 399470"/>
                <a:gd name="connsiteY0" fmla="*/ 1755286 h 1755286"/>
                <a:gd name="connsiteX1" fmla="*/ 76768 w 399470"/>
                <a:gd name="connsiteY1" fmla="*/ 87343 h 1755286"/>
                <a:gd name="connsiteX2" fmla="*/ 354806 w 399470"/>
                <a:gd name="connsiteY2" fmla="*/ 8713 h 1755286"/>
                <a:gd name="connsiteX3" fmla="*/ 399470 w 399470"/>
                <a:gd name="connsiteY3" fmla="*/ 0 h 1755286"/>
                <a:gd name="connsiteX4" fmla="*/ 325634 w 399470"/>
                <a:gd name="connsiteY4" fmla="*/ 1666493 h 1755286"/>
                <a:gd name="connsiteX5" fmla="*/ 11660 w 399470"/>
                <a:gd name="connsiteY5" fmla="*/ 1755286 h 1755286"/>
                <a:gd name="connsiteX6" fmla="*/ 0 w 399470"/>
                <a:gd name="connsiteY6" fmla="*/ 1755286 h 1755286"/>
                <a:gd name="connsiteX0" fmla="*/ 0 w 386591"/>
                <a:gd name="connsiteY0" fmla="*/ 1751533 h 1751533"/>
                <a:gd name="connsiteX1" fmla="*/ 76768 w 386591"/>
                <a:gd name="connsiteY1" fmla="*/ 83590 h 1751533"/>
                <a:gd name="connsiteX2" fmla="*/ 354806 w 386591"/>
                <a:gd name="connsiteY2" fmla="*/ 4960 h 1751533"/>
                <a:gd name="connsiteX3" fmla="*/ 386591 w 386591"/>
                <a:gd name="connsiteY3" fmla="*/ 0 h 1751533"/>
                <a:gd name="connsiteX4" fmla="*/ 325634 w 386591"/>
                <a:gd name="connsiteY4" fmla="*/ 1662740 h 1751533"/>
                <a:gd name="connsiteX5" fmla="*/ 11660 w 386591"/>
                <a:gd name="connsiteY5" fmla="*/ 1751533 h 1751533"/>
                <a:gd name="connsiteX6" fmla="*/ 0 w 386591"/>
                <a:gd name="connsiteY6" fmla="*/ 1751533 h 1751533"/>
                <a:gd name="connsiteX0" fmla="*/ 0 w 396903"/>
                <a:gd name="connsiteY0" fmla="*/ 1754511 h 1754511"/>
                <a:gd name="connsiteX1" fmla="*/ 76768 w 396903"/>
                <a:gd name="connsiteY1" fmla="*/ 86568 h 1754511"/>
                <a:gd name="connsiteX2" fmla="*/ 354806 w 396903"/>
                <a:gd name="connsiteY2" fmla="*/ 7938 h 1754511"/>
                <a:gd name="connsiteX3" fmla="*/ 396903 w 396903"/>
                <a:gd name="connsiteY3" fmla="*/ 0 h 1754511"/>
                <a:gd name="connsiteX4" fmla="*/ 325634 w 396903"/>
                <a:gd name="connsiteY4" fmla="*/ 1665718 h 1754511"/>
                <a:gd name="connsiteX5" fmla="*/ 11660 w 396903"/>
                <a:gd name="connsiteY5" fmla="*/ 1754511 h 1754511"/>
                <a:gd name="connsiteX6" fmla="*/ 0 w 396903"/>
                <a:gd name="connsiteY6" fmla="*/ 1754511 h 17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903" h="1754511">
                  <a:moveTo>
                    <a:pt x="0" y="1754511"/>
                  </a:moveTo>
                  <a:lnTo>
                    <a:pt x="76768" y="86568"/>
                  </a:lnTo>
                  <a:lnTo>
                    <a:pt x="354806" y="7938"/>
                  </a:lnTo>
                  <a:lnTo>
                    <a:pt x="396903" y="0"/>
                  </a:lnTo>
                  <a:lnTo>
                    <a:pt x="325634" y="1665718"/>
                  </a:lnTo>
                  <a:lnTo>
                    <a:pt x="11660" y="1754511"/>
                  </a:lnTo>
                  <a:lnTo>
                    <a:pt x="0" y="1754511"/>
                  </a:lnTo>
                  <a:close/>
                </a:path>
              </a:pathLst>
            </a:custGeom>
            <a:solidFill>
              <a:srgbClr val="7400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5252536" flipH="1">
              <a:off x="6685073" y="2986338"/>
              <a:ext cx="399470" cy="1737361"/>
            </a:xfrm>
            <a:custGeom>
              <a:avLst/>
              <a:gdLst>
                <a:gd name="connsiteX0" fmla="*/ 0 w 401934"/>
                <a:gd name="connsiteY0" fmla="*/ 1746573 h 1746573"/>
                <a:gd name="connsiteX1" fmla="*/ 76768 w 401934"/>
                <a:gd name="connsiteY1" fmla="*/ 78630 h 1746573"/>
                <a:gd name="connsiteX2" fmla="*/ 354806 w 401934"/>
                <a:gd name="connsiteY2" fmla="*/ 0 h 1746573"/>
                <a:gd name="connsiteX3" fmla="*/ 401934 w 401934"/>
                <a:gd name="connsiteY3" fmla="*/ 0 h 1746573"/>
                <a:gd name="connsiteX4" fmla="*/ 325634 w 401934"/>
                <a:gd name="connsiteY4" fmla="*/ 1657780 h 1746573"/>
                <a:gd name="connsiteX5" fmla="*/ 11660 w 401934"/>
                <a:gd name="connsiteY5" fmla="*/ 1746573 h 1746573"/>
                <a:gd name="connsiteX0" fmla="*/ 0 w 399470"/>
                <a:gd name="connsiteY0" fmla="*/ 1755284 h 1755284"/>
                <a:gd name="connsiteX1" fmla="*/ 76768 w 399470"/>
                <a:gd name="connsiteY1" fmla="*/ 87341 h 1755284"/>
                <a:gd name="connsiteX2" fmla="*/ 354806 w 399470"/>
                <a:gd name="connsiteY2" fmla="*/ 8711 h 1755284"/>
                <a:gd name="connsiteX3" fmla="*/ 399470 w 399470"/>
                <a:gd name="connsiteY3" fmla="*/ 0 h 1755284"/>
                <a:gd name="connsiteX4" fmla="*/ 325634 w 399470"/>
                <a:gd name="connsiteY4" fmla="*/ 1666491 h 1755284"/>
                <a:gd name="connsiteX5" fmla="*/ 11660 w 399470"/>
                <a:gd name="connsiteY5" fmla="*/ 1755284 h 1755284"/>
                <a:gd name="connsiteX6" fmla="*/ 0 w 399470"/>
                <a:gd name="connsiteY6" fmla="*/ 1755284 h 175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470" h="1755284">
                  <a:moveTo>
                    <a:pt x="0" y="1755284"/>
                  </a:moveTo>
                  <a:lnTo>
                    <a:pt x="76768" y="87341"/>
                  </a:lnTo>
                  <a:lnTo>
                    <a:pt x="354806" y="8711"/>
                  </a:lnTo>
                  <a:lnTo>
                    <a:pt x="399470" y="0"/>
                  </a:lnTo>
                  <a:lnTo>
                    <a:pt x="325634" y="1666491"/>
                  </a:lnTo>
                  <a:lnTo>
                    <a:pt x="11660" y="1755284"/>
                  </a:lnTo>
                  <a:lnTo>
                    <a:pt x="0" y="1755284"/>
                  </a:lnTo>
                  <a:close/>
                </a:path>
              </a:pathLst>
            </a:custGeom>
            <a:solidFill>
              <a:srgbClr val="36001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rot="16200000">
              <a:off x="5842997" y="2479623"/>
              <a:ext cx="647115" cy="1914721"/>
            </a:xfrm>
            <a:custGeom>
              <a:avLst/>
              <a:gdLst>
                <a:gd name="connsiteX0" fmla="*/ 647115 w 647115"/>
                <a:gd name="connsiteY0" fmla="*/ 1562570 h 1914721"/>
                <a:gd name="connsiteX1" fmla="*/ 529941 w 647115"/>
                <a:gd name="connsiteY1" fmla="*/ 1914721 h 1914721"/>
                <a:gd name="connsiteX2" fmla="*/ 0 w 647115"/>
                <a:gd name="connsiteY2" fmla="*/ 352151 h 1914721"/>
                <a:gd name="connsiteX3" fmla="*/ 117174 w 647115"/>
                <a:gd name="connsiteY3" fmla="*/ 0 h 1914721"/>
              </a:gdLst>
              <a:ahLst/>
              <a:cxnLst>
                <a:cxn ang="0">
                  <a:pos x="connsiteX0" y="connsiteY0"/>
                </a:cxn>
                <a:cxn ang="0">
                  <a:pos x="connsiteX1" y="connsiteY1"/>
                </a:cxn>
                <a:cxn ang="0">
                  <a:pos x="connsiteX2" y="connsiteY2"/>
                </a:cxn>
                <a:cxn ang="0">
                  <a:pos x="connsiteX3" y="connsiteY3"/>
                </a:cxn>
              </a:cxnLst>
              <a:rect l="l" t="t" r="r" b="b"/>
              <a:pathLst>
                <a:path w="647115" h="1914721">
                  <a:moveTo>
                    <a:pt x="647115" y="1562570"/>
                  </a:moveTo>
                  <a:lnTo>
                    <a:pt x="529941" y="1914721"/>
                  </a:lnTo>
                  <a:lnTo>
                    <a:pt x="0" y="352151"/>
                  </a:lnTo>
                  <a:lnTo>
                    <a:pt x="11717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200000">
              <a:off x="5752934" y="2456900"/>
              <a:ext cx="658461" cy="1948820"/>
            </a:xfrm>
            <a:custGeom>
              <a:avLst/>
              <a:gdLst>
                <a:gd name="connsiteX0" fmla="*/ 658461 w 658461"/>
                <a:gd name="connsiteY0" fmla="*/ 386249 h 1948820"/>
                <a:gd name="connsiteX1" fmla="*/ 128520 w 658461"/>
                <a:gd name="connsiteY1" fmla="*/ 1948820 h 1948820"/>
                <a:gd name="connsiteX2" fmla="*/ 0 w 658461"/>
                <a:gd name="connsiteY2" fmla="*/ 1562571 h 1948820"/>
                <a:gd name="connsiteX3" fmla="*/ 529942 w 658461"/>
                <a:gd name="connsiteY3" fmla="*/ 0 h 1948820"/>
              </a:gdLst>
              <a:ahLst/>
              <a:cxnLst>
                <a:cxn ang="0">
                  <a:pos x="connsiteX0" y="connsiteY0"/>
                </a:cxn>
                <a:cxn ang="0">
                  <a:pos x="connsiteX1" y="connsiteY1"/>
                </a:cxn>
                <a:cxn ang="0">
                  <a:pos x="connsiteX2" y="connsiteY2"/>
                </a:cxn>
                <a:cxn ang="0">
                  <a:pos x="connsiteX3" y="connsiteY3"/>
                </a:cxn>
              </a:cxnLst>
              <a:rect l="l" t="t" r="r" b="b"/>
              <a:pathLst>
                <a:path w="658461" h="1948820">
                  <a:moveTo>
                    <a:pt x="658461" y="386249"/>
                  </a:moveTo>
                  <a:lnTo>
                    <a:pt x="128520" y="1948820"/>
                  </a:lnTo>
                  <a:lnTo>
                    <a:pt x="0" y="1562571"/>
                  </a:lnTo>
                  <a:lnTo>
                    <a:pt x="52994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 name="Straight Connector 1"/>
          <p:cNvCxnSpPr/>
          <p:nvPr/>
        </p:nvCxnSpPr>
        <p:spPr>
          <a:xfrm flipV="1">
            <a:off x="1400826" y="5698659"/>
            <a:ext cx="10698480" cy="37708"/>
          </a:xfrm>
          <a:prstGeom prst="line">
            <a:avLst/>
          </a:prstGeom>
          <a:ln/>
        </p:spPr>
        <p:style>
          <a:lnRef idx="3">
            <a:schemeClr val="dk1"/>
          </a:lnRef>
          <a:fillRef idx="0">
            <a:schemeClr val="dk1"/>
          </a:fillRef>
          <a:effectRef idx="2">
            <a:schemeClr val="dk1"/>
          </a:effectRef>
          <a:fontRef idx="minor">
            <a:schemeClr val="tx1"/>
          </a:fontRef>
        </p:style>
      </p:cxnSp>
      <p:cxnSp>
        <p:nvCxnSpPr>
          <p:cNvPr id="3" name="Straight Connector 2"/>
          <p:cNvCxnSpPr>
            <a:cxnSpLocks/>
          </p:cNvCxnSpPr>
          <p:nvPr/>
        </p:nvCxnSpPr>
        <p:spPr>
          <a:xfrm flipV="1">
            <a:off x="1400826" y="5786003"/>
            <a:ext cx="10698480" cy="468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p:cNvCxnSpPr>
            <a:cxnSpLocks/>
          </p:cNvCxnSpPr>
          <p:nvPr/>
        </p:nvCxnSpPr>
        <p:spPr>
          <a:xfrm flipV="1">
            <a:off x="1400826" y="5870104"/>
            <a:ext cx="10698480" cy="70997"/>
          </a:xfrm>
          <a:prstGeom prst="line">
            <a:avLst/>
          </a:prstGeom>
          <a:ln w="28575">
            <a:solidFill>
              <a:srgbClr val="B52D6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C05B901-7A4D-0582-C68B-60F173F34429}"/>
              </a:ext>
            </a:extLst>
          </p:cNvPr>
          <p:cNvSpPr>
            <a:spLocks noGrp="1"/>
          </p:cNvSpPr>
          <p:nvPr>
            <p:ph type="dt" sz="half" idx="10"/>
          </p:nvPr>
        </p:nvSpPr>
        <p:spPr/>
        <p:txBody>
          <a:bodyPr/>
          <a:lstStyle/>
          <a:p>
            <a:fld id="{35DEBE6C-7A7E-47F6-BCB9-3AC5135554CF}" type="datetime1">
              <a:rPr lang="en-US" smtClean="0"/>
              <a:t>13-Jul-26</a:t>
            </a:fld>
            <a:endParaRPr lang="en-US"/>
          </a:p>
        </p:txBody>
      </p:sp>
      <p:sp>
        <p:nvSpPr>
          <p:cNvPr id="5" name="Footer Placeholder 4">
            <a:extLst>
              <a:ext uri="{FF2B5EF4-FFF2-40B4-BE49-F238E27FC236}">
                <a16:creationId xmlns:a16="http://schemas.microsoft.com/office/drawing/2014/main" id="{A7612F9F-2A25-F060-D404-58C78C1E2CF3}"/>
              </a:ext>
            </a:extLst>
          </p:cNvPr>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a:extLst>
              <a:ext uri="{FF2B5EF4-FFF2-40B4-BE49-F238E27FC236}">
                <a16:creationId xmlns:a16="http://schemas.microsoft.com/office/drawing/2014/main" id="{AB29DDC9-53FD-015A-DD79-CB3991D3FCF0}"/>
              </a:ext>
            </a:extLst>
          </p:cNvPr>
          <p:cNvSpPr>
            <a:spLocks noGrp="1"/>
          </p:cNvSpPr>
          <p:nvPr>
            <p:ph type="sldNum" sz="quarter" idx="12"/>
          </p:nvPr>
        </p:nvSpPr>
        <p:spPr/>
        <p:txBody>
          <a:bodyPr/>
          <a:lstStyle/>
          <a:p>
            <a:fld id="{916A0175-5D69-42F5-B0AC-8D3343A0CFEE}" type="slidenum">
              <a:rPr lang="en-US" smtClean="0"/>
              <a:t>19</a:t>
            </a:fld>
            <a:endParaRPr lang="en-US"/>
          </a:p>
        </p:txBody>
      </p:sp>
    </p:spTree>
    <p:extLst>
      <p:ext uri="{BB962C8B-B14F-4D97-AF65-F5344CB8AC3E}">
        <p14:creationId xmlns:p14="http://schemas.microsoft.com/office/powerpoint/2010/main" val="316799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85185E-7 0 L 1.85185E-7 -0.31343 " pathEditMode="relative" rAng="0" ptsTypes="AA">
                                      <p:cBhvr>
                                        <p:cTn id="6" dur="2000" fill="hold"/>
                                        <p:tgtEl>
                                          <p:spTgt spid="52"/>
                                        </p:tgtEl>
                                        <p:attrNameLst>
                                          <p:attrName>ppt_x</p:attrName>
                                          <p:attrName>ppt_y</p:attrName>
                                        </p:attrNameLst>
                                      </p:cBhvr>
                                      <p:rCtr x="0" y="-15671"/>
                                    </p:animMotion>
                                  </p:childTnLst>
                                </p:cTn>
                              </p:par>
                              <p:par>
                                <p:cTn id="7" presetID="64" presetClass="path" presetSubtype="0" accel="50000" decel="50000" fill="hold" grpId="0" nodeType="withEffect">
                                  <p:stCondLst>
                                    <p:cond delay="0"/>
                                  </p:stCondLst>
                                  <p:childTnLst>
                                    <p:animMotion origin="layout" path="M 3.7037E-6 -4.07407E-6 L -0.00105 -0.21365 " pathEditMode="relative" rAng="0" ptsTypes="AA">
                                      <p:cBhvr>
                                        <p:cTn id="8" dur="2000" fill="hold"/>
                                        <p:tgtEl>
                                          <p:spTgt spid="40"/>
                                        </p:tgtEl>
                                        <p:attrNameLst>
                                          <p:attrName>ppt_x</p:attrName>
                                          <p:attrName>ppt_y</p:attrName>
                                        </p:attrNameLst>
                                      </p:cBhvr>
                                      <p:rCtr x="-58" y="-10694"/>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a:extLst>
              <a:ext uri="{FF2B5EF4-FFF2-40B4-BE49-F238E27FC236}">
                <a16:creationId xmlns:a16="http://schemas.microsoft.com/office/drawing/2014/main" id="{0A2415F8-53B9-4E4E-B388-920B7D61EBD8}"/>
              </a:ext>
            </a:extLst>
          </p:cNvPr>
          <p:cNvSpPr/>
          <p:nvPr/>
        </p:nvSpPr>
        <p:spPr>
          <a:xfrm>
            <a:off x="8502905" y="2808835"/>
            <a:ext cx="3900186" cy="3754459"/>
          </a:xfrm>
          <a:prstGeom prst="trapezoid">
            <a:avLst>
              <a:gd name="adj" fmla="val 23503"/>
            </a:avLst>
          </a:prstGeom>
          <a:gradFill>
            <a:gsLst>
              <a:gs pos="0">
                <a:schemeClr val="accent1">
                  <a:lumMod val="5000"/>
                  <a:lumOff val="95000"/>
                </a:schemeClr>
              </a:gs>
              <a:gs pos="0">
                <a:srgbClr val="FFFF00"/>
              </a:gs>
              <a:gs pos="61000">
                <a:srgbClr val="FFFF00">
                  <a:alpha val="40000"/>
                </a:srgbClr>
              </a:gs>
              <a:gs pos="9900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 name="Group 24">
            <a:extLst>
              <a:ext uri="{FF2B5EF4-FFF2-40B4-BE49-F238E27FC236}">
                <a16:creationId xmlns:a16="http://schemas.microsoft.com/office/drawing/2014/main" id="{EE2093BC-2776-4D1D-8C64-BEF378E24585}"/>
              </a:ext>
            </a:extLst>
          </p:cNvPr>
          <p:cNvGrpSpPr/>
          <p:nvPr/>
        </p:nvGrpSpPr>
        <p:grpSpPr>
          <a:xfrm>
            <a:off x="9151928" y="-317290"/>
            <a:ext cx="2586402" cy="3138648"/>
            <a:chOff x="5148200" y="450937"/>
            <a:chExt cx="2398793" cy="2910981"/>
          </a:xfrm>
          <a:solidFill>
            <a:schemeClr val="tx2">
              <a:lumMod val="20000"/>
              <a:lumOff val="80000"/>
            </a:schemeClr>
          </a:solidFill>
        </p:grpSpPr>
        <p:cxnSp>
          <p:nvCxnSpPr>
            <p:cNvPr id="4" name="Straight Connector 3">
              <a:extLst>
                <a:ext uri="{FF2B5EF4-FFF2-40B4-BE49-F238E27FC236}">
                  <a16:creationId xmlns:a16="http://schemas.microsoft.com/office/drawing/2014/main" id="{84D2FBB3-0F46-4C7A-A9FE-58C18B2CE513}"/>
                </a:ext>
              </a:extLst>
            </p:cNvPr>
            <p:cNvCxnSpPr>
              <a:cxnSpLocks/>
            </p:cNvCxnSpPr>
            <p:nvPr/>
          </p:nvCxnSpPr>
          <p:spPr>
            <a:xfrm>
              <a:off x="6333994" y="450937"/>
              <a:ext cx="0" cy="1089304"/>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40B8AFBD-46A9-41B1-B813-6EE1879E161A}"/>
                </a:ext>
              </a:extLst>
            </p:cNvPr>
            <p:cNvSpPr/>
            <p:nvPr/>
          </p:nvSpPr>
          <p:spPr>
            <a:xfrm>
              <a:off x="5148200" y="1427507"/>
              <a:ext cx="2398793" cy="1934411"/>
            </a:xfrm>
            <a:prstGeom prst="trapezoid">
              <a:avLst>
                <a:gd name="adj" fmla="val 52127"/>
              </a:avLst>
            </a:prstGeom>
            <a:solidFill>
              <a:srgbClr val="0070C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1" name="Oval 20">
            <a:extLst>
              <a:ext uri="{FF2B5EF4-FFF2-40B4-BE49-F238E27FC236}">
                <a16:creationId xmlns:a16="http://schemas.microsoft.com/office/drawing/2014/main" id="{D321E9EE-37E0-4951-AE13-CFF726DA4FCB}"/>
              </a:ext>
            </a:extLst>
          </p:cNvPr>
          <p:cNvSpPr/>
          <p:nvPr/>
        </p:nvSpPr>
        <p:spPr>
          <a:xfrm>
            <a:off x="9036622" y="3202876"/>
            <a:ext cx="2812253" cy="2864385"/>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Diagonal Corners Snipped 31">
            <a:extLst>
              <a:ext uri="{FF2B5EF4-FFF2-40B4-BE49-F238E27FC236}">
                <a16:creationId xmlns:a16="http://schemas.microsoft.com/office/drawing/2014/main" id="{53DCB6A2-EE45-44C9-B23B-7A2762BCC26E}"/>
              </a:ext>
            </a:extLst>
          </p:cNvPr>
          <p:cNvSpPr/>
          <p:nvPr/>
        </p:nvSpPr>
        <p:spPr>
          <a:xfrm>
            <a:off x="663156" y="2950900"/>
            <a:ext cx="8032771" cy="3321050"/>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Monotype Corsiva" panose="03010101010201010101" pitchFamily="66" charset="0"/>
                <a:cs typeface="NikoshBAN" panose="02000000000000000000" pitchFamily="2" charset="0"/>
              </a:rPr>
              <a:t>Belayet Hossain</a:t>
            </a:r>
            <a:endParaRPr lang="en-US" sz="4800" b="1"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Assistant Teacher</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05 No South Jonardondi GPS</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Kalkini, Madaripur.</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dirty="0">
                <a:solidFill>
                  <a:schemeClr val="tx1"/>
                </a:solidFill>
                <a:latin typeface="Monotype Corsiva" panose="03010101010201010101" pitchFamily="66" charset="0"/>
                <a:cs typeface="NikoshBAN" panose="02000000000000000000" pitchFamily="2" charset="0"/>
              </a:rPr>
              <a:t>Gmail </a:t>
            </a:r>
            <a:r>
              <a:rPr lang="en-US" sz="3599">
                <a:solidFill>
                  <a:schemeClr val="tx1"/>
                </a:solidFill>
                <a:latin typeface="Monotype Corsiva" panose="03010101010201010101" pitchFamily="66" charset="0"/>
                <a:cs typeface="NikoshBAN" panose="02000000000000000000" pitchFamily="2" charset="0"/>
              </a:rPr>
              <a:t>: belayet01715205765@gmail.com</a:t>
            </a:r>
            <a:endParaRPr lang="en-US" sz="3599" dirty="0">
              <a:solidFill>
                <a:schemeClr val="tx1"/>
              </a:solidFill>
              <a:latin typeface="Monotype Corsiva" panose="03010101010201010101" pitchFamily="66" charset="0"/>
              <a:cs typeface="NikoshBAN" panose="02000000000000000000" pitchFamily="2" charset="0"/>
            </a:endParaRPr>
          </a:p>
        </p:txBody>
      </p:sp>
      <p:sp>
        <p:nvSpPr>
          <p:cNvPr id="35" name="Rectangle 34">
            <a:extLst>
              <a:ext uri="{FF2B5EF4-FFF2-40B4-BE49-F238E27FC236}">
                <a16:creationId xmlns:a16="http://schemas.microsoft.com/office/drawing/2014/main" id="{E7CB0AD8-7431-4B1A-B79B-10D7DFEBA6BF}"/>
              </a:ext>
            </a:extLst>
          </p:cNvPr>
          <p:cNvSpPr/>
          <p:nvPr/>
        </p:nvSpPr>
        <p:spPr>
          <a:xfrm>
            <a:off x="4174790" y="744507"/>
            <a:ext cx="3945720" cy="923330"/>
          </a:xfrm>
          <a:prstGeom prst="rect">
            <a:avLst/>
          </a:prstGeom>
          <a:ln w="28575">
            <a:solidFill>
              <a:schemeClr val="tx1"/>
            </a:solidFill>
            <a:prstDash val="sysDash"/>
          </a:ln>
        </p:spPr>
        <p:txBody>
          <a:bodyPr wrap="square">
            <a:spAutoFit/>
          </a:bodyPr>
          <a:lstStyle/>
          <a:p>
            <a:pPr algn="ctr"/>
            <a:r>
              <a:rPr lang="en-US" sz="5400" b="1">
                <a:ln>
                  <a:solidFill>
                    <a:srgbClr val="FF0000"/>
                  </a:solidFill>
                </a:ln>
                <a:solidFill>
                  <a:srgbClr val="92D050"/>
                </a:solidFill>
                <a:latin typeface="Monotype Corsiva" panose="03010101010201010101" pitchFamily="66" charset="0"/>
                <a:cs typeface="NikoshBAN" panose="02000000000000000000" pitchFamily="2" charset="0"/>
              </a:rPr>
              <a:t>Introducing</a:t>
            </a:r>
            <a:endParaRPr lang="en-US" sz="5400" b="1" dirty="0">
              <a:ln>
                <a:solidFill>
                  <a:srgbClr val="FF0000"/>
                </a:solidFill>
              </a:ln>
              <a:solidFill>
                <a:srgbClr val="92D050"/>
              </a:solidFill>
              <a:latin typeface="Monotype Corsiva" panose="03010101010201010101" pitchFamily="66" charset="0"/>
              <a:cs typeface="NikoshBAN" panose="02000000000000000000" pitchFamily="2" charset="0"/>
            </a:endParaRPr>
          </a:p>
        </p:txBody>
      </p:sp>
      <p:sp>
        <p:nvSpPr>
          <p:cNvPr id="3" name="Date Placeholder 2">
            <a:extLst>
              <a:ext uri="{FF2B5EF4-FFF2-40B4-BE49-F238E27FC236}">
                <a16:creationId xmlns:a16="http://schemas.microsoft.com/office/drawing/2014/main" id="{660A2979-64CD-B345-172B-B789B5DDF909}"/>
              </a:ext>
            </a:extLst>
          </p:cNvPr>
          <p:cNvSpPr>
            <a:spLocks noGrp="1"/>
          </p:cNvSpPr>
          <p:nvPr>
            <p:ph type="dt" sz="half" idx="10"/>
          </p:nvPr>
        </p:nvSpPr>
        <p:spPr/>
        <p:txBody>
          <a:bodyPr/>
          <a:lstStyle/>
          <a:p>
            <a:fld id="{92732464-E4C0-4353-8D81-D65DD1FD1281}" type="datetime1">
              <a:rPr lang="en-US" smtClean="0"/>
              <a:t>13-Jul-26</a:t>
            </a:fld>
            <a:endParaRPr lang="en-US"/>
          </a:p>
        </p:txBody>
      </p:sp>
      <p:sp>
        <p:nvSpPr>
          <p:cNvPr id="5" name="Footer Placeholder 4">
            <a:extLst>
              <a:ext uri="{FF2B5EF4-FFF2-40B4-BE49-F238E27FC236}">
                <a16:creationId xmlns:a16="http://schemas.microsoft.com/office/drawing/2014/main" id="{4B4262AD-DC70-929B-D6C9-CBD9486F1A76}"/>
              </a:ext>
            </a:extLst>
          </p:cNvPr>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a:extLst>
              <a:ext uri="{FF2B5EF4-FFF2-40B4-BE49-F238E27FC236}">
                <a16:creationId xmlns:a16="http://schemas.microsoft.com/office/drawing/2014/main" id="{52F15DE7-10CF-85EB-9875-7360D02BD838}"/>
              </a:ext>
            </a:extLst>
          </p:cNvPr>
          <p:cNvSpPr>
            <a:spLocks noGrp="1"/>
          </p:cNvSpPr>
          <p:nvPr>
            <p:ph type="sldNum" sz="quarter" idx="12"/>
          </p:nvPr>
        </p:nvSpPr>
        <p:spPr/>
        <p:txBody>
          <a:bodyPr/>
          <a:lstStyle/>
          <a:p>
            <a:fld id="{EFAA4D09-F6E3-441A-8D89-8009F99C8A4D}" type="slidenum">
              <a:rPr lang="en-US" smtClean="0"/>
              <a:t>2</a:t>
            </a:fld>
            <a:endParaRPr lang="en-US"/>
          </a:p>
        </p:txBody>
      </p:sp>
    </p:spTree>
    <p:extLst>
      <p:ext uri="{BB962C8B-B14F-4D97-AF65-F5344CB8AC3E}">
        <p14:creationId xmlns:p14="http://schemas.microsoft.com/office/powerpoint/2010/main" val="24057778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300" fill="hold">
                                              <p:stCondLst>
                                                <p:cond delay="0"/>
                                              </p:stCondLst>
                                            </p:cTn>
                                            <p:tgtEl>
                                              <p:spTgt spid="35">
                                                <p:txEl>
                                                  <p:pRg st="0" end="0"/>
                                                </p:txEl>
                                              </p:spTgt>
                                            </p:tgtEl>
                                            <p:attrNameLst>
                                              <p:attrName>r</p:attrName>
                                            </p:attrNameLst>
                                          </p:cBhvr>
                                        </p:animRot>
                                        <p:animRot by="-240000">
                                          <p:cBhvr>
                                            <p:cTn id="14" dur="600" fill="hold">
                                              <p:stCondLst>
                                                <p:cond delay="600"/>
                                              </p:stCondLst>
                                            </p:cTn>
                                            <p:tgtEl>
                                              <p:spTgt spid="35">
                                                <p:txEl>
                                                  <p:pRg st="0" end="0"/>
                                                </p:txEl>
                                              </p:spTgt>
                                            </p:tgtEl>
                                            <p:attrNameLst>
                                              <p:attrName>r</p:attrName>
                                            </p:attrNameLst>
                                          </p:cBhvr>
                                        </p:animRot>
                                        <p:animRot by="240000">
                                          <p:cBhvr>
                                            <p:cTn id="15" dur="600" fill="hold">
                                              <p:stCondLst>
                                                <p:cond delay="1200"/>
                                              </p:stCondLst>
                                            </p:cTn>
                                            <p:tgtEl>
                                              <p:spTgt spid="35">
                                                <p:txEl>
                                                  <p:pRg st="0" end="0"/>
                                                </p:txEl>
                                              </p:spTgt>
                                            </p:tgtEl>
                                            <p:attrNameLst>
                                              <p:attrName>r</p:attrName>
                                            </p:attrNameLst>
                                          </p:cBhvr>
                                        </p:animRot>
                                        <p:animRot by="-240000">
                                          <p:cBhvr>
                                            <p:cTn id="16" dur="600" fill="hold">
                                              <p:stCondLst>
                                                <p:cond delay="1800"/>
                                              </p:stCondLst>
                                            </p:cTn>
                                            <p:tgtEl>
                                              <p:spTgt spid="35">
                                                <p:txEl>
                                                  <p:pRg st="0" end="0"/>
                                                </p:txEl>
                                              </p:spTgt>
                                            </p:tgtEl>
                                            <p:attrNameLst>
                                              <p:attrName>r</p:attrName>
                                            </p:attrNameLst>
                                          </p:cBhvr>
                                        </p:animRot>
                                        <p:animRot by="120000">
                                          <p:cBhvr>
                                            <p:cTn id="17" dur="600" fill="hold">
                                              <p:stCondLst>
                                                <p:cond delay="2400"/>
                                              </p:stCondLst>
                                            </p:cTn>
                                            <p:tgtEl>
                                              <p:spTgt spid="3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 calcmode="lin" valueType="num">
                                          <p:cBhvr>
                                            <p:cTn id="29" dur="1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2">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 calcmode="lin" valueType="num">
                                          <p:cBhvr>
                                            <p:cTn id="35" dur="1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2">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2">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2">
                                                <p:txEl>
                                                  <p:pRg st="1" end="1"/>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2">
                                                <p:txEl>
                                                  <p:pRg st="2" end="2"/>
                                                </p:txEl>
                                              </p:spTgt>
                                            </p:tgtEl>
                                            <p:attrNameLst>
                                              <p:attrName>style.visibility</p:attrName>
                                            </p:attrNameLst>
                                          </p:cBhvr>
                                          <p:to>
                                            <p:strVal val="visible"/>
                                          </p:to>
                                        </p:set>
                                        <p:anim calcmode="lin" valueType="num">
                                          <p:cBhvr>
                                            <p:cTn id="41" dur="1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2">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2">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2">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2">
                                                <p:txEl>
                                                  <p:pRg st="3" end="3"/>
                                                </p:txEl>
                                              </p:spTgt>
                                            </p:tgtEl>
                                            <p:attrNameLst>
                                              <p:attrName>style.visibility</p:attrName>
                                            </p:attrNameLst>
                                          </p:cBhvr>
                                          <p:to>
                                            <p:strVal val="visible"/>
                                          </p:to>
                                        </p:set>
                                        <p:anim calcmode="lin" valueType="num">
                                          <p:cBhvr>
                                            <p:cTn id="47" dur="1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2">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2">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2">
                                                <p:txEl>
                                                  <p:pRg st="3" end="3"/>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2">
                                                <p:txEl>
                                                  <p:pRg st="4" end="4"/>
                                                </p:txEl>
                                              </p:spTgt>
                                            </p:tgtEl>
                                            <p:attrNameLst>
                                              <p:attrName>style.visibility</p:attrName>
                                            </p:attrNameLst>
                                          </p:cBhvr>
                                          <p:to>
                                            <p:strVal val="visible"/>
                                          </p:to>
                                        </p:set>
                                        <p:anim calcmode="lin" valueType="num">
                                          <p:cBhvr>
                                            <p:cTn id="53" dur="10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2">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2">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14:presetBounceEnd="30000">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14:bounceEnd="30000">
                                          <p:cBhvr additive="base">
                                            <p:cTn id="61" dur="5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animBg="1"/>
          <p:bldP spid="35"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300" fill="hold">
                                              <p:stCondLst>
                                                <p:cond delay="0"/>
                                              </p:stCondLst>
                                            </p:cTn>
                                            <p:tgtEl>
                                              <p:spTgt spid="35">
                                                <p:txEl>
                                                  <p:pRg st="0" end="0"/>
                                                </p:txEl>
                                              </p:spTgt>
                                            </p:tgtEl>
                                            <p:attrNameLst>
                                              <p:attrName>r</p:attrName>
                                            </p:attrNameLst>
                                          </p:cBhvr>
                                        </p:animRot>
                                        <p:animRot by="-240000">
                                          <p:cBhvr>
                                            <p:cTn id="14" dur="600" fill="hold">
                                              <p:stCondLst>
                                                <p:cond delay="600"/>
                                              </p:stCondLst>
                                            </p:cTn>
                                            <p:tgtEl>
                                              <p:spTgt spid="35">
                                                <p:txEl>
                                                  <p:pRg st="0" end="0"/>
                                                </p:txEl>
                                              </p:spTgt>
                                            </p:tgtEl>
                                            <p:attrNameLst>
                                              <p:attrName>r</p:attrName>
                                            </p:attrNameLst>
                                          </p:cBhvr>
                                        </p:animRot>
                                        <p:animRot by="240000">
                                          <p:cBhvr>
                                            <p:cTn id="15" dur="600" fill="hold">
                                              <p:stCondLst>
                                                <p:cond delay="1200"/>
                                              </p:stCondLst>
                                            </p:cTn>
                                            <p:tgtEl>
                                              <p:spTgt spid="35">
                                                <p:txEl>
                                                  <p:pRg st="0" end="0"/>
                                                </p:txEl>
                                              </p:spTgt>
                                            </p:tgtEl>
                                            <p:attrNameLst>
                                              <p:attrName>r</p:attrName>
                                            </p:attrNameLst>
                                          </p:cBhvr>
                                        </p:animRot>
                                        <p:animRot by="-240000">
                                          <p:cBhvr>
                                            <p:cTn id="16" dur="600" fill="hold">
                                              <p:stCondLst>
                                                <p:cond delay="1800"/>
                                              </p:stCondLst>
                                            </p:cTn>
                                            <p:tgtEl>
                                              <p:spTgt spid="35">
                                                <p:txEl>
                                                  <p:pRg st="0" end="0"/>
                                                </p:txEl>
                                              </p:spTgt>
                                            </p:tgtEl>
                                            <p:attrNameLst>
                                              <p:attrName>r</p:attrName>
                                            </p:attrNameLst>
                                          </p:cBhvr>
                                        </p:animRot>
                                        <p:animRot by="120000">
                                          <p:cBhvr>
                                            <p:cTn id="17" dur="600" fill="hold">
                                              <p:stCondLst>
                                                <p:cond delay="2400"/>
                                              </p:stCondLst>
                                            </p:cTn>
                                            <p:tgtEl>
                                              <p:spTgt spid="3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 calcmode="lin" valueType="num">
                                          <p:cBhvr>
                                            <p:cTn id="29" dur="1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2">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 calcmode="lin" valueType="num">
                                          <p:cBhvr>
                                            <p:cTn id="35" dur="1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2">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2">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2">
                                                <p:txEl>
                                                  <p:pRg st="1" end="1"/>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2">
                                                <p:txEl>
                                                  <p:pRg st="2" end="2"/>
                                                </p:txEl>
                                              </p:spTgt>
                                            </p:tgtEl>
                                            <p:attrNameLst>
                                              <p:attrName>style.visibility</p:attrName>
                                            </p:attrNameLst>
                                          </p:cBhvr>
                                          <p:to>
                                            <p:strVal val="visible"/>
                                          </p:to>
                                        </p:set>
                                        <p:anim calcmode="lin" valueType="num">
                                          <p:cBhvr>
                                            <p:cTn id="41" dur="1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2">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2">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2">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2">
                                                <p:txEl>
                                                  <p:pRg st="3" end="3"/>
                                                </p:txEl>
                                              </p:spTgt>
                                            </p:tgtEl>
                                            <p:attrNameLst>
                                              <p:attrName>style.visibility</p:attrName>
                                            </p:attrNameLst>
                                          </p:cBhvr>
                                          <p:to>
                                            <p:strVal val="visible"/>
                                          </p:to>
                                        </p:set>
                                        <p:anim calcmode="lin" valueType="num">
                                          <p:cBhvr>
                                            <p:cTn id="47" dur="1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2">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2">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2">
                                                <p:txEl>
                                                  <p:pRg st="3" end="3"/>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2">
                                                <p:txEl>
                                                  <p:pRg st="4" end="4"/>
                                                </p:txEl>
                                              </p:spTgt>
                                            </p:tgtEl>
                                            <p:attrNameLst>
                                              <p:attrName>style.visibility</p:attrName>
                                            </p:attrNameLst>
                                          </p:cBhvr>
                                          <p:to>
                                            <p:strVal val="visible"/>
                                          </p:to>
                                        </p:set>
                                        <p:anim calcmode="lin" valueType="num">
                                          <p:cBhvr>
                                            <p:cTn id="53" dur="10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2">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2">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animBg="1"/>
          <p:bldP spid="35" grpId="0" build="allAtOnce"/>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C48D69-6DE7-47D6-B60A-EF04753E0499}"/>
              </a:ext>
            </a:extLst>
          </p:cNvPr>
          <p:cNvGrpSpPr/>
          <p:nvPr/>
        </p:nvGrpSpPr>
        <p:grpSpPr>
          <a:xfrm>
            <a:off x="1602250" y="1003370"/>
            <a:ext cx="10394810" cy="1596747"/>
            <a:chOff x="1356102" y="577569"/>
            <a:chExt cx="6019800" cy="1676400"/>
          </a:xfrm>
        </p:grpSpPr>
        <p:sp>
          <p:nvSpPr>
            <p:cNvPr id="10" name="Flowchart: Decision 9">
              <a:extLst>
                <a:ext uri="{FF2B5EF4-FFF2-40B4-BE49-F238E27FC236}">
                  <a16:creationId xmlns:a16="http://schemas.microsoft.com/office/drawing/2014/main" id="{55E2F092-7905-46D9-92F2-A2A4629F23D3}"/>
                </a:ext>
              </a:extLst>
            </p:cNvPr>
            <p:cNvSpPr/>
            <p:nvPr/>
          </p:nvSpPr>
          <p:spPr>
            <a:xfrm>
              <a:off x="1356102" y="577569"/>
              <a:ext cx="6019800" cy="1676400"/>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34"/>
            </a:p>
          </p:txBody>
        </p:sp>
        <p:sp>
          <p:nvSpPr>
            <p:cNvPr id="11" name="Rectangle 10">
              <a:extLst>
                <a:ext uri="{FF2B5EF4-FFF2-40B4-BE49-F238E27FC236}">
                  <a16:creationId xmlns:a16="http://schemas.microsoft.com/office/drawing/2014/main" id="{5911721A-4B53-4A65-95BD-6EBAC9EC1F5D}"/>
                </a:ext>
              </a:extLst>
            </p:cNvPr>
            <p:cNvSpPr/>
            <p:nvPr/>
          </p:nvSpPr>
          <p:spPr>
            <a:xfrm>
              <a:off x="3276099" y="1050009"/>
              <a:ext cx="2339563" cy="712501"/>
            </a:xfrm>
            <a:prstGeom prst="rect">
              <a:avLst/>
            </a:prstGeom>
          </p:spPr>
          <p:txBody>
            <a:bodyPr wrap="none">
              <a:spAutoFit/>
            </a:bodyPr>
            <a:lstStyle/>
            <a:p>
              <a:pPr algn="ctr"/>
              <a:r>
                <a:rPr lang="en-US" sz="381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INTRODUCING</a:t>
              </a:r>
            </a:p>
          </p:txBody>
        </p:sp>
      </p:grpSp>
      <p:pic>
        <p:nvPicPr>
          <p:cNvPr id="12" name="Picture 11">
            <a:extLst>
              <a:ext uri="{FF2B5EF4-FFF2-40B4-BE49-F238E27FC236}">
                <a16:creationId xmlns:a16="http://schemas.microsoft.com/office/drawing/2014/main" id="{3A46EFAF-FCA2-4526-965F-2EB6036EB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8866" y="2879773"/>
            <a:ext cx="1644788" cy="2170471"/>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FB6DAAB1-D6DC-45DA-9378-B1D9F02DA689}"/>
              </a:ext>
            </a:extLst>
          </p:cNvPr>
          <p:cNvSpPr txBox="1"/>
          <p:nvPr/>
        </p:nvSpPr>
        <p:spPr>
          <a:xfrm>
            <a:off x="6937585" y="2139790"/>
            <a:ext cx="6152815" cy="37862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Class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Four</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Subject : </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Eng</a:t>
            </a:r>
            <a:r>
              <a:rPr lang="en-US"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ish</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Unit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5</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The Little Doctor</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Activity</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bn-BD"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1.1, 1.2</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Page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12,13.</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Time </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45 min</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u</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tes</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E0E77B63-11E1-4A21-8F2F-129145412FE7}"/>
              </a:ext>
            </a:extLst>
          </p:cNvPr>
          <p:cNvSpPr>
            <a:spLocks noGrp="1"/>
          </p:cNvSpPr>
          <p:nvPr>
            <p:ph type="dt" sz="half" idx="10"/>
          </p:nvPr>
        </p:nvSpPr>
        <p:spPr/>
        <p:txBody>
          <a:bodyPr/>
          <a:lstStyle/>
          <a:p>
            <a:fld id="{0BFFB5BE-F978-4DAA-BC3A-1694CC70570F}" type="datetime1">
              <a:rPr lang="en-US" smtClean="0"/>
              <a:t>13-Jul-26</a:t>
            </a:fld>
            <a:endParaRPr lang="en-US"/>
          </a:p>
        </p:txBody>
      </p:sp>
      <p:sp>
        <p:nvSpPr>
          <p:cNvPr id="3" name="Footer Placeholder 2">
            <a:extLst>
              <a:ext uri="{FF2B5EF4-FFF2-40B4-BE49-F238E27FC236}">
                <a16:creationId xmlns:a16="http://schemas.microsoft.com/office/drawing/2014/main" id="{019ABCED-9639-4F02-89EA-8B872463ACA4}"/>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05DCA02D-7E75-48A9-8E24-638EE8A51CBC}"/>
              </a:ext>
            </a:extLst>
          </p:cNvPr>
          <p:cNvSpPr>
            <a:spLocks noGrp="1"/>
          </p:cNvSpPr>
          <p:nvPr>
            <p:ph type="sldNum" sz="quarter" idx="12"/>
          </p:nvPr>
        </p:nvSpPr>
        <p:spPr/>
        <p:txBody>
          <a:bodyPr/>
          <a:lstStyle/>
          <a:p>
            <a:fld id="{916A0175-5D69-42F5-B0AC-8D3343A0CFEE}" type="slidenum">
              <a:rPr lang="en-US" smtClean="0"/>
              <a:t>3</a:t>
            </a:fld>
            <a:endParaRPr lang="en-US"/>
          </a:p>
        </p:txBody>
      </p:sp>
    </p:spTree>
    <p:extLst>
      <p:ext uri="{BB962C8B-B14F-4D97-AF65-F5344CB8AC3E}">
        <p14:creationId xmlns:p14="http://schemas.microsoft.com/office/powerpoint/2010/main" val="17106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87735C-ECF9-4CE1-ABE4-4D1A0B749C5E}"/>
              </a:ext>
            </a:extLst>
          </p:cNvPr>
          <p:cNvSpPr/>
          <p:nvPr/>
        </p:nvSpPr>
        <p:spPr>
          <a:xfrm>
            <a:off x="2940700" y="793378"/>
            <a:ext cx="8393644" cy="620042"/>
          </a:xfrm>
          <a:prstGeom prst="rect">
            <a:avLst/>
          </a:prstGeom>
        </p:spPr>
        <p:txBody>
          <a:bodyPr wrap="none">
            <a:spAutoFit/>
          </a:bodyPr>
          <a:lstStyle/>
          <a:p>
            <a:pPr algn="ctr"/>
            <a:r>
              <a:rPr lang="en-US" sz="3429" dirty="0">
                <a:latin typeface="Book Antiqua" pitchFamily="18" charset="0"/>
              </a:rPr>
              <a:t>Can you guess what is </a:t>
            </a:r>
            <a:r>
              <a:rPr lang="en-US" sz="3429">
                <a:latin typeface="Book Antiqua" pitchFamily="18" charset="0"/>
              </a:rPr>
              <a:t>our today's </a:t>
            </a:r>
            <a:r>
              <a:rPr lang="en-US" sz="3429" dirty="0">
                <a:latin typeface="Book Antiqua" pitchFamily="18" charset="0"/>
              </a:rPr>
              <a:t>lesson?</a:t>
            </a:r>
          </a:p>
        </p:txBody>
      </p:sp>
      <p:sp>
        <p:nvSpPr>
          <p:cNvPr id="9" name="Rectangle 8">
            <a:extLst>
              <a:ext uri="{FF2B5EF4-FFF2-40B4-BE49-F238E27FC236}">
                <a16:creationId xmlns:a16="http://schemas.microsoft.com/office/drawing/2014/main" id="{0F1BB7FC-BB92-4870-B9B5-47E270786FE3}"/>
              </a:ext>
            </a:extLst>
          </p:cNvPr>
          <p:cNvSpPr/>
          <p:nvPr/>
        </p:nvSpPr>
        <p:spPr>
          <a:xfrm>
            <a:off x="2915254" y="1184096"/>
            <a:ext cx="7885492" cy="620042"/>
          </a:xfrm>
          <a:prstGeom prst="rect">
            <a:avLst/>
          </a:prstGeom>
        </p:spPr>
        <p:txBody>
          <a:bodyPr wrap="none">
            <a:spAutoFit/>
          </a:bodyPr>
          <a:lstStyle/>
          <a:p>
            <a:pPr algn="ctr"/>
            <a:r>
              <a:rPr lang="en-US" sz="3429" dirty="0">
                <a:latin typeface="Book Antiqua" pitchFamily="18" charset="0"/>
              </a:rPr>
              <a:t>What is the relationship between them?</a:t>
            </a:r>
          </a:p>
        </p:txBody>
      </p:sp>
      <p:sp>
        <p:nvSpPr>
          <p:cNvPr id="2" name="Date Placeholder 1">
            <a:extLst>
              <a:ext uri="{FF2B5EF4-FFF2-40B4-BE49-F238E27FC236}">
                <a16:creationId xmlns:a16="http://schemas.microsoft.com/office/drawing/2014/main" id="{AC4C3493-36DA-4138-868D-9D8B714480BC}"/>
              </a:ext>
            </a:extLst>
          </p:cNvPr>
          <p:cNvSpPr>
            <a:spLocks noGrp="1"/>
          </p:cNvSpPr>
          <p:nvPr>
            <p:ph type="dt" sz="half" idx="10"/>
          </p:nvPr>
        </p:nvSpPr>
        <p:spPr/>
        <p:txBody>
          <a:bodyPr/>
          <a:lstStyle/>
          <a:p>
            <a:fld id="{599EF540-9C80-4778-AAFB-47D1FCE0B175}" type="datetime1">
              <a:rPr lang="en-US" smtClean="0"/>
              <a:t>13-Jul-26</a:t>
            </a:fld>
            <a:endParaRPr lang="en-US"/>
          </a:p>
        </p:txBody>
      </p:sp>
      <p:sp>
        <p:nvSpPr>
          <p:cNvPr id="3" name="Footer Placeholder 2">
            <a:extLst>
              <a:ext uri="{FF2B5EF4-FFF2-40B4-BE49-F238E27FC236}">
                <a16:creationId xmlns:a16="http://schemas.microsoft.com/office/drawing/2014/main" id="{5BCD1040-B559-4405-A969-59B867C5F6FD}"/>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76ACEEF1-BAAA-469E-8EDA-40BFD22D293E}"/>
              </a:ext>
            </a:extLst>
          </p:cNvPr>
          <p:cNvSpPr>
            <a:spLocks noGrp="1"/>
          </p:cNvSpPr>
          <p:nvPr>
            <p:ph type="sldNum" sz="quarter" idx="12"/>
          </p:nvPr>
        </p:nvSpPr>
        <p:spPr/>
        <p:txBody>
          <a:bodyPr/>
          <a:lstStyle/>
          <a:p>
            <a:fld id="{916A0175-5D69-42F5-B0AC-8D3343A0CFEE}" type="slidenum">
              <a:rPr lang="en-US" smtClean="0"/>
              <a:t>4</a:t>
            </a:fld>
            <a:endParaRPr lang="en-US"/>
          </a:p>
        </p:txBody>
      </p:sp>
      <p:pic>
        <p:nvPicPr>
          <p:cNvPr id="7" name="Picture 6">
            <a:extLst>
              <a:ext uri="{FF2B5EF4-FFF2-40B4-BE49-F238E27FC236}">
                <a16:creationId xmlns:a16="http://schemas.microsoft.com/office/drawing/2014/main" id="{6E1AE2C4-6E59-2520-646E-2B0B9AD7F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565" y="1804138"/>
            <a:ext cx="5146869" cy="3944164"/>
          </a:xfrm>
          <a:prstGeom prst="rect">
            <a:avLst/>
          </a:prstGeom>
        </p:spPr>
      </p:pic>
    </p:spTree>
    <p:extLst>
      <p:ext uri="{BB962C8B-B14F-4D97-AF65-F5344CB8AC3E}">
        <p14:creationId xmlns:p14="http://schemas.microsoft.com/office/powerpoint/2010/main" val="36056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2D05B4-0587-46CE-8FFD-28CC10D8C50D}"/>
              </a:ext>
            </a:extLst>
          </p:cNvPr>
          <p:cNvSpPr txBox="1"/>
          <p:nvPr/>
        </p:nvSpPr>
        <p:spPr>
          <a:xfrm flipH="1">
            <a:off x="4569237" y="1016432"/>
            <a:ext cx="4577528" cy="620042"/>
          </a:xfrm>
          <a:prstGeom prst="rect">
            <a:avLst/>
          </a:prstGeom>
          <a:noFill/>
          <a:ln>
            <a:solidFill>
              <a:schemeClr val="accent6">
                <a:lumMod val="40000"/>
                <a:lumOff val="60000"/>
              </a:schemeClr>
            </a:solid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429" dirty="0">
                <a:solidFill>
                  <a:schemeClr val="tx1"/>
                </a:solidFill>
                <a:latin typeface="Book Antiqua" pitchFamily="18" charset="0"/>
              </a:rPr>
              <a:t>Today's</a:t>
            </a:r>
            <a:r>
              <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rPr>
              <a:t> </a:t>
            </a:r>
            <a:r>
              <a:rPr lang="en-US" sz="3429" dirty="0">
                <a:solidFill>
                  <a:schemeClr val="tx1"/>
                </a:solidFill>
                <a:latin typeface="Book Antiqua" pitchFamily="18" charset="0"/>
              </a:rPr>
              <a:t>Our</a:t>
            </a:r>
            <a:r>
              <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rPr>
              <a:t> </a:t>
            </a:r>
            <a:r>
              <a:rPr lang="en-US" sz="3429" dirty="0">
                <a:solidFill>
                  <a:schemeClr val="tx1"/>
                </a:solidFill>
                <a:latin typeface="Book Antiqua" pitchFamily="18" charset="0"/>
              </a:rPr>
              <a:t>Lesson</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7" name="TextBox 6">
            <a:extLst>
              <a:ext uri="{FF2B5EF4-FFF2-40B4-BE49-F238E27FC236}">
                <a16:creationId xmlns:a16="http://schemas.microsoft.com/office/drawing/2014/main" id="{2849B628-1B4C-4DDF-89BB-58D2C91D55BB}"/>
              </a:ext>
            </a:extLst>
          </p:cNvPr>
          <p:cNvSpPr txBox="1"/>
          <p:nvPr/>
        </p:nvSpPr>
        <p:spPr>
          <a:xfrm>
            <a:off x="1357460" y="2007326"/>
            <a:ext cx="8049299" cy="2988880"/>
          </a:xfrm>
          <a:prstGeom prst="rect">
            <a:avLst/>
          </a:prstGeom>
          <a:noFill/>
        </p:spPr>
        <p:txBody>
          <a:bodyPr wrap="square" rtlCol="0">
            <a:prstTxWarp prst="textWave1">
              <a:avLst/>
            </a:prstTxWarp>
            <a:spAutoFit/>
          </a:bodyPr>
          <a:lstStyle/>
          <a:p>
            <a:pPr algn="ctr"/>
            <a:r>
              <a:rPr lang="en-US" sz="4191" b="1">
                <a:ln w="17780" cmpd="sng">
                  <a:solidFill>
                    <a:srgbClr val="FFFFFF"/>
                  </a:solidFill>
                  <a:prstDash val="solid"/>
                  <a:miter lim="800000"/>
                </a:ln>
                <a:solidFill>
                  <a:sysClr val="windowText" lastClr="000000"/>
                </a:solidFill>
                <a:effectLst>
                  <a:outerShdw blurRad="50800" algn="tl" rotWithShape="0">
                    <a:srgbClr val="000000"/>
                  </a:outerShdw>
                </a:effectLst>
                <a:latin typeface="Book Antiqua" pitchFamily="18" charset="0"/>
              </a:rPr>
              <a:t>The Little Doctor</a:t>
            </a:r>
            <a:endParaRPr lang="en-US" sz="4191" b="1" dirty="0">
              <a:ln w="17780" cmpd="sng">
                <a:solidFill>
                  <a:srgbClr val="FFFFFF"/>
                </a:solidFill>
                <a:prstDash val="solid"/>
                <a:miter lim="800000"/>
              </a:ln>
              <a:solidFill>
                <a:sysClr val="windowText" lastClr="000000"/>
              </a:solidFill>
              <a:effectLst>
                <a:outerShdw blurRad="50800" algn="tl" rotWithShape="0">
                  <a:srgbClr val="000000"/>
                </a:outerShdw>
              </a:effectLst>
              <a:latin typeface="Book Antiqua" pitchFamily="18" charset="0"/>
            </a:endParaRPr>
          </a:p>
        </p:txBody>
      </p:sp>
      <p:sp>
        <p:nvSpPr>
          <p:cNvPr id="8" name="Rectangle 7">
            <a:extLst>
              <a:ext uri="{FF2B5EF4-FFF2-40B4-BE49-F238E27FC236}">
                <a16:creationId xmlns:a16="http://schemas.microsoft.com/office/drawing/2014/main" id="{13379688-D395-474E-A267-85FBAE8F581F}"/>
              </a:ext>
            </a:extLst>
          </p:cNvPr>
          <p:cNvSpPr/>
          <p:nvPr/>
        </p:nvSpPr>
        <p:spPr>
          <a:xfrm>
            <a:off x="1707191" y="4219308"/>
            <a:ext cx="3664577" cy="1147750"/>
          </a:xfrm>
          <a:prstGeom prst="rect">
            <a:avLst/>
          </a:prstGeom>
          <a:ln>
            <a:solidFill>
              <a:schemeClr val="accent5">
                <a:lumMod val="40000"/>
                <a:lumOff val="60000"/>
              </a:schemeClr>
            </a:solidFill>
          </a:ln>
        </p:spPr>
        <p:txBody>
          <a:bodyPr wrap="square">
            <a:spAutoFit/>
          </a:bodyPr>
          <a:lstStyle/>
          <a:p>
            <a:r>
              <a:rPr lang="en-US" sz="3429" dirty="0">
                <a:latin typeface="Book Antiqua" pitchFamily="18" charset="0"/>
              </a:rPr>
              <a:t>Unit </a:t>
            </a:r>
            <a:r>
              <a:rPr lang="en-US" sz="3429">
                <a:latin typeface="Book Antiqua" pitchFamily="18" charset="0"/>
              </a:rPr>
              <a:t>- 5.</a:t>
            </a:r>
            <a:endParaRPr lang="en-US" sz="3429" dirty="0">
              <a:latin typeface="Book Antiqua" pitchFamily="18" charset="0"/>
            </a:endParaRPr>
          </a:p>
          <a:p>
            <a:r>
              <a:rPr lang="en-US" sz="3429">
                <a:latin typeface="Book Antiqua" pitchFamily="18" charset="0"/>
              </a:rPr>
              <a:t>1.1, 1.2</a:t>
            </a:r>
            <a:endParaRPr lang="en-US" sz="3429" dirty="0">
              <a:latin typeface="Book Antiqua" pitchFamily="18" charset="0"/>
            </a:endParaRPr>
          </a:p>
        </p:txBody>
      </p:sp>
      <p:sp>
        <p:nvSpPr>
          <p:cNvPr id="2" name="Date Placeholder 1">
            <a:extLst>
              <a:ext uri="{FF2B5EF4-FFF2-40B4-BE49-F238E27FC236}">
                <a16:creationId xmlns:a16="http://schemas.microsoft.com/office/drawing/2014/main" id="{77DC3F10-55BA-4C4D-9773-B5804C5533BA}"/>
              </a:ext>
            </a:extLst>
          </p:cNvPr>
          <p:cNvSpPr>
            <a:spLocks noGrp="1"/>
          </p:cNvSpPr>
          <p:nvPr>
            <p:ph type="dt" sz="half" idx="10"/>
          </p:nvPr>
        </p:nvSpPr>
        <p:spPr/>
        <p:txBody>
          <a:bodyPr/>
          <a:lstStyle/>
          <a:p>
            <a:fld id="{0037C303-6C97-4410-A5FF-F4BE812BE6AC}" type="datetime1">
              <a:rPr lang="en-US" smtClean="0"/>
              <a:t>13-Jul-26</a:t>
            </a:fld>
            <a:endParaRPr lang="en-US"/>
          </a:p>
        </p:txBody>
      </p:sp>
      <p:sp>
        <p:nvSpPr>
          <p:cNvPr id="3" name="Footer Placeholder 2">
            <a:extLst>
              <a:ext uri="{FF2B5EF4-FFF2-40B4-BE49-F238E27FC236}">
                <a16:creationId xmlns:a16="http://schemas.microsoft.com/office/drawing/2014/main" id="{E775AE1B-2217-4520-9D79-738DE0ED8742}"/>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5E584A43-CB35-4240-844E-C323BCA70BD6}"/>
              </a:ext>
            </a:extLst>
          </p:cNvPr>
          <p:cNvSpPr>
            <a:spLocks noGrp="1"/>
          </p:cNvSpPr>
          <p:nvPr>
            <p:ph type="sldNum" sz="quarter" idx="12"/>
          </p:nvPr>
        </p:nvSpPr>
        <p:spPr/>
        <p:txBody>
          <a:bodyPr/>
          <a:lstStyle/>
          <a:p>
            <a:fld id="{916A0175-5D69-42F5-B0AC-8D3343A0CFEE}" type="slidenum">
              <a:rPr lang="en-US" smtClean="0"/>
              <a:t>5</a:t>
            </a:fld>
            <a:endParaRPr lang="en-US"/>
          </a:p>
        </p:txBody>
      </p:sp>
      <p:pic>
        <p:nvPicPr>
          <p:cNvPr id="9" name="Picture 8">
            <a:extLst>
              <a:ext uri="{FF2B5EF4-FFF2-40B4-BE49-F238E27FC236}">
                <a16:creationId xmlns:a16="http://schemas.microsoft.com/office/drawing/2014/main" id="{991846A0-2946-9A21-7EDE-E6E1A53A3FD5}"/>
              </a:ext>
            </a:extLst>
          </p:cNvPr>
          <p:cNvPicPr>
            <a:picLocks noChangeAspect="1"/>
          </p:cNvPicPr>
          <p:nvPr/>
        </p:nvPicPr>
        <p:blipFill>
          <a:blip r:embed="rId2">
            <a:extLst>
              <a:ext uri="{28A0092B-C50C-407E-A947-70E740481C1C}">
                <a14:useLocalDpi xmlns:a14="http://schemas.microsoft.com/office/drawing/2010/main" val="0"/>
              </a:ext>
            </a:extLst>
          </a:blip>
          <a:srcRect t="4831" b="4831"/>
          <a:stretch/>
        </p:blipFill>
        <p:spPr>
          <a:xfrm>
            <a:off x="9481837" y="2270713"/>
            <a:ext cx="3346286" cy="2316574"/>
          </a:xfrm>
          <a:prstGeom prst="rect">
            <a:avLst/>
          </a:prstGeom>
        </p:spPr>
      </p:pic>
    </p:spTree>
    <p:extLst>
      <p:ext uri="{BB962C8B-B14F-4D97-AF65-F5344CB8AC3E}">
        <p14:creationId xmlns:p14="http://schemas.microsoft.com/office/powerpoint/2010/main" val="10383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2000"/>
                                        <p:tgtEl>
                                          <p:spTgt spid="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95BF10-A3A4-42B8-973F-835A6EE90E81}"/>
              </a:ext>
            </a:extLst>
          </p:cNvPr>
          <p:cNvSpPr txBox="1"/>
          <p:nvPr/>
        </p:nvSpPr>
        <p:spPr>
          <a:xfrm>
            <a:off x="4797380" y="841172"/>
            <a:ext cx="4134465" cy="620042"/>
          </a:xfrm>
          <a:prstGeom prst="rect">
            <a:avLst/>
          </a:prstGeom>
          <a:no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429" b="1" dirty="0">
                <a:solidFill>
                  <a:schemeClr val="tx1"/>
                </a:solidFill>
                <a:latin typeface="Book Antiqua" pitchFamily="18" charset="0"/>
              </a:rPr>
              <a:t>Learning Outcomes</a:t>
            </a:r>
          </a:p>
        </p:txBody>
      </p:sp>
      <p:sp>
        <p:nvSpPr>
          <p:cNvPr id="8" name="TextBox 7">
            <a:extLst>
              <a:ext uri="{FF2B5EF4-FFF2-40B4-BE49-F238E27FC236}">
                <a16:creationId xmlns:a16="http://schemas.microsoft.com/office/drawing/2014/main" id="{76FF8500-95A5-4061-8DA5-21232952353A}"/>
              </a:ext>
            </a:extLst>
          </p:cNvPr>
          <p:cNvSpPr txBox="1"/>
          <p:nvPr/>
        </p:nvSpPr>
        <p:spPr>
          <a:xfrm>
            <a:off x="2710876" y="1426694"/>
            <a:ext cx="4445448" cy="56137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048" dirty="0">
                <a:solidFill>
                  <a:schemeClr val="tx1"/>
                </a:solidFill>
                <a:latin typeface="Book Antiqua" pitchFamily="18" charset="0"/>
              </a:rPr>
              <a:t>Students will be able to:-</a:t>
            </a:r>
          </a:p>
        </p:txBody>
      </p:sp>
      <p:sp>
        <p:nvSpPr>
          <p:cNvPr id="9" name="TextBox 8">
            <a:extLst>
              <a:ext uri="{FF2B5EF4-FFF2-40B4-BE49-F238E27FC236}">
                <a16:creationId xmlns:a16="http://schemas.microsoft.com/office/drawing/2014/main" id="{8597B938-F78C-4AF5-8D3A-725BD47CE37C}"/>
              </a:ext>
            </a:extLst>
          </p:cNvPr>
          <p:cNvSpPr txBox="1"/>
          <p:nvPr/>
        </p:nvSpPr>
        <p:spPr>
          <a:xfrm>
            <a:off x="2710876" y="1983683"/>
            <a:ext cx="8853292" cy="419666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67" i="1" dirty="0">
                <a:solidFill>
                  <a:srgbClr val="0070C0"/>
                </a:solidFill>
                <a:latin typeface="Book Antiqua" pitchFamily="18" charset="0"/>
              </a:rPr>
              <a:t>Listening:-</a:t>
            </a:r>
          </a:p>
          <a:p>
            <a:r>
              <a:rPr lang="en-US" sz="2667" dirty="0">
                <a:solidFill>
                  <a:schemeClr val="tx1"/>
                </a:solidFill>
                <a:latin typeface="Book Antiqua" pitchFamily="18" charset="0"/>
              </a:rPr>
              <a:t>    4.3.1 - enjoy and understand simple stories.</a:t>
            </a:r>
          </a:p>
          <a:p>
            <a:r>
              <a:rPr lang="en-US" sz="2667" i="1" dirty="0">
                <a:solidFill>
                  <a:srgbClr val="0070C0"/>
                </a:solidFill>
                <a:latin typeface="Book Antiqua" pitchFamily="18" charset="0"/>
              </a:rPr>
              <a:t>Speaking:-</a:t>
            </a:r>
          </a:p>
          <a:p>
            <a:r>
              <a:rPr lang="en-US" sz="2667" dirty="0">
                <a:solidFill>
                  <a:schemeClr val="tx1"/>
                </a:solidFill>
                <a:latin typeface="Book Antiqua" pitchFamily="18" charset="0"/>
              </a:rPr>
              <a:t>    3.1.1 - ask and answer </a:t>
            </a:r>
            <a:r>
              <a:rPr lang="en-US" sz="2667" dirty="0" err="1">
                <a:solidFill>
                  <a:schemeClr val="tx1"/>
                </a:solidFill>
                <a:latin typeface="Book Antiqua" pitchFamily="18" charset="0"/>
              </a:rPr>
              <a:t>Wh</a:t>
            </a:r>
            <a:r>
              <a:rPr lang="en-US" sz="2667" dirty="0">
                <a:solidFill>
                  <a:schemeClr val="tx1"/>
                </a:solidFill>
                <a:latin typeface="Book Antiqua" pitchFamily="18" charset="0"/>
              </a:rPr>
              <a:t> questions.</a:t>
            </a:r>
          </a:p>
          <a:p>
            <a:r>
              <a:rPr lang="en-US" sz="2667" i="1" dirty="0">
                <a:solidFill>
                  <a:srgbClr val="0070C0"/>
                </a:solidFill>
                <a:latin typeface="Book Antiqua" pitchFamily="18" charset="0"/>
              </a:rPr>
              <a:t>Reading:-</a:t>
            </a:r>
          </a:p>
          <a:p>
            <a:r>
              <a:rPr lang="en-US" sz="2667" dirty="0">
                <a:solidFill>
                  <a:schemeClr val="tx1"/>
                </a:solidFill>
                <a:latin typeface="Book Antiqua" pitchFamily="18" charset="0"/>
              </a:rPr>
              <a:t>    5.1.1 - read simple paragraphs.</a:t>
            </a:r>
          </a:p>
          <a:p>
            <a:r>
              <a:rPr lang="en-US" sz="2667" i="1" dirty="0">
                <a:solidFill>
                  <a:srgbClr val="0070C0"/>
                </a:solidFill>
                <a:latin typeface="Book Antiqua" pitchFamily="18" charset="0"/>
              </a:rPr>
              <a:t>Writing:-</a:t>
            </a:r>
          </a:p>
          <a:p>
            <a:r>
              <a:rPr lang="en-US" sz="2667" dirty="0">
                <a:solidFill>
                  <a:schemeClr val="tx1"/>
                </a:solidFill>
                <a:latin typeface="Book Antiqua" pitchFamily="18" charset="0"/>
              </a:rPr>
              <a:t>    8.1.3 - write sentence from the text book or model.</a:t>
            </a:r>
          </a:p>
          <a:p>
            <a:r>
              <a:rPr lang="en-US" sz="2667" dirty="0">
                <a:solidFill>
                  <a:schemeClr val="tx1"/>
                </a:solidFill>
                <a:latin typeface="Book Antiqua" pitchFamily="18" charset="0"/>
              </a:rPr>
              <a:t>    10.1.1 - write short and simple paragraphs answering a</a:t>
            </a:r>
          </a:p>
          <a:p>
            <a:r>
              <a:rPr lang="en-US" sz="2667" dirty="0">
                <a:solidFill>
                  <a:schemeClr val="tx1"/>
                </a:solidFill>
                <a:latin typeface="Book Antiqua" pitchFamily="18" charset="0"/>
              </a:rPr>
              <a:t>    set of questions.</a:t>
            </a:r>
          </a:p>
        </p:txBody>
      </p:sp>
      <p:sp>
        <p:nvSpPr>
          <p:cNvPr id="2" name="Date Placeholder 1">
            <a:extLst>
              <a:ext uri="{FF2B5EF4-FFF2-40B4-BE49-F238E27FC236}">
                <a16:creationId xmlns:a16="http://schemas.microsoft.com/office/drawing/2014/main" id="{B25A8D15-5BB9-4A0B-A114-6147B53DF3F5}"/>
              </a:ext>
            </a:extLst>
          </p:cNvPr>
          <p:cNvSpPr>
            <a:spLocks noGrp="1"/>
          </p:cNvSpPr>
          <p:nvPr>
            <p:ph type="dt" sz="half" idx="10"/>
          </p:nvPr>
        </p:nvSpPr>
        <p:spPr/>
        <p:txBody>
          <a:bodyPr/>
          <a:lstStyle/>
          <a:p>
            <a:fld id="{1BACE24B-ADAF-455C-8FC0-E09457BD8103}" type="datetime1">
              <a:rPr lang="en-US" smtClean="0"/>
              <a:t>13-Jul-26</a:t>
            </a:fld>
            <a:endParaRPr lang="en-US"/>
          </a:p>
        </p:txBody>
      </p:sp>
      <p:sp>
        <p:nvSpPr>
          <p:cNvPr id="3" name="Footer Placeholder 2">
            <a:extLst>
              <a:ext uri="{FF2B5EF4-FFF2-40B4-BE49-F238E27FC236}">
                <a16:creationId xmlns:a16="http://schemas.microsoft.com/office/drawing/2014/main" id="{A93ED3B7-81BC-4AE9-82C6-0EEC2274AB93}"/>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C9CC31CA-5802-44A3-A064-381206C6DE5A}"/>
              </a:ext>
            </a:extLst>
          </p:cNvPr>
          <p:cNvSpPr>
            <a:spLocks noGrp="1"/>
          </p:cNvSpPr>
          <p:nvPr>
            <p:ph type="sldNum" sz="quarter" idx="12"/>
          </p:nvPr>
        </p:nvSpPr>
        <p:spPr/>
        <p:txBody>
          <a:bodyPr/>
          <a:lstStyle/>
          <a:p>
            <a:fld id="{916A0175-5D69-42F5-B0AC-8D3343A0CFEE}" type="slidenum">
              <a:rPr lang="en-US" smtClean="0"/>
              <a:t>6</a:t>
            </a:fld>
            <a:endParaRPr lang="en-US"/>
          </a:p>
        </p:txBody>
      </p:sp>
    </p:spTree>
    <p:extLst>
      <p:ext uri="{BB962C8B-B14F-4D97-AF65-F5344CB8AC3E}">
        <p14:creationId xmlns:p14="http://schemas.microsoft.com/office/powerpoint/2010/main" val="33137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6D780-9EAA-4C63-BBB1-252B0CA327F2}"/>
              </a:ext>
            </a:extLst>
          </p:cNvPr>
          <p:cNvSpPr/>
          <p:nvPr/>
        </p:nvSpPr>
        <p:spPr>
          <a:xfrm>
            <a:off x="3894689" y="694547"/>
            <a:ext cx="5926622" cy="620042"/>
          </a:xfrm>
          <a:prstGeom prst="rect">
            <a:avLst/>
          </a:prstGeom>
        </p:spPr>
        <p:txBody>
          <a:bodyPr wrap="none">
            <a:spAutoFit/>
          </a:bodyPr>
          <a:lstStyle/>
          <a:p>
            <a:pPr algn="ctr"/>
            <a:r>
              <a:rPr lang="en-US" sz="3429">
                <a:latin typeface="Times New Roman" panose="02020603050405020304" pitchFamily="18" charset="0"/>
                <a:cs typeface="Times New Roman" panose="02020603050405020304" pitchFamily="18" charset="0"/>
              </a:rPr>
              <a:t>Who </a:t>
            </a:r>
            <a:r>
              <a:rPr lang="en-US" sz="3429" dirty="0">
                <a:latin typeface="Times New Roman" panose="02020603050405020304" pitchFamily="18" charset="0"/>
                <a:cs typeface="Times New Roman" panose="02020603050405020304" pitchFamily="18" charset="0"/>
              </a:rPr>
              <a:t>can you see in the picture?</a:t>
            </a:r>
          </a:p>
        </p:txBody>
      </p:sp>
      <p:sp>
        <p:nvSpPr>
          <p:cNvPr id="6" name="Rectangle 5">
            <a:extLst>
              <a:ext uri="{FF2B5EF4-FFF2-40B4-BE49-F238E27FC236}">
                <a16:creationId xmlns:a16="http://schemas.microsoft.com/office/drawing/2014/main" id="{EFEE0553-6A34-476A-88FE-C48550930573}"/>
              </a:ext>
            </a:extLst>
          </p:cNvPr>
          <p:cNvSpPr/>
          <p:nvPr/>
        </p:nvSpPr>
        <p:spPr>
          <a:xfrm>
            <a:off x="759354" y="938390"/>
            <a:ext cx="2254271" cy="620042"/>
          </a:xfrm>
          <a:prstGeom prst="rect">
            <a:avLst/>
          </a:prstGeom>
        </p:spPr>
        <p:txBody>
          <a:bodyPr wrap="none">
            <a:spAutoFit/>
          </a:bodyPr>
          <a:lstStyle/>
          <a:p>
            <a:pPr algn="ctr"/>
            <a:r>
              <a:rPr lang="en-US" sz="3429" dirty="0">
                <a:latin typeface="Times New Roman" panose="02020603050405020304" pitchFamily="18" charset="0"/>
                <a:cs typeface="Times New Roman" panose="02020603050405020304" pitchFamily="18" charset="0"/>
              </a:rPr>
              <a:t>New Words</a:t>
            </a:r>
          </a:p>
        </p:txBody>
      </p:sp>
      <p:sp>
        <p:nvSpPr>
          <p:cNvPr id="7" name="Rectangle 6">
            <a:extLst>
              <a:ext uri="{FF2B5EF4-FFF2-40B4-BE49-F238E27FC236}">
                <a16:creationId xmlns:a16="http://schemas.microsoft.com/office/drawing/2014/main" id="{C2D9E940-099F-44A2-AEB3-4F980BEA6430}"/>
              </a:ext>
            </a:extLst>
          </p:cNvPr>
          <p:cNvSpPr/>
          <p:nvPr/>
        </p:nvSpPr>
        <p:spPr>
          <a:xfrm>
            <a:off x="829064" y="2367926"/>
            <a:ext cx="1478290" cy="620042"/>
          </a:xfrm>
          <a:prstGeom prst="rect">
            <a:avLst/>
          </a:prstGeom>
        </p:spPr>
        <p:txBody>
          <a:bodyPr wrap="none">
            <a:spAutoFit/>
          </a:bodyPr>
          <a:lstStyle/>
          <a:p>
            <a:pPr algn="ctr"/>
            <a:r>
              <a:rPr lang="en-US" sz="3429" b="1">
                <a:latin typeface="Times New Roman" panose="02020603050405020304" pitchFamily="18" charset="0"/>
                <a:cs typeface="Times New Roman" panose="02020603050405020304" pitchFamily="18" charset="0"/>
              </a:rPr>
              <a:t>Doctor</a:t>
            </a:r>
            <a:endParaRPr lang="en-US" sz="3429"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4FF9A9-1642-4BE2-A3A5-A6EA5E36859B}"/>
              </a:ext>
            </a:extLst>
          </p:cNvPr>
          <p:cNvSpPr/>
          <p:nvPr/>
        </p:nvSpPr>
        <p:spPr>
          <a:xfrm>
            <a:off x="8066053" y="2367926"/>
            <a:ext cx="4797640" cy="620042"/>
          </a:xfrm>
          <a:prstGeom prst="rect">
            <a:avLst/>
          </a:prstGeom>
          <a:noFill/>
          <a:ln>
            <a:solidFill>
              <a:schemeClr val="accent6">
                <a:lumMod val="60000"/>
                <a:lumOff val="40000"/>
              </a:schemeClr>
            </a:solidFill>
          </a:ln>
        </p:spPr>
        <p:txBody>
          <a:bodyPr wrap="square">
            <a:spAutoFit/>
          </a:bodyPr>
          <a:lstStyle/>
          <a:p>
            <a:pPr algn="ctr"/>
            <a:r>
              <a:rPr lang="en-US" sz="3429" b="1">
                <a:latin typeface="Times New Roman" panose="02020603050405020304" pitchFamily="18" charset="0"/>
                <a:cs typeface="Times New Roman" panose="02020603050405020304" pitchFamily="18" charset="0"/>
              </a:rPr>
              <a:t>Who treatment patient.</a:t>
            </a:r>
            <a:endParaRPr lang="en-US" sz="3429"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3CC7FB7-B4B2-40C7-B753-82D2AE073185}"/>
              </a:ext>
            </a:extLst>
          </p:cNvPr>
          <p:cNvSpPr/>
          <p:nvPr/>
        </p:nvSpPr>
        <p:spPr>
          <a:xfrm>
            <a:off x="748554" y="3429000"/>
            <a:ext cx="12218891" cy="3046988"/>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Aliya is a student of class four. She is one of the little doctors of her school. A little doctor works for the physical wellbeing of students. She visits the classes and takes measurement Of the height, weight and temperature of students. She helps to distribute deworming tablets and vitamin capsules among the students. She suggests the students to take the deworming tablets after a meal. She asks them to drink safe water. She also asks the students to wash hands before taking food. Aliya keeps the health records of the students. When a student feels sick or gets hurt, she responds quickly with a first aid box. She also informs teachers in case of an emergency. Aliya enjoys her work as little doctor.</a:t>
            </a:r>
            <a:endParaRPr lang="en-US" sz="24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6E1072E6-1C59-4722-9356-6E172FB55FD8}"/>
              </a:ext>
            </a:extLst>
          </p:cNvPr>
          <p:cNvSpPr>
            <a:spLocks noGrp="1"/>
          </p:cNvSpPr>
          <p:nvPr>
            <p:ph type="dt" sz="half" idx="10"/>
          </p:nvPr>
        </p:nvSpPr>
        <p:spPr/>
        <p:txBody>
          <a:bodyPr/>
          <a:lstStyle/>
          <a:p>
            <a:fld id="{0A690682-4277-4A4D-93AC-9ECE6B1D84F3}" type="datetime1">
              <a:rPr lang="en-US" smtClean="0"/>
              <a:t>13-Jul-26</a:t>
            </a:fld>
            <a:endParaRPr lang="en-US"/>
          </a:p>
        </p:txBody>
      </p:sp>
      <p:sp>
        <p:nvSpPr>
          <p:cNvPr id="3" name="Footer Placeholder 2">
            <a:extLst>
              <a:ext uri="{FF2B5EF4-FFF2-40B4-BE49-F238E27FC236}">
                <a16:creationId xmlns:a16="http://schemas.microsoft.com/office/drawing/2014/main" id="{45E0D9CB-BBCE-4D6D-8A5F-78DC27059334}"/>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60903217-35E1-428B-ABAE-11744CF8EB44}"/>
              </a:ext>
            </a:extLst>
          </p:cNvPr>
          <p:cNvSpPr>
            <a:spLocks noGrp="1"/>
          </p:cNvSpPr>
          <p:nvPr>
            <p:ph type="sldNum" sz="quarter" idx="12"/>
          </p:nvPr>
        </p:nvSpPr>
        <p:spPr/>
        <p:txBody>
          <a:bodyPr/>
          <a:lstStyle/>
          <a:p>
            <a:fld id="{916A0175-5D69-42F5-B0AC-8D3343A0CFEE}" type="slidenum">
              <a:rPr lang="en-US" smtClean="0"/>
              <a:t>7</a:t>
            </a:fld>
            <a:endParaRPr lang="en-US"/>
          </a:p>
        </p:txBody>
      </p:sp>
      <p:pic>
        <p:nvPicPr>
          <p:cNvPr id="9" name="Picture 8">
            <a:extLst>
              <a:ext uri="{FF2B5EF4-FFF2-40B4-BE49-F238E27FC236}">
                <a16:creationId xmlns:a16="http://schemas.microsoft.com/office/drawing/2014/main" id="{C57BE004-8400-D42B-5610-BE937F6A9B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4689" y="1374538"/>
            <a:ext cx="3012207" cy="2054462"/>
          </a:xfrm>
          <a:prstGeom prst="rect">
            <a:avLst/>
          </a:prstGeom>
        </p:spPr>
      </p:pic>
    </p:spTree>
    <p:extLst>
      <p:ext uri="{BB962C8B-B14F-4D97-AF65-F5344CB8AC3E}">
        <p14:creationId xmlns:p14="http://schemas.microsoft.com/office/powerpoint/2010/main" val="15094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xit" presetSubtype="0" fill="hold" grpId="0" nodeType="clickEffect">
                                  <p:stCondLst>
                                    <p:cond delay="0"/>
                                  </p:stCondLst>
                                  <p:childTnLst>
                                    <p:anim from="(ppt_x)" to="(ppt_x+1)" calcmode="lin" valueType="num">
                                      <p:cBhvr>
                                        <p:cTn id="11" dur="1000">
                                          <p:stCondLst>
                                            <p:cond delay="0"/>
                                          </p:stCondLst>
                                        </p:cTn>
                                        <p:tgtEl>
                                          <p:spTgt spid="5"/>
                                        </p:tgtEl>
                                        <p:attrNameLst>
                                          <p:attrName>ppt_x</p:attrName>
                                        </p:attrNameLst>
                                      </p:cBhvr>
                                    </p:anim>
                                    <p:anim from="0" to="-1.0" calcmode="lin" valueType="num">
                                      <p:cBhvr>
                                        <p:cTn id="12" dur="200" accel="50000">
                                          <p:stCondLst>
                                            <p:cond delay="0"/>
                                          </p:stCondLst>
                                        </p:cTn>
                                        <p:tgtEl>
                                          <p:spTgt spid="5"/>
                                        </p:tgtEl>
                                        <p:attrNameLst>
                                          <p:attrName>xshear</p:attrName>
                                        </p:attrNameLst>
                                      </p:cBhvr>
                                    </p:anim>
                                    <p:set>
                                      <p:cBhvr>
                                        <p:cTn id="13" dur="800">
                                          <p:stCondLst>
                                            <p:cond delay="200"/>
                                          </p:stCondLst>
                                        </p:cTn>
                                        <p:tgtEl>
                                          <p:spTgt spid="5"/>
                                        </p:tgtEl>
                                        <p:attrNameLst>
                                          <p:attrName>xshear</p:attrName>
                                        </p:attrNameLst>
                                      </p:cBhvr>
                                      <p:to>
                                        <p:strVal val="-1.0"/>
                                      </p:to>
                                    </p:set>
                                    <p:set>
                                      <p:cBhvr>
                                        <p:cTn id="14" dur="1" fill="hold">
                                          <p:stCondLst>
                                            <p:cond delay="999"/>
                                          </p:stCondLst>
                                        </p:cTn>
                                        <p:tgtEl>
                                          <p:spTgt spid="5"/>
                                        </p:tgtEl>
                                        <p:attrNameLst>
                                          <p:attrName>style.visibility</p:attrName>
                                        </p:attrNameLst>
                                      </p:cBhvr>
                                      <p:to>
                                        <p:strVal val="hidden"/>
                                      </p:to>
                                    </p:set>
                                  </p:childTnLst>
                                </p:cTn>
                              </p:par>
                              <p:par>
                                <p:cTn id="15" presetID="6" presetClass="entr" presetSubtype="16" fill="hold" grpId="0" nodeType="with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20" presetClass="emph" presetSubtype="0" fill="hold" grpId="1" nodeType="withEffect">
                                  <p:stCondLst>
                                    <p:cond delay="0"/>
                                  </p:stCondLst>
                                  <p:iterate type="lt">
                                    <p:tmPct val="10000"/>
                                  </p:iterate>
                                  <p:childTnLst>
                                    <p:set>
                                      <p:cBhvr override="childStyle">
                                        <p:cTn id="19" dur="500" autoRev="1" fill="hold"/>
                                        <p:tgtEl>
                                          <p:spTgt spid="7"/>
                                        </p:tgtEl>
                                        <p:attrNameLst>
                                          <p:attrName>style.color</p:attrName>
                                        </p:attrNameLst>
                                      </p:cBhvr>
                                      <p:to>
                                        <p:clrVal>
                                          <a:schemeClr val="accent2"/>
                                        </p:clrVal>
                                      </p:to>
                                    </p:set>
                                    <p:set>
                                      <p:cBhvr>
                                        <p:cTn id="20" dur="500" autoRev="1" fill="hold"/>
                                        <p:tgtEl>
                                          <p:spTgt spid="7"/>
                                        </p:tgtEl>
                                        <p:attrNameLst>
                                          <p:attrName>fillcolor</p:attrName>
                                        </p:attrNameLst>
                                      </p:cBhvr>
                                      <p:to>
                                        <p:clrVal>
                                          <a:schemeClr val="accent2"/>
                                        </p:clrVal>
                                      </p:to>
                                    </p:set>
                                    <p:set>
                                      <p:cBhvr>
                                        <p:cTn id="21" dur="500" autoRev="1" fill="hold"/>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85DA8-5EF3-42FA-8EF2-A0F0B17ABE99}"/>
              </a:ext>
            </a:extLst>
          </p:cNvPr>
          <p:cNvSpPr/>
          <p:nvPr/>
        </p:nvSpPr>
        <p:spPr>
          <a:xfrm>
            <a:off x="4802789" y="609600"/>
            <a:ext cx="3631122" cy="620042"/>
          </a:xfrm>
          <a:prstGeom prst="rect">
            <a:avLst/>
          </a:prstGeom>
        </p:spPr>
        <p:txBody>
          <a:bodyPr wrap="none">
            <a:spAutoFit/>
          </a:bodyPr>
          <a:lstStyle/>
          <a:p>
            <a:r>
              <a:rPr lang="en-US" sz="3429" b="1">
                <a:latin typeface="Book Antiqua" pitchFamily="18" charset="0"/>
              </a:rPr>
              <a:t>The Little Doctor</a:t>
            </a:r>
            <a:endParaRPr lang="en-US" sz="3429" dirty="0"/>
          </a:p>
        </p:txBody>
      </p:sp>
      <p:sp>
        <p:nvSpPr>
          <p:cNvPr id="7" name="Oval Callout 4">
            <a:extLst>
              <a:ext uri="{FF2B5EF4-FFF2-40B4-BE49-F238E27FC236}">
                <a16:creationId xmlns:a16="http://schemas.microsoft.com/office/drawing/2014/main" id="{F540A09C-882B-4B5B-A9AD-855C7C2F2D00}"/>
              </a:ext>
            </a:extLst>
          </p:cNvPr>
          <p:cNvSpPr/>
          <p:nvPr/>
        </p:nvSpPr>
        <p:spPr>
          <a:xfrm>
            <a:off x="3782291" y="1140643"/>
            <a:ext cx="8907327" cy="4901938"/>
          </a:xfrm>
          <a:prstGeom prst="wedgeEllipseCallout">
            <a:avLst>
              <a:gd name="adj1" fmla="val -60828"/>
              <a:gd name="adj2" fmla="val 33344"/>
            </a:avLst>
          </a:prstGeom>
          <a:noFill/>
          <a:ln>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Aliya is a student of class four. She is one of the little doctors of her school. A little doctor works for the physical wellbeing of students. She visits the classes and takes measurement Of the height, weight and temperature of students. She helps to distribute deworming tablets and vitamin capsules among the students.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6">
            <a:extLst>
              <a:ext uri="{FF2B5EF4-FFF2-40B4-BE49-F238E27FC236}">
                <a16:creationId xmlns:a16="http://schemas.microsoft.com/office/drawing/2014/main" id="{BE567E96-DEB9-4ACB-A847-1C04F9183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32" b="6832"/>
          <a:stretch/>
        </p:blipFill>
        <p:spPr bwMode="auto">
          <a:xfrm>
            <a:off x="875733" y="3607686"/>
            <a:ext cx="1983387" cy="21690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3E42693-3DC9-43DB-A5D6-A2A0CC8D0954}"/>
              </a:ext>
            </a:extLst>
          </p:cNvPr>
          <p:cNvSpPr>
            <a:spLocks noGrp="1"/>
          </p:cNvSpPr>
          <p:nvPr>
            <p:ph type="dt" sz="half" idx="10"/>
          </p:nvPr>
        </p:nvSpPr>
        <p:spPr/>
        <p:txBody>
          <a:bodyPr/>
          <a:lstStyle/>
          <a:p>
            <a:fld id="{0F800342-3F30-4018-BF40-76D62EBC61BE}" type="datetime1">
              <a:rPr lang="en-US" smtClean="0"/>
              <a:t>13-Jul-26</a:t>
            </a:fld>
            <a:endParaRPr lang="en-US"/>
          </a:p>
        </p:txBody>
      </p:sp>
      <p:sp>
        <p:nvSpPr>
          <p:cNvPr id="3" name="Footer Placeholder 2">
            <a:extLst>
              <a:ext uri="{FF2B5EF4-FFF2-40B4-BE49-F238E27FC236}">
                <a16:creationId xmlns:a16="http://schemas.microsoft.com/office/drawing/2014/main" id="{5BE79FA2-F320-4B4A-ACEC-51F1CFAF1982}"/>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E008D74F-2FC2-42BC-AF3B-CF9E0F29CB10}"/>
              </a:ext>
            </a:extLst>
          </p:cNvPr>
          <p:cNvSpPr>
            <a:spLocks noGrp="1"/>
          </p:cNvSpPr>
          <p:nvPr>
            <p:ph type="sldNum" sz="quarter" idx="12"/>
          </p:nvPr>
        </p:nvSpPr>
        <p:spPr/>
        <p:txBody>
          <a:bodyPr/>
          <a:lstStyle/>
          <a:p>
            <a:fld id="{916A0175-5D69-42F5-B0AC-8D3343A0CFEE}" type="slidenum">
              <a:rPr lang="en-US" smtClean="0"/>
              <a:t>8</a:t>
            </a:fld>
            <a:endParaRPr lang="en-US"/>
          </a:p>
        </p:txBody>
      </p:sp>
    </p:spTree>
    <p:extLst>
      <p:ext uri="{BB962C8B-B14F-4D97-AF65-F5344CB8AC3E}">
        <p14:creationId xmlns:p14="http://schemas.microsoft.com/office/powerpoint/2010/main" val="2054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a:extLst>
            <a:ext uri="{FF2B5EF4-FFF2-40B4-BE49-F238E27FC236}">
              <a16:creationId xmlns:a16="http://schemas.microsoft.com/office/drawing/2014/main" id="{B17DCBCF-3419-2E33-432D-3CC130F173F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C53FC15-525E-477D-6166-AC8B720E005E}"/>
              </a:ext>
            </a:extLst>
          </p:cNvPr>
          <p:cNvSpPr/>
          <p:nvPr/>
        </p:nvSpPr>
        <p:spPr>
          <a:xfrm>
            <a:off x="4802789" y="609600"/>
            <a:ext cx="3631122" cy="620042"/>
          </a:xfrm>
          <a:prstGeom prst="rect">
            <a:avLst/>
          </a:prstGeom>
        </p:spPr>
        <p:txBody>
          <a:bodyPr wrap="none">
            <a:spAutoFit/>
          </a:bodyPr>
          <a:lstStyle/>
          <a:p>
            <a:r>
              <a:rPr lang="en-US" sz="3429" b="1">
                <a:latin typeface="Book Antiqua" pitchFamily="18" charset="0"/>
              </a:rPr>
              <a:t>The Little Doctor</a:t>
            </a:r>
            <a:endParaRPr lang="en-US" sz="3429" dirty="0"/>
          </a:p>
        </p:txBody>
      </p:sp>
      <p:sp>
        <p:nvSpPr>
          <p:cNvPr id="7" name="Oval Callout 4">
            <a:extLst>
              <a:ext uri="{FF2B5EF4-FFF2-40B4-BE49-F238E27FC236}">
                <a16:creationId xmlns:a16="http://schemas.microsoft.com/office/drawing/2014/main" id="{6739B3E3-915B-F6C9-6DEF-213867BE9FAB}"/>
              </a:ext>
            </a:extLst>
          </p:cNvPr>
          <p:cNvSpPr/>
          <p:nvPr/>
        </p:nvSpPr>
        <p:spPr>
          <a:xfrm>
            <a:off x="3601039" y="1140643"/>
            <a:ext cx="9088579" cy="4901938"/>
          </a:xfrm>
          <a:prstGeom prst="wedgeEllipseCallout">
            <a:avLst>
              <a:gd name="adj1" fmla="val -68644"/>
              <a:gd name="adj2" fmla="val 36524"/>
            </a:avLst>
          </a:prstGeom>
          <a:noFill/>
          <a:ln>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She suggests the students to take the deworming tablets after a meal. She asks them to drink safe water. She also asks the students to wash hands before taking food. Aliya keeps the health records of the students. When a student feels sick or gets hurt, she responds quickly with a first aid box. She also informs teachers in case of an emergency. Aliya enjoys her work as little doctor.</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6">
            <a:extLst>
              <a:ext uri="{FF2B5EF4-FFF2-40B4-BE49-F238E27FC236}">
                <a16:creationId xmlns:a16="http://schemas.microsoft.com/office/drawing/2014/main" id="{5B250BDF-36EE-9B00-ABFD-33F9403AF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32" b="6832"/>
          <a:stretch/>
        </p:blipFill>
        <p:spPr bwMode="auto">
          <a:xfrm>
            <a:off x="875733" y="3607686"/>
            <a:ext cx="1983387" cy="21690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F70B933-9A41-E477-FA36-D479B0640A9D}"/>
              </a:ext>
            </a:extLst>
          </p:cNvPr>
          <p:cNvSpPr>
            <a:spLocks noGrp="1"/>
          </p:cNvSpPr>
          <p:nvPr>
            <p:ph type="dt" sz="half" idx="10"/>
          </p:nvPr>
        </p:nvSpPr>
        <p:spPr/>
        <p:txBody>
          <a:bodyPr/>
          <a:lstStyle/>
          <a:p>
            <a:fld id="{2E751778-EDCB-4DB0-8FF9-113AEC0DB3A8}" type="datetime1">
              <a:rPr lang="en-US" smtClean="0"/>
              <a:t>13-Jul-26</a:t>
            </a:fld>
            <a:endParaRPr lang="en-US"/>
          </a:p>
        </p:txBody>
      </p:sp>
      <p:sp>
        <p:nvSpPr>
          <p:cNvPr id="3" name="Footer Placeholder 2">
            <a:extLst>
              <a:ext uri="{FF2B5EF4-FFF2-40B4-BE49-F238E27FC236}">
                <a16:creationId xmlns:a16="http://schemas.microsoft.com/office/drawing/2014/main" id="{AAFAE1C6-BA3C-9BE1-7E11-AE350C59E4B7}"/>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19F08352-44D8-FA66-94A8-CA818D6CB32F}"/>
              </a:ext>
            </a:extLst>
          </p:cNvPr>
          <p:cNvSpPr>
            <a:spLocks noGrp="1"/>
          </p:cNvSpPr>
          <p:nvPr>
            <p:ph type="sldNum" sz="quarter" idx="12"/>
          </p:nvPr>
        </p:nvSpPr>
        <p:spPr/>
        <p:txBody>
          <a:bodyPr/>
          <a:lstStyle/>
          <a:p>
            <a:fld id="{916A0175-5D69-42F5-B0AC-8D3343A0CFEE}" type="slidenum">
              <a:rPr lang="en-US" smtClean="0"/>
              <a:t>9</a:t>
            </a:fld>
            <a:endParaRPr lang="en-US"/>
          </a:p>
        </p:txBody>
      </p:sp>
    </p:spTree>
    <p:extLst>
      <p:ext uri="{BB962C8B-B14F-4D97-AF65-F5344CB8AC3E}">
        <p14:creationId xmlns:p14="http://schemas.microsoft.com/office/powerpoint/2010/main" val="490253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860</TotalTime>
  <Words>1196</Words>
  <Application>Microsoft Office PowerPoint</Application>
  <PresentationFormat>Custom</PresentationFormat>
  <Paragraphs>165</Paragraphs>
  <Slides>19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Arial Black</vt:lpstr>
      <vt:lpstr>Book Antiqua</vt:lpstr>
      <vt:lpstr>Calibri</vt:lpstr>
      <vt:lpstr>Calibri Light</vt:lpstr>
      <vt:lpstr>Garamond</vt:lpstr>
      <vt:lpstr>Monotype Corsiva</vt:lpstr>
      <vt:lpstr>NikoshBAN</vt:lpstr>
      <vt:lpstr>Niskosband</vt:lpstr>
      <vt:lpstr>Times New Roman</vt:lpstr>
      <vt:lpstr>Wingdings</vt:lpstr>
      <vt:lpstr>Organic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Belayet Hossain</dc:creator>
  <cp:lastModifiedBy>Belayet Hossain</cp:lastModifiedBy>
  <cp:revision>586</cp:revision>
  <dcterms:created xsi:type="dcterms:W3CDTF">2018-06-25T00:08:03Z</dcterms:created>
  <dcterms:modified xsi:type="dcterms:W3CDTF">2026-07-13T16:58:30Z</dcterms:modified>
</cp:coreProperties>
</file>