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32"/>
  </p:notesMasterIdLst>
  <p:sldIdLst>
    <p:sldId id="312" r:id="rId2"/>
    <p:sldId id="368" r:id="rId3"/>
    <p:sldId id="269" r:id="rId4"/>
    <p:sldId id="341" r:id="rId5"/>
    <p:sldId id="380" r:id="rId6"/>
    <p:sldId id="332" r:id="rId7"/>
    <p:sldId id="333" r:id="rId8"/>
    <p:sldId id="334" r:id="rId9"/>
    <p:sldId id="335" r:id="rId10"/>
    <p:sldId id="336" r:id="rId11"/>
    <p:sldId id="342" r:id="rId12"/>
    <p:sldId id="338" r:id="rId13"/>
    <p:sldId id="343" r:id="rId14"/>
    <p:sldId id="344" r:id="rId15"/>
    <p:sldId id="350" r:id="rId16"/>
    <p:sldId id="349" r:id="rId17"/>
    <p:sldId id="351" r:id="rId18"/>
    <p:sldId id="352" r:id="rId19"/>
    <p:sldId id="339" r:id="rId20"/>
    <p:sldId id="354" r:id="rId21"/>
    <p:sldId id="355" r:id="rId22"/>
    <p:sldId id="375" r:id="rId23"/>
    <p:sldId id="376" r:id="rId24"/>
    <p:sldId id="353" r:id="rId25"/>
    <p:sldId id="359" r:id="rId26"/>
    <p:sldId id="378" r:id="rId27"/>
    <p:sldId id="356" r:id="rId28"/>
    <p:sldId id="369" r:id="rId29"/>
    <p:sldId id="379" r:id="rId30"/>
    <p:sldId id="3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99CC"/>
    <a:srgbClr val="CCCCFF"/>
    <a:srgbClr val="CCECFF"/>
    <a:srgbClr val="FFFFCC"/>
    <a:srgbClr val="009900"/>
    <a:srgbClr val="0000CC"/>
    <a:srgbClr val="FF33CC"/>
    <a:srgbClr val="A50021"/>
    <a:srgbClr val="EB1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06" autoAdjust="0"/>
  </p:normalViewPr>
  <p:slideViewPr>
    <p:cSldViewPr>
      <p:cViewPr>
        <p:scale>
          <a:sx n="35" d="100"/>
          <a:sy n="35" d="100"/>
        </p:scale>
        <p:origin x="2076" y="86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6-07-15T12:49:11.44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4798 2295 0,'0'-70'86,"35"35"-78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6-07-15T12:49:25.05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1599 1495 0,'-35'35'135,"1"0"-127,-1-1 12,0 36-14,0-35 7,1 0-4,-1-1 4,-35 36-2,36-35 0,-1-1 5,0 1-4,0 0-2,0 0 10,1-1-18,-1 36 6,-35-70 8,36 35-8,-1-1 0,0 1 0,0-35 0,1 35 5,-1 0-1,-35-1-5,70-68 163,35-1-160,0-69-3,0 69 4,-1-35-9,36-34 14,34-35-14,-69-35 7,139 35-2,-70-35 5,-69 70-10,0 35 6,-1 34 3,36-69-3,-35 69-1,-1 0 9,1 0 2,-70 70 244,1 0-256,-1 0 7,-35-1-9,70 1 8,-34 35-8,-1-36 6,0 36-5,0-35 3,1-1 0,-36 36 0,35-35 1,0-1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6-07-15T12:49:28.184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3129 4867 0,'-35'-35'141,"1"35"-122,-1 35-11,35 0 0,-70 0 6,36 34-11,-1 1 9,0 34-10,-69 35 6,34 35 2,-34-35 1,69 35-7,-35-35 9,36-35-11,-1-69 6,0 0 0,0-1 0,35 1 0,-69 0 0,34 0 1,35 34 2,0-34-7,-35 0 6,1-1-2,34 1 0,-35 0-1,0 0 12,35 34 10,0-103 186,0 68-198,0-68-10,35-1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6-07-15T12:49:29.61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3199 6431 0,'0'105'9,"0"-70"-3,0-1 4,0 1-3,0 0 120,-70 104-119,35 0 0,-69 104 1,35-104-1,34 35-1,35 35 1,-70-70 0,35-35 4,35-69-7,0 0 4,-34-1 13,68-68 107,1-1-121,0-69 3,139-36-7,69-138 5,-34-34-2,139-36 1,-70-69 0,-35 104 6,-34 70-12,34-36 6,-139 140 0,-69 35 7,0 69-14,0 1 7,-70 34 177,-35 34-175,-103 71 2,-36 68-3,-34 1 0,-36 104 1,36-34 1,-139 103-3,277-242 0,1-105 0,69 34 12,0 1 42,70-139 45,104-105-101,35-138 5,104-71-2,70 1 1,-70 0-3,105 0 3,-175 0-5,36 104 6,-71 70-5,-68 138 4,-36 1-4,-34 69 3,-104 70 140,34 0-140,0 0 1,0 34 2,-104 1 5,70 69 0,-1-70-4,35-69 2,-34 35-11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6-07-15T12:49:33.193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32997 2712 0,'0'-35'93,"35"0"62,34 1-84,-34-36 17,0 70-48,0-35-24,0 1-8,-1-1 14,71 0-18,-36-35 3,105 36 4,35-36-2,-70 35-1,104-69-6,-104 35 8,-34 34-4,-1-35 5,-69 36-5,-105 34 217,35 0-214,1 0-1,-1 0 0,0 0 0,0 69 0,-69-69 0,34 35 0,-103 0 0,33-35 0,1 69 0,35-34 3,0-35-6,69 35 2,0-35 235,0 0-226,35-35-5,0-104 1,0-139-3,70-35-2,-70 104 2,70 70-3,-36 0 5,-34-35-7,0 105 0,0 104 179,0-1-177,-104 71 2,-35 34 0,-35 104 0,35 0 2,35 1-4,-1-105 3,1 69-2,34-34 1,36-35 4,-36 35-1,35-139-10,35 0 7,-34-1 8,68-34 152,36-34-143,-35-105-15,69-35-3,0 35 1,35-35 1,105 0-3,-140 35 1,0-35 4,1 35-6,-1 35 3,-69 69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6-07-15T12:49:39.89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32928 3233 0,'34'0'150,"1"0"-115,0 0-22,0-34 2,-1 34-11,36 0 2,-35-35 4,34 35-2,-34-35 0,0 0 30,0 35-12,34-34-8,-34 34 1,0 0-2,0 0-6,69-70-1,-69 35-3,34 0 0,35 35 1,1-104-4,-36 104 5,-34-35-1,0 1 8,34 34 136,-34-35-104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6-07-15T12:49:01.95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4590 18772 0</inkml:trace>
  <inkml:trace contextRef="#ctx0" brushRef="#br0" timeOffset="1190">695 17243 0,'0'-35'154,"0"0"-140,0 0-6,0-34 8,0 34-9,0 0 1,0 1 0,70-1 2,-35-69-4,-35 34 3,34-104 1,36 105-5,-35 34 4,-35-35-2,34 36 2,-34-1-2,35 0 4,-35 0-2,0 1-5,35-71 7,-35 71 10,0-1-4,35 0 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ভিডিও</a:t>
            </a:r>
            <a:r>
              <a:rPr lang="en-US" baseline="0" dirty="0"/>
              <a:t> </a:t>
            </a:r>
            <a:r>
              <a:rPr lang="en-US" baseline="0" dirty="0" err="1"/>
              <a:t>প্রদর্শনের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মনোযোগ</a:t>
            </a:r>
            <a:r>
              <a:rPr lang="en-US" baseline="0" dirty="0"/>
              <a:t> </a:t>
            </a:r>
            <a:r>
              <a:rPr lang="en-US" baseline="0" dirty="0" err="1"/>
              <a:t>আকর্ষণ</a:t>
            </a:r>
            <a:r>
              <a:rPr lang="en-US" baseline="0" dirty="0"/>
              <a:t> ও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মেধা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Nikosh" pitchFamily="2" charset="0"/>
                <a:cs typeface="Nikosh" pitchFamily="2" charset="0"/>
              </a:rPr>
              <a:t>তেতত্রিশ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1200" baseline="0" dirty="0" err="1">
                <a:latin typeface="Nikosh" pitchFamily="2" charset="0"/>
                <a:cs typeface="Nikosh" pitchFamily="2" charset="0"/>
              </a:rPr>
              <a:t>চৌত্রিশ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>
                <a:latin typeface="Nikosh" pitchFamily="2" charset="0"/>
                <a:cs typeface="Nikosh" pitchFamily="2" charset="0"/>
              </a:rPr>
              <a:t>নং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>
                <a:latin typeface="Nikosh" pitchFamily="2" charset="0"/>
                <a:cs typeface="Nikosh" pitchFamily="2" charset="0"/>
              </a:rPr>
              <a:t>স্লাইটের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120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>
                <a:latin typeface="Nikosh" pitchFamily="2" charset="0"/>
                <a:cs typeface="Nikosh" pitchFamily="2" charset="0"/>
              </a:rPr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সাত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বার</a:t>
            </a:r>
            <a:r>
              <a:rPr lang="en-US" dirty="0"/>
              <a:t> </a:t>
            </a:r>
            <a:r>
              <a:rPr lang="en-US" dirty="0" err="1"/>
              <a:t>স্লাইটে</a:t>
            </a:r>
            <a:r>
              <a:rPr lang="en-US" baseline="0" dirty="0"/>
              <a:t> ১ম </a:t>
            </a:r>
            <a:r>
              <a:rPr lang="en-US" baseline="0" dirty="0" err="1"/>
              <a:t>ঘটনা</a:t>
            </a:r>
            <a:r>
              <a:rPr lang="en-US" baseline="0" dirty="0"/>
              <a:t> </a:t>
            </a:r>
            <a:r>
              <a:rPr lang="en-US" baseline="0" dirty="0" err="1"/>
              <a:t>বর্ণনা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এগার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তের</a:t>
            </a:r>
            <a:r>
              <a:rPr lang="en-US" baseline="0" dirty="0"/>
              <a:t> </a:t>
            </a:r>
            <a:r>
              <a:rPr lang="en-US" baseline="0" dirty="0" err="1"/>
              <a:t>স্লাইটে</a:t>
            </a:r>
            <a:r>
              <a:rPr lang="en-US" baseline="0" dirty="0"/>
              <a:t> ২য় </a:t>
            </a:r>
            <a:r>
              <a:rPr lang="en-US" baseline="0" dirty="0" err="1"/>
              <a:t>ঘটনা</a:t>
            </a:r>
            <a:r>
              <a:rPr lang="en-US" baseline="0" dirty="0"/>
              <a:t> </a:t>
            </a:r>
            <a:r>
              <a:rPr lang="en-US" baseline="0" dirty="0" err="1"/>
              <a:t>বর্ণনা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একক</a:t>
            </a:r>
            <a:r>
              <a:rPr lang="en-US" baseline="0" dirty="0"/>
              <a:t> </a:t>
            </a:r>
            <a:r>
              <a:rPr lang="en-US" baseline="0" dirty="0" err="1"/>
              <a:t>কাজে</a:t>
            </a:r>
            <a:r>
              <a:rPr lang="en-US" baseline="0" dirty="0"/>
              <a:t> </a:t>
            </a:r>
            <a:r>
              <a:rPr lang="en-US" baseline="0" dirty="0" err="1"/>
              <a:t>মাথা</a:t>
            </a:r>
            <a:r>
              <a:rPr lang="en-US" baseline="0" dirty="0"/>
              <a:t> </a:t>
            </a:r>
            <a:r>
              <a:rPr lang="en-US" baseline="0" dirty="0" err="1"/>
              <a:t>খাটানো</a:t>
            </a:r>
            <a:r>
              <a:rPr lang="en-US" baseline="0" dirty="0"/>
              <a:t> </a:t>
            </a:r>
            <a:r>
              <a:rPr lang="en-US" baseline="0" dirty="0" err="1"/>
              <a:t>পদ্ধতির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মেধা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পনের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বাইশ</a:t>
            </a:r>
            <a:r>
              <a:rPr lang="en-US" baseline="0" dirty="0"/>
              <a:t> </a:t>
            </a:r>
            <a:r>
              <a:rPr lang="en-US" baseline="0" dirty="0" err="1"/>
              <a:t>নং</a:t>
            </a:r>
            <a:r>
              <a:rPr lang="en-US" baseline="0" dirty="0"/>
              <a:t> </a:t>
            </a:r>
            <a:r>
              <a:rPr lang="en-US" baseline="0" dirty="0" err="1"/>
              <a:t>স্লাইটে</a:t>
            </a:r>
            <a:r>
              <a:rPr lang="en-US" baseline="0" dirty="0"/>
              <a:t> </a:t>
            </a:r>
            <a:r>
              <a:rPr lang="en-US" baseline="0" dirty="0" err="1"/>
              <a:t>ইন্টারনেট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প্রাপ্তির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সমস্যা</a:t>
            </a:r>
            <a:r>
              <a:rPr lang="en-US" baseline="0" dirty="0"/>
              <a:t> </a:t>
            </a:r>
            <a:r>
              <a:rPr lang="en-US" baseline="0" dirty="0" err="1"/>
              <a:t>সমাধানের</a:t>
            </a:r>
            <a:r>
              <a:rPr lang="en-US" baseline="0" dirty="0"/>
              <a:t> </a:t>
            </a:r>
            <a:r>
              <a:rPr lang="en-US" baseline="0" dirty="0" err="1"/>
              <a:t>ক্ষেত্রসমূহ</a:t>
            </a:r>
            <a:r>
              <a:rPr lang="en-US" baseline="0" dirty="0"/>
              <a:t> </a:t>
            </a:r>
            <a:r>
              <a:rPr lang="en-US" baseline="0" dirty="0" err="1"/>
              <a:t>বর্ণনা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তেইশ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একত্রিশ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স্লাইটের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প্রতিষ্ঠানসমূহের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D8D3-5697-422E-A429-7852178B2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77F2E-66EA-46D1-89D7-AAA1BD368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F0856-010B-4F69-9BCF-385DE70C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4CD-4DA5-4E45-BB31-F385AC660F12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C1982-6FDA-407A-8499-E118E535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F6047-4445-45E9-9580-E6A0D8BB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FD5B-3570-4153-8235-1457CBD04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4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E848-5E42-402A-81CC-41B7ABE8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9B179-2761-4EC4-ADF7-1236D0561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C757-674D-4F20-8397-E40CE148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E868-1681-4D8E-A88B-3093D26CE434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1FE7-8D32-41EA-9BE2-FF2FE167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2206D-8D75-4B35-AF33-CC8AF104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248D-E451-4F13-83C6-AE5FE7E00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27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BE177-F9E1-42EC-BB9F-88524A4C4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C3316-415C-477F-B1B4-AFFC2B5E9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7F92F-D26A-4DEC-9858-F690B5DC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31C3-CCEB-4FE7-AC34-FED82755EE9B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D8BBB-5F5F-48B8-B5E2-A921C185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8942-D62E-42BD-A121-CFA8C27B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838-08B5-4314-AF2F-9379A4381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33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9E4F-D47B-44DD-84B7-B5D616B4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2D6C-7146-4C0C-AE06-70449F67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10C78-2EA2-458F-A0E4-339C3137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107-0B82-461C-AB54-CC882D962910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0A612-6F52-452D-8538-1BA0D58B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5D485-5C8F-4720-AACF-D4E591F8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8C7-69C1-4EDE-9419-8FC5D87DF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689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FBE2-A5AB-481F-AE12-93A96ECF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DA3B7-628E-45D8-AD58-900DC353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80344-2FBA-4421-A985-8D66EA5B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FEFE-52F4-483A-8D02-9B5A2800DEAA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02A6-F8C0-4658-AA3E-7D4E29FD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F088-409E-4B8D-B435-B0C6B1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82F3-A9C8-4983-8F1E-A6C0CA808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45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9960-6D27-458C-8EBE-980E2FAE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9A8A-AE09-43FB-B6B5-F878F4E94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1DAA5-4E67-44F3-B4FD-7A0C994BA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D33F9-A3BB-4A39-BEC7-95C308F6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DC62-6B16-4502-B323-6BAD93FBF11B}" type="datetime3">
              <a:rPr lang="en-US" smtClean="0"/>
              <a:t>15 July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D3E1F-BB1A-4D84-9E60-CBDC4AA2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559F6-9239-4B6C-BCBE-85202C50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718-6C8E-448E-9B88-ABC6A3348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61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B38D-8B60-49E2-9E77-C6BF2C2B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4F4C7-1972-486C-9C5B-0476BBE05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3F632-5720-41B7-872E-433C176F9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4DA33-05D1-4D9F-8DA8-248F35138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551B7C-80B4-48C6-A810-4AC53B107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9079E-F7E1-4C51-889B-E18DBD3A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7AE-8B87-405B-BF8E-12847ECA9432}" type="datetime3">
              <a:rPr lang="en-US" smtClean="0"/>
              <a:t>15 July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AB468-FDBD-40A5-A67C-BF45335C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88FC2-48D1-49B4-9A40-04EB9AFA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999A-1BE6-429E-AC0B-F2566AE3D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015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4A9D-0147-4879-9F17-3BB3F9E1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A2CE1-C62F-40CD-B679-C0CEDC88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B5FE-C549-4A3A-8EF5-0193C70F9AD1}" type="datetime3">
              <a:rPr lang="en-US" smtClean="0"/>
              <a:t>15 July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0D323-0D18-40D0-BB2A-8B7C7636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4C022-DC34-48D2-9E8A-C0C66B60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F2A-BF18-4C14-BAD1-A35CE4C55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811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F240-99F4-48AA-B899-0DA64839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F553-3789-4093-914E-503A36D84CBD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7636A-FF57-456A-8450-05BA0544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FEAAF-C8BF-4A05-B7AE-EC207006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E5DF-9B6F-439F-B636-A7926697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760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095B-13E6-4FCC-9A9D-108D23D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F76C-F870-4B40-A75A-30AEF9ED2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B7221-D8BB-4364-BEE1-DF8235037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62F4D-254A-400F-BDA6-44202479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C4FD-53DD-4798-BE7D-341BD1F7B09A}" type="datetime3">
              <a:rPr lang="en-US" smtClean="0"/>
              <a:t>15 July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A149D-2FCF-4639-9AF6-374D609F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3C20A-CF04-4A6F-B16B-66FC3E96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DC8-9408-4883-B3E7-19D610AD4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93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F84D-02FD-4533-A76C-C6361AAB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77AE6-FC82-4BF7-9138-1857010C6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04D57-8CCA-4280-9116-3C2B16574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30AA1-1D37-49D1-A335-B8E0109E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E740-1C68-49DC-BF29-B8B5E3974EE3}" type="datetime3">
              <a:rPr lang="en-US" smtClean="0"/>
              <a:t>15 July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673EC-FFC1-4C70-B7B4-6B4B67E0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335D-7FB2-4400-98F8-D705A0B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AE14-7463-48DD-ACA7-DC91B9271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373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D5FEC-804C-4B58-96DF-1D17C63A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222F0-79DB-4DC8-A592-915C3BF8D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9C6A-F971-437A-B427-4AB1AA2E3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91D4-509F-4FA1-A173-6B9CE389D5D6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E6510-1C2D-4563-975F-BBF5AE86B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788D-AE62-49C3-81EB-4BA85669E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4E5DF-9B6F-439F-B636-A79266973F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1BDFA8-041E-4305-A8C5-B3B630C4C3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1"/>
            <a:ext cx="2467944" cy="18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CE78616-1980-4417-BEC5-8514B65A9F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276" y="-321276"/>
            <a:ext cx="1828800" cy="247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31EE8E9-7672-4B6B-BD74-F169C96E28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52000" y="-1"/>
            <a:ext cx="2540000" cy="19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F8D31DC-060E-4F52-8FAB-359CFD1A7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82202" y="4648203"/>
            <a:ext cx="1879598" cy="25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897419-83AA-4BC5-8690-2F0CF04318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 spd="slow">
    <p:fade/>
  </p:transition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emf"/><Relationship Id="rId17" Type="http://schemas.openxmlformats.org/officeDocument/2006/relationships/image" Target="../media/image3.png"/><Relationship Id="rId2" Type="http://schemas.openxmlformats.org/officeDocument/2006/relationships/image" Target="../media/image9.jpe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9543" y="34290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40" y="3129368"/>
            <a:ext cx="4146928" cy="3214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C87E3-6F10-48FF-B4B2-7CD78A20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72F-07A1-49C5-A8E4-BE8E31D8035C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C5CA5-0352-42D0-AD69-DB39DA59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5BB28-31BF-4E4D-8F42-216FD1487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118460"/>
      </p:ext>
    </p:extLst>
  </p:cSld>
  <p:clrMapOvr>
    <a:masterClrMapping/>
  </p:clrMapOvr>
  <p:transition spd="slow" advTm="306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10335 L -0.10382 -0.08277 C -0.11545 -0.12578 -0.14444 -0.17456 -0.17778 -0.21965 C -0.21528 -0.27514 -0.24861 -0.3126 -0.27934 -0.33179 L -0.41753 -0.43052 " pathEditMode="relative" rAng="13611866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29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5884" y="1099314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ঘটনা-২</a:t>
            </a:r>
            <a:r>
              <a:rPr lang="bn-BD" sz="4000" u="sng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3400" y="2459504"/>
            <a:ext cx="3810000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ছুটিতে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3340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807200"/>
            <a:ext cx="7086600" cy="432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89D8-CF59-4D4D-B545-1A150539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EAFA-E091-4F8F-9030-C2CC398D9205}" type="datetime3">
              <a:rPr lang="en-US" smtClean="0"/>
              <a:t>15 July 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42A9F6-3A40-42D5-AFA9-FCF3633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5F0A3-91DE-4A68-99AE-2A86B4B07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942448"/>
      </p:ext>
    </p:extLst>
  </p:cSld>
  <p:clrMapOvr>
    <a:masterClrMapping/>
  </p:clrMapOvr>
  <p:transition spd="slow" advTm="32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4473" y="2506156"/>
            <a:ext cx="4800600" cy="1323439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1314" name="Picture 2" descr="C:\Users\Motiar\Desktop\11111111111111111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50427"/>
            <a:ext cx="6477000" cy="47561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76400" y="53340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743B4-0AE2-468C-90DA-785A4DFB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410B-CFB4-4FC7-BF3E-25A321DD42D3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96984-074C-41E0-9FBA-9D59A6CE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7082F-EC5C-47BC-91C9-BB9531789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942448"/>
      </p:ext>
    </p:extLst>
  </p:cSld>
  <p:clrMapOvr>
    <a:masterClrMapping/>
  </p:clrMapOvr>
  <p:transition spd="slow" advTm="25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94988" y="1752600"/>
            <a:ext cx="4835012" cy="3170099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সিঙ্গপুরের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81" name="Picture 1" descr="C:\Users\Motiar\Desktop\f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45" y="1512878"/>
            <a:ext cx="5613143" cy="3832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01296" y="533400"/>
            <a:ext cx="7257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99BD2-66E1-4AD6-9326-B07CEBAF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C386-0554-4B12-81EA-9DC7A5318207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8CAC09-01D4-4928-9DC3-1279EE92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D6D50-A54A-4271-9565-2219D8FFA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042224"/>
      </p:ext>
    </p:extLst>
  </p:cSld>
  <p:clrMapOvr>
    <a:masterClrMapping/>
  </p:clrMapOvr>
  <p:transition spd="slow" advTm="22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1"/>
            <a:ext cx="5257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4648200"/>
            <a:ext cx="108966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9330" name="Picture 2" descr="E:\MOTIAR\D,contennt Picture 2\pie_chart_stick_figure_runner_sm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90046"/>
            <a:ext cx="4267200" cy="2047875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00241-C85D-4CB0-B853-C90CAC42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2F95-9D1F-4448-BEC2-2DA4DA3FAFFE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9766C-99D8-44F2-81F3-E10E0696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4454D-72DE-4849-BD96-CDD08396A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</p:cSld>
  <p:clrMapOvr>
    <a:masterClrMapping/>
  </p:clrMapOvr>
  <p:transition spd="slow" advTm="3622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1888871" y="1614595"/>
            <a:ext cx="26875" cy="187637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9857320" y="1529306"/>
            <a:ext cx="26875" cy="187637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1905001" y="1448827"/>
            <a:ext cx="8000999" cy="80479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50565" y="1077069"/>
            <a:ext cx="0" cy="501964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504705"/>
            <a:ext cx="8686801" cy="646331"/>
          </a:xfrm>
          <a:prstGeom prst="rect">
            <a:avLst/>
          </a:prstGeom>
          <a:solidFill>
            <a:srgbClr val="FFCC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600" b="1" u="sng" spc="150" dirty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spc="150" dirty="0">
              <a:ln w="11430">
                <a:solidFill>
                  <a:srgbClr val="00206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6" descr="http://cms.somewhereinblog.net/ciu/image/111605/xlarge/?token_id=81c919b465bac1a18954fde953f689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0" y="3547259"/>
            <a:ext cx="3224011" cy="159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0" y="3473651"/>
            <a:ext cx="3352415" cy="168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048721" y="5057159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68415" y="1541429"/>
            <a:ext cx="6188" cy="64065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35334" y="5214638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42" y="1699131"/>
            <a:ext cx="2917716" cy="1937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1" name="Straight Arrow Connector 50"/>
          <p:cNvCxnSpPr/>
          <p:nvPr/>
        </p:nvCxnSpPr>
        <p:spPr>
          <a:xfrm flipH="1">
            <a:off x="5917440" y="1583826"/>
            <a:ext cx="26875" cy="187637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430541" y="1529306"/>
            <a:ext cx="6188" cy="64065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13" y="3492483"/>
            <a:ext cx="3941787" cy="169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87" y="1756747"/>
            <a:ext cx="2664142" cy="1855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TextBox 55"/>
          <p:cNvSpPr txBox="1"/>
          <p:nvPr/>
        </p:nvSpPr>
        <p:spPr>
          <a:xfrm>
            <a:off x="1605908" y="300452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9335" y="5095602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7325" y="3152810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048"/>
          <p:cNvGrpSpPr/>
          <p:nvPr/>
        </p:nvGrpSpPr>
        <p:grpSpPr>
          <a:xfrm>
            <a:off x="2500681" y="5087864"/>
            <a:ext cx="7170996" cy="650827"/>
            <a:chOff x="1030469" y="5181992"/>
            <a:chExt cx="7170996" cy="65082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030469" y="5791751"/>
              <a:ext cx="7170996" cy="0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030469" y="5203138"/>
              <a:ext cx="0" cy="62968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8201465" y="5181992"/>
              <a:ext cx="0" cy="62968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2286001" y="6015336"/>
            <a:ext cx="739140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আরও অনেক ক্ষেত্রে তথ্য </a:t>
            </a:r>
            <a:r>
              <a:rPr lang="en-US" sz="3200" b="1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4E220-00FE-4EED-A09C-5F0C1806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495-393A-446E-9BCD-A21C155D72FD}" type="datetime3">
              <a:rPr lang="en-US" smtClean="0"/>
              <a:t>15 July 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95EC48-C328-40D5-8AAB-30CD75AF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5099D-61CA-41F5-BCEC-976DA0D1B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383942"/>
      </p:ext>
    </p:extLst>
  </p:cSld>
  <p:clrMapOvr>
    <a:masterClrMapping/>
  </p:clrMapOvr>
  <p:transition spd="slow" advTm="359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56" grpId="0"/>
      <p:bldP spid="57" grpId="0"/>
      <p:bldP spid="58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7314" y="2836493"/>
            <a:ext cx="4038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দৈন্দন্দিন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533401"/>
            <a:ext cx="844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E:\MOTIAR\Motiar D. Content\Class 9 ICT Doc &amp; Picture\Picture\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600201"/>
            <a:ext cx="3810000" cy="4411579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0072E-9D73-4949-A4FE-80F81D1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FF18-3424-4A55-B046-8A8641D0B96E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EA099-1899-438F-BEE8-7EC68434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24A0F-96A6-49D3-87AC-929E3EBF5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38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24600" y="2743201"/>
            <a:ext cx="3352800" cy="255454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5334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8306" name="Picture 2" descr="E:\MOTIAR\D,contennt Picture 2\ict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41910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7FE2F-AFA9-4958-A2BB-6EEE2EEF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2FF2-2DD9-4379-A568-97065FDF5CF4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D216E-AE42-4BE1-A635-9C66B34C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77728-2418-42ED-B2D9-1C07496E0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26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9600" y="2590800"/>
            <a:ext cx="3352800" cy="2554545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খুজতে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তোলে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3970" name="Picture 2" descr="E:\MOTIAR\Motiar D. Content\Class Viii\Picture\পাঠ ৪৬ দৈন্ন্দিন সমস্যা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091" y="1181100"/>
            <a:ext cx="63246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76400" y="5334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EC812-A54E-4AF2-AD22-34FE31E1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54B0-DE82-4AF0-82D5-3B6F731AF51D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03B3E-F0AD-4847-8391-CCA29BF0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449FD-47C3-434A-B364-630E59759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11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Motiar\Desktop\Capture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6248401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086600" y="2286001"/>
            <a:ext cx="4114800" cy="2554545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5334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1AF5D-96D2-464D-A3D8-18635B52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4EBF-E030-4704-B5B5-32277C52C23B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51702-C4BB-40EB-AB26-D3D28A79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E41D8-0C14-4448-A6F8-31C22ABB4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9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5200" y="2590800"/>
            <a:ext cx="4572000" cy="1938992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ইপিপিলিকা।ঞ্জিন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এর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22" name="Picture 2" descr="C:\Users\Motiar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1693910"/>
            <a:ext cx="6934200" cy="4032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676400" y="5334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B2371-04EE-40F3-BC7C-86DDC318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03F-BD25-4B52-884C-DA759B291B91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1105D-3980-4570-AEAD-C9F4CCFF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50AC8-A6FB-4BBB-B90B-CD8D4A1EA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29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838200" y="1295400"/>
            <a:ext cx="5029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36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36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আহমাদিয়া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6781802" y="1273030"/>
            <a:ext cx="4292454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: ৪৬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B49A5-9FE3-4861-B871-1CDDB841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D59-511C-471A-A4F1-4993E092D62A}" type="datetime3">
              <a:rPr lang="en-US" smtClean="0"/>
              <a:t>15 July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3E2-2367-4DA1-B9DB-A8D54B9F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2880D-B4A0-49C3-8E66-3A00AF76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</p:cSld>
  <p:clrMapOvr>
    <a:masterClrMapping/>
  </p:clrMapOvr>
  <p:transition advTm="5578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72400" y="2182917"/>
            <a:ext cx="3886200" cy="2554545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5334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4994" name="Picture 2" descr="E:\MOTIAR\Motiar D. Content\Class Viii\Picture\পাঠ ৪৬ দৈন্ন্দিন সমস্যা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59707"/>
            <a:ext cx="557784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EE23B-E988-4AA4-9047-DC51ABAC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E5A-3A94-4A38-99CD-DA31EAC88868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009C6-2898-44A8-B580-5DEBD8AE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50D8C-9DAF-4F67-9674-516520E8B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25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72400" y="2133600"/>
            <a:ext cx="3886200" cy="2308324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ওলফ্রাম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5890" name="Picture 2" descr="C:\Users\Motiar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602325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76400" y="5334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232EE-B878-4325-95B8-7263A547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CD27-389D-4A00-BF52-6D20D3BF91B2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13C09-861C-41F9-87D2-B3E53413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0D0D4-96E4-426C-891A-4BE590CF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26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600" y="3172361"/>
            <a:ext cx="3886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বাহাদুরী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প্রাপ্তিতে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2" descr="E:\MOTIAR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4419600" cy="449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76400" y="5334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A6FAC-3008-4E23-8FA6-CAC5E9A8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735A-ACF2-4C56-BAD4-F1FAEA152F49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1828-96C8-4CA1-A0BF-2CE430E5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3F539-5D5B-40A6-B56A-B912DECD8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15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TIAR\D,contennt Picture 2\facrbook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7391400" cy="2667000"/>
          </a:xfrm>
          <a:prstGeom prst="rect">
            <a:avLst/>
          </a:prstGeom>
          <a:ln w="127000" cap="sq">
            <a:solidFill>
              <a:srgbClr val="66FF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\Board\j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371600"/>
            <a:ext cx="7467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E:\MOTIAR\Board\Picture\t 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2" y="1447801"/>
            <a:ext cx="7467599" cy="28955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0" y="449580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57200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যশোরের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57200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বাতায়নের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ব্লগ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5486401"/>
            <a:ext cx="8763000" cy="954107"/>
          </a:xfrm>
          <a:prstGeom prst="rect">
            <a:avLst/>
          </a:prstGeom>
          <a:solidFill>
            <a:srgbClr val="FF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ব্রগ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75106" name="Picture 2" descr="C:\Users\Motiar\Desktop\Cap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1663" y="1288371"/>
            <a:ext cx="8143875" cy="329088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24200" y="464820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ক্রয়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বিক্রয়ের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সাইট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5170" name="Picture 2" descr="C:\Users\Motiar\Desktop\Capture 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1" y="1228725"/>
            <a:ext cx="8229599" cy="3276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00400" y="47244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E:\MOTIAR\Motiar D. Content\Class Viii\Picture\পাঠ ৪৬ দৈন্ন্দিন সমস্যা\EN_MDaemon-WorldClient-Web-Based-Email-Client_GUI-WorldClient-The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1143001"/>
            <a:ext cx="7572375" cy="33623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46482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ভিত্তিক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38100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7F71A-2251-48DF-9691-55A26636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B7EC-F6BA-4D24-BCFF-9BEA0EB49389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29460-5D85-4FD3-A426-8359C5EF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4D3B-6F8A-4261-8265-5F6A028C67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130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5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25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5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6525"/>
            <a:ext cx="4724400" cy="92333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617088"/>
            <a:ext cx="8534400" cy="707886"/>
          </a:xfrm>
          <a:prstGeom prst="rect">
            <a:avLst/>
          </a:prstGeom>
          <a:solidFill>
            <a:srgbClr val="FFCC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গেম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দক্ষতা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বাড়ায়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109570" name="Picture 2" descr="E:\MOTIAR\Motiar D. Content\Class Viii\Picture\পাঠ ৪৬ দৈন্ন্দিন সমস্যা\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2212" y="1335706"/>
            <a:ext cx="6862776" cy="425000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F5595-7D87-4C97-8FBE-7F6E503C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7322-3630-44EC-84E1-4D37B2D0C968}" type="datetime3">
              <a:rPr lang="en-US" smtClean="0"/>
              <a:t>15 July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59F4-91F6-4015-925E-2A6B871A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A85DA63-72DC-4023-8DD2-6C0097CC369B}"/>
              </a:ext>
            </a:extLst>
          </p:cNvPr>
          <p:cNvSpPr/>
          <p:nvPr/>
        </p:nvSpPr>
        <p:spPr>
          <a:xfrm>
            <a:off x="76200" y="5105400"/>
            <a:ext cx="2209800" cy="1676400"/>
          </a:xfrm>
          <a:prstGeom prst="rtTriangl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E2CE6D2-E927-450E-AEB2-ABE4A1284A92}"/>
              </a:ext>
            </a:extLst>
          </p:cNvPr>
          <p:cNvSpPr/>
          <p:nvPr/>
        </p:nvSpPr>
        <p:spPr>
          <a:xfrm rot="5400000">
            <a:off x="266696" y="-114301"/>
            <a:ext cx="1828801" cy="2209801"/>
          </a:xfrm>
          <a:prstGeom prst="rtTriangl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D624D68-CB4D-4BCF-BF8B-34FF257D62E9}"/>
              </a:ext>
            </a:extLst>
          </p:cNvPr>
          <p:cNvSpPr/>
          <p:nvPr/>
        </p:nvSpPr>
        <p:spPr>
          <a:xfrm rot="16200000">
            <a:off x="9945294" y="4687494"/>
            <a:ext cx="2057400" cy="2283612"/>
          </a:xfrm>
          <a:prstGeom prst="rtTriangl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20F5A51-FA84-4398-9118-8BF6AC2D409D}"/>
              </a:ext>
            </a:extLst>
          </p:cNvPr>
          <p:cNvSpPr/>
          <p:nvPr/>
        </p:nvSpPr>
        <p:spPr>
          <a:xfrm rot="10800000">
            <a:off x="9832188" y="76199"/>
            <a:ext cx="2283612" cy="1828802"/>
          </a:xfrm>
          <a:prstGeom prst="rtTriangl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 advTm="20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0594" name="Picture 2" descr="E:\MOTIAR\Motiar D. Content\Class Viii\Picture\পাঠ ৪৬ দৈন্ন্দিন সমস্যা\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514600"/>
            <a:ext cx="3581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05600" y="3139705"/>
            <a:ext cx="3886200" cy="1200329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F8298-4A31-476A-AD68-F16C6EB0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A9A-C3CC-4485-A024-64347C411892}" type="datetime3">
              <a:rPr lang="en-US" smtClean="0"/>
              <a:t>15 July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72747-52A5-43CC-A344-047F8217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96D5E-18F3-49D4-A212-164B9040F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26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3172361"/>
            <a:ext cx="3886200" cy="2862322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গেমগুলো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12642" name="Picture 2" descr="E:\MOTIAR\Motiar D. Content\Class Viii\Picture\পাঠ ৪৬ দৈন্ন্দিন সমস্যা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4495800" cy="403860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DEB2A-3C55-40DB-8559-F788852B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853D-CBBF-440B-BA7A-1F725FDF8C77}" type="datetime3">
              <a:rPr lang="en-US" smtClean="0"/>
              <a:t>15 July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5BA67-913A-4024-9025-4392039F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FEF0A-872C-42F6-B181-D58178AB8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 advTm="31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477000" y="1524000"/>
            <a:ext cx="3810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6477" y="609601"/>
            <a:ext cx="2954655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990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9024" y="2461876"/>
            <a:ext cx="4800600" cy="2308324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অপহৃত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0" name="Picture 3" descr="E:\MOTIAR\D,contennt Picture 2\Science 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03" y="118596"/>
            <a:ext cx="2954655" cy="2626361"/>
          </a:xfrm>
          <a:prstGeom prst="ellipse">
            <a:avLst/>
          </a:prstGeom>
          <a:ln w="63500" cap="rnd">
            <a:solidFill>
              <a:srgbClr val="A5002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\Motiar D. Content\Class Viii\Picture\পাঠ ৪৬ দৈন্ন্দিন সমস্যা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624" y="2756972"/>
            <a:ext cx="5486400" cy="336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A68DE-9DB0-4670-9DD1-43F308D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A369-BBF1-4E1D-86C3-EC443BE02147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6E579-3C11-4972-93DB-DB411752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B5D21-AAA4-4F13-8D11-40E84B10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-6927"/>
            <a:ext cx="1207112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1545"/>
      </p:ext>
    </p:extLst>
  </p:cSld>
  <p:clrMapOvr>
    <a:masterClrMapping/>
  </p:clrMapOvr>
  <p:transition spd="slow" advTm="25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839" y="2009601"/>
            <a:ext cx="3943762" cy="477054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00" b="1" spc="50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00" b="1" spc="5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2500" b="1" spc="50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5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500" b="1" spc="50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5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500" b="1" spc="50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5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bn-BD" sz="2500" b="1" spc="50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500" b="1" spc="50" dirty="0">
              <a:ln w="0"/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6" y="2725404"/>
            <a:ext cx="3034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লন্ডনে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588" y="3514137"/>
            <a:ext cx="3003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সিঙ্গাপুরে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9634" y="3514136"/>
            <a:ext cx="32929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কানাডায়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634" y="2739259"/>
            <a:ext cx="32929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জাপানে</a:t>
            </a:r>
            <a:endParaRPr lang="bn-BD" sz="32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9839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084471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57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14774" y="1642408"/>
              <a:ext cx="2764406" cy="1933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96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00772" y="1636206"/>
              <a:ext cx="2828944" cy="1933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8686" y="3585182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21430" y="2823689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1" y="609601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মূল্যায়ন: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11926" y="4286248"/>
            <a:ext cx="4498921" cy="477054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সবথেকে</a:t>
            </a:r>
            <a:r>
              <a:rPr lang="en-US" sz="25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5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5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5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500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4953001"/>
            <a:ext cx="30480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7734" y="4946137"/>
            <a:ext cx="31148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60608" y="5739826"/>
            <a:ext cx="31119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95488" y="5773164"/>
            <a:ext cx="30337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গুগল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17484" y="4984342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071691" y="5681368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331526" y="577833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331526" y="496764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96220" y="360770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14774" y="1642408"/>
              <a:ext cx="2764406" cy="1933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77816" y="359517"/>
            <a:ext cx="1727258" cy="1593974"/>
            <a:chOff x="8225056" y="941740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400772" y="1636206"/>
              <a:ext cx="2828944" cy="1933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30D3F579-5F55-4235-8B6D-3D785A5C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733-8E5D-4181-97CB-E834207473FD}" type="datetime3">
              <a:rPr lang="en-US" smtClean="0"/>
              <a:t>15 July 2026</a:t>
            </a:fld>
            <a:endParaRPr lang="en-US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D1DA2A1A-1895-44AF-9405-33C3B644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08A1CE-137C-4969-851D-BA06F14DC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p:transition advTm="3316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4876801"/>
            <a:ext cx="8001001" cy="1200329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প্রত্যাহিক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533399"/>
            <a:ext cx="4876800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E:\MOTIAR\D,contennt Picture 2\ho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6" y="-3033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৪৬ দৈন্ন্দিন সমস্যা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05000"/>
            <a:ext cx="3048000" cy="2667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F6B9B7-A9F9-4A0A-8273-10B5EC3A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4D8F-3A7F-472E-A03E-C090092E9270}" type="datetime3">
              <a:rPr lang="en-US" smtClean="0"/>
              <a:t>15 July 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CDA545-4C2E-4CFD-9A9C-C787D735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9CC37-914B-46D0-A3A4-6D39EDD82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63321"/>
      </p:ext>
    </p:extLst>
  </p:cSld>
  <p:clrMapOvr>
    <a:masterClrMapping/>
  </p:clrMapOvr>
  <p:transition spd="slow" advTm="37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3644354"/>
            <a:ext cx="10972800" cy="7694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52092"/>
              </p:ext>
            </p:extLst>
          </p:nvPr>
        </p:nvGraphicFramePr>
        <p:xfrm>
          <a:off x="4276725" y="2185988"/>
          <a:ext cx="3333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Packager Shell Object" showAsIcon="1" r:id="rId4" imgW="3333711" imgH="514290" progId="Package">
                  <p:embed/>
                </p:oleObj>
              </mc:Choice>
              <mc:Fallback>
                <p:oleObj name="Packager Shell Object" showAsIcon="1" r:id="rId4" imgW="3333711" imgH="514290" progId="Package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185988"/>
                        <a:ext cx="33337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6F902-4071-4053-9BEF-52E8079D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8A0D-CEE3-43C5-AA56-7FBFDE6A2D2E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EEA1A-0D06-40FE-A438-0F63547F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2AA72-BED6-492D-90C0-09A64BD43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1326"/>
      </p:ext>
    </p:extLst>
  </p:cSld>
  <p:clrMapOvr>
    <a:masterClrMapping/>
  </p:clrMapOvr>
  <p:transition spd="slow" advTm="661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/>
          <a:stretch/>
        </p:blipFill>
        <p:spPr>
          <a:xfrm>
            <a:off x="1752600" y="741218"/>
            <a:ext cx="9144000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309" y="4969252"/>
            <a:ext cx="8513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B16AD-30DB-420F-B100-61610D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79E5-0E25-4CE6-BB65-EC09E27AFA43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28C8D-D9BC-4C7E-A6F1-6390AAB5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CAFE5-FD5E-4C17-8944-C5FD3B81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4" y="-6927"/>
            <a:ext cx="1207112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5066"/>
      </p:ext>
    </p:extLst>
  </p:cSld>
  <p:clrMapOvr>
    <a:masterClrMapping/>
  </p:clrMapOvr>
  <p:transition advTm="104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85800" y="533400"/>
            <a:ext cx="10896599" cy="173445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দৈনন্দিন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সমস্যা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সমাধানে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ইন্টারনেটের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ভূমিকা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098" name="Picture 2" descr="E:\MOTIAR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982980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34B74-FE3C-418C-8C27-67C98BB8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30D0-726E-46DF-A3C7-5FC8CD537E70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9E23A-6017-4AE6-8D0C-E300CCD7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C92D9-259E-47E8-9E02-69C3F04AF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3451"/>
      </p:ext>
    </p:extLst>
  </p:cSld>
  <p:clrMapOvr>
    <a:masterClrMapping/>
  </p:clrMapOvr>
  <p:transition spd="slow" advTm="31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609600" y="2286000"/>
            <a:ext cx="10896600" cy="3124200"/>
          </a:xfrm>
          <a:prstGeom prst="roundRect">
            <a:avLst>
              <a:gd name="adj" fmla="val 9173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8650" indent="-628650" algn="just">
              <a:defRPr/>
            </a:pP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marL="628650" indent="-628650" algn="just">
              <a:defRPr/>
            </a:pP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pPr marL="628650" indent="-628650" algn="just">
              <a:defRPr/>
            </a:pPr>
            <a:endParaRPr lang="bn-BD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E08F2-962A-4E36-BCB2-B4ABD2D2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208-3C49-42DA-944D-F11BDC77FF76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87A76-6E97-4FAC-A654-EB50F3DF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A3672-5CD9-464B-9A93-CB38CDD44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397407"/>
      </p:ext>
    </p:extLst>
  </p:cSld>
  <p:clrMapOvr>
    <a:masterClrMapping/>
  </p:clrMapOvr>
  <p:transition advTm="651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09249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ঘটনা-১</a:t>
            </a:r>
            <a:r>
              <a:rPr lang="bn-BD" sz="4000" u="sng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3776008"/>
            <a:ext cx="3810000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পড়েন</a:t>
            </a:r>
            <a:r>
              <a:rPr lang="bn-BD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1857" name="Picture 1" descr="C:\Users\Motiar\Desktop\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917135"/>
            <a:ext cx="4495800" cy="417886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3340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02E46-8D4C-4519-A227-DF8C8F2B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573E-1949-4BE9-97AF-54DFB980DFDE}" type="datetime3">
              <a:rPr lang="en-US" smtClean="0"/>
              <a:t>15 July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A5962-00EC-4B8C-8752-162BFE3C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756074-A97E-429F-ABF3-3FF20EA39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337026"/>
      </p:ext>
    </p:extLst>
  </p:cSld>
  <p:clrMapOvr>
    <a:masterClrMapping/>
  </p:clrMapOvr>
  <p:transition spd="slow" advTm="37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51727"/>
            <a:ext cx="3810000" cy="2554545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যোগাোযগ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0833" name="Picture 1" descr="C:\Users\Motiar\Desktop\w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1302842"/>
            <a:ext cx="5410201" cy="5053508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12C88-7189-4D4C-8832-C6F5A715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A5C7-17AC-47CE-9206-16D045AFC817}" type="datetime3">
              <a:rPr lang="en-US" smtClean="0"/>
              <a:t>15 July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1F17C-91DD-4EF3-AD0B-1C3AA9B5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FC7A6-4514-44C7-BBFC-527259685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126714"/>
      </p:ext>
    </p:extLst>
  </p:cSld>
  <p:clrMapOvr>
    <a:masterClrMapping/>
  </p:clrMapOvr>
  <p:transition spd="slow" advTm="29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0" y="2209800"/>
            <a:ext cx="3810000" cy="193899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এ্যাম্বুলেন্স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9809" name="Picture 1" descr="C:\Users\Motiar\Desktop\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782" y="1302842"/>
            <a:ext cx="6248400" cy="50217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3340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63155-F34B-42DF-815C-2B98F407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394-3327-4304-A85E-3B4E2D2DE1AB}" type="datetime3">
              <a:rPr lang="en-US" smtClean="0"/>
              <a:t>15 July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FF228-C729-4DE7-BAC3-4395E944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7258-7D81-4DC0-8548-DB0F4DE3A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2124419"/>
      </p:ext>
    </p:extLst>
  </p:cSld>
  <p:clrMapOvr>
    <a:masterClrMapping/>
  </p:clrMapOvr>
  <p:transition spd="slow" advTm="24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53340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E:\MOTIAR\Motiar improtant\motiar\ID Card Picture (Board College)\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43" y="2209800"/>
            <a:ext cx="3316514" cy="3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5943600" y="1302842"/>
            <a:ext cx="3886200" cy="3650159"/>
          </a:xfrm>
          <a:prstGeom prst="wedgeEllipseCallout">
            <a:avLst>
              <a:gd name="adj1" fmla="val -84610"/>
              <a:gd name="adj2" fmla="val 25544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828801"/>
            <a:ext cx="297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BD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ওঠেন</a:t>
            </a:r>
            <a:endParaRPr lang="en-US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4AFA8-72E1-47DC-BE19-527D89A6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A596-6CDC-4A55-B1ED-CCCDEF121DFF}" type="datetime3">
              <a:rPr lang="en-US" smtClean="0"/>
              <a:t>15 July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C57C-EAE5-43FE-9915-DE6A418D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AMINUL ISLAM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CF004BD-955A-42D6-A63B-5029D2B8EE8C}"/>
                  </a:ext>
                </a:extLst>
              </p14:cNvPr>
              <p14:cNvContentPartPr/>
              <p14:nvPr/>
            </p14:nvContentPartPr>
            <p14:xfrm>
              <a:off x="1727280" y="788400"/>
              <a:ext cx="12960" cy="38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CF004BD-955A-42D6-A63B-5029D2B8EE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1440" y="725040"/>
                <a:ext cx="44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82CE2D-73B6-47AB-9C88-290E72A5271A}"/>
                  </a:ext>
                </a:extLst>
              </p14:cNvPr>
              <p14:cNvContentPartPr/>
              <p14:nvPr/>
            </p14:nvContentPartPr>
            <p14:xfrm>
              <a:off x="250200" y="325440"/>
              <a:ext cx="325800" cy="513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82CE2D-73B6-47AB-9C88-290E72A527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360" y="262080"/>
                <a:ext cx="3571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2721E-58F8-4B75-9765-136C7052323C}"/>
                  </a:ext>
                </a:extLst>
              </p14:cNvPr>
              <p14:cNvContentPartPr/>
              <p14:nvPr/>
            </p14:nvContentPartPr>
            <p14:xfrm>
              <a:off x="750960" y="1739520"/>
              <a:ext cx="375840" cy="638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2721E-58F8-4B75-9765-136C705232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120" y="1676160"/>
                <a:ext cx="40716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05DDEC-984D-4D28-9FAB-D2CC8DA7A6D4}"/>
                  </a:ext>
                </a:extLst>
              </p14:cNvPr>
              <p14:cNvContentPartPr/>
              <p14:nvPr/>
            </p14:nvContentPartPr>
            <p14:xfrm>
              <a:off x="988920" y="1163880"/>
              <a:ext cx="1014120" cy="1739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05DDEC-984D-4D28-9FAB-D2CC8DA7A6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3080" y="1100520"/>
                <a:ext cx="1045440" cy="18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43D647-EA0D-49F5-A491-2561F3361C24}"/>
                  </a:ext>
                </a:extLst>
              </p14:cNvPr>
              <p14:cNvContentPartPr/>
              <p14:nvPr/>
            </p14:nvContentPartPr>
            <p14:xfrm>
              <a:off x="11691360" y="237960"/>
              <a:ext cx="763920" cy="738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43D647-EA0D-49F5-A491-2561F3361C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75520" y="174600"/>
                <a:ext cx="79524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B2DEDF-F8DC-458E-9DF7-3316F18CE58A}"/>
                  </a:ext>
                </a:extLst>
              </p14:cNvPr>
              <p14:cNvContentPartPr/>
              <p14:nvPr/>
            </p14:nvContentPartPr>
            <p14:xfrm>
              <a:off x="11854080" y="976320"/>
              <a:ext cx="463320" cy="187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B2DEDF-F8DC-458E-9DF7-3316F18CE5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38240" y="912960"/>
                <a:ext cx="4946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1FE5E-122A-4493-9615-80487EBDC0E5}"/>
                  </a:ext>
                </a:extLst>
              </p14:cNvPr>
              <p14:cNvContentPartPr/>
              <p14:nvPr/>
            </p14:nvContentPartPr>
            <p14:xfrm>
              <a:off x="250200" y="5769360"/>
              <a:ext cx="1402560" cy="988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1FE5E-122A-4493-9615-80487EBDC0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0840" y="5760000"/>
                <a:ext cx="1421280" cy="1007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9913BE6-2848-4C69-BF93-13C8AF8471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37" y="24089"/>
            <a:ext cx="12071126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7778"/>
      </p:ext>
    </p:extLst>
  </p:cSld>
  <p:clrMapOvr>
    <a:masterClrMapping/>
  </p:clrMapOvr>
  <p:transition spd="slow" advTm="26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2|1|0.9|0.9|1|1.1|1|1.1|1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1|3.3|2.1|3.8|1.8|2.3|1.1|2|1.3|2.2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862</Words>
  <Application>Microsoft Office PowerPoint</Application>
  <PresentationFormat>Widescreen</PresentationFormat>
  <Paragraphs>177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Nikosh</vt:lpstr>
      <vt:lpstr>NikoshBAN</vt:lpstr>
      <vt:lpstr>NikoshLightBAN</vt:lpstr>
      <vt:lpstr>SolaimanLipi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DiGiTAL ViSTA, Rajshahi.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to our School At Slass X</dc:title>
  <dc:creator>RaTaN</dc:creator>
  <cp:lastModifiedBy>MD. AMINUL ISLAM</cp:lastModifiedBy>
  <cp:revision>385</cp:revision>
  <dcterms:created xsi:type="dcterms:W3CDTF">2012-09-29T03:24:25Z</dcterms:created>
  <dcterms:modified xsi:type="dcterms:W3CDTF">2026-07-15T13:15:39Z</dcterms:modified>
</cp:coreProperties>
</file>