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60" r:id="rId2"/>
    <p:sldId id="262" r:id="rId3"/>
    <p:sldId id="261" r:id="rId4"/>
    <p:sldId id="271" r:id="rId5"/>
    <p:sldId id="275" r:id="rId6"/>
    <p:sldId id="274" r:id="rId7"/>
    <p:sldId id="276" r:id="rId8"/>
    <p:sldId id="286" r:id="rId9"/>
    <p:sldId id="287" r:id="rId10"/>
    <p:sldId id="290" r:id="rId11"/>
    <p:sldId id="288" r:id="rId12"/>
    <p:sldId id="289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2"/>
            <p14:sldId id="261"/>
            <p14:sldId id="271"/>
            <p14:sldId id="275"/>
            <p14:sldId id="274"/>
            <p14:sldId id="276"/>
            <p14:sldId id="286"/>
            <p14:sldId id="287"/>
            <p14:sldId id="290"/>
            <p14:sldId id="288"/>
            <p14:sldId id="289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76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8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0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fif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67297" y="5715000"/>
            <a:ext cx="366602" cy="3429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9" y="1447800"/>
            <a:ext cx="8915400" cy="5715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00201"/>
            <a:ext cx="9220199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25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25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1+1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=2  Ans.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২।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</m:oMath>
                </a14:m>
                <a:r>
                  <a:rPr lang="en-US" dirty="0" smtClean="0"/>
                  <a:t> 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dirty="0">
                            <a:latin typeface="NikoshBAN" pitchFamily="2" charset="0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y.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(y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3.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dirty="0" smtClean="0">
                    <a:cs typeface="NikoshBAN" pitchFamily="2" charset="0"/>
                  </a:rPr>
                  <a:t> 12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/>
                  <a:t>3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  =</a:t>
                </a:r>
                <a:r>
                  <a:rPr lang="en-US" dirty="0">
                    <a:cs typeface="NikoshBAN" pitchFamily="2" charset="0"/>
                  </a:rPr>
                  <a:t> 9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e>
                    </m:rad>
                    <m:r>
                      <a:rPr lang="en-US" i="1" dirty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dirty="0" smtClean="0">
                  <a:cs typeface="NikoshBAN" pitchFamily="2" charset="0"/>
                </a:endParaRPr>
              </a:p>
              <a:p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 =  18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i="1" dirty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  <a:cs typeface="NikoshBAN" pitchFamily="2" charset="0"/>
                      </a:rPr>
                      <m:t>Ans</m:t>
                    </m:r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.  </m:t>
                    </m:r>
                  </m:oMath>
                </a14:m>
                <a:r>
                  <a:rPr lang="en-US" dirty="0" smtClean="0">
                    <a:cs typeface="NikoshBAN" pitchFamily="2" charset="0"/>
                  </a:rPr>
                  <a:t>      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.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3।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,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/>
                  <a:t>   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 =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dirty="0"/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 smtClean="0"/>
                  <a:t> 3. x.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 smtClean="0"/>
                  <a:t>(</a:t>
                </a:r>
                <a:r>
                  <a:rPr lang="en-US" dirty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dirty="0"/>
                          <m:t>  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  3.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.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>
                    <a:cs typeface="NikoshBAN" pitchFamily="2" charset="0"/>
                  </a:rPr>
                  <a:t> 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=56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/>
                  <a:t>- </a:t>
                </a:r>
                <a:r>
                  <a:rPr lang="en-US" dirty="0" smtClean="0"/>
                  <a:t>6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cs typeface="NikoshBAN" pitchFamily="2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endParaRPr lang="en-US" b="0" dirty="0" smtClean="0">
                  <a:cs typeface="NikoshBAN" pitchFamily="2" charset="0"/>
                </a:endParaRPr>
              </a:p>
              <a:p>
                <a:r>
                  <a:rPr lang="en-US" dirty="0" smtClean="0"/>
                  <a:t>                =50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Ans</a:t>
                </a:r>
                <a:r>
                  <a:rPr lang="en-US" dirty="0" smtClean="0"/>
                  <a:t>  .</a:t>
                </a:r>
                <a:endParaRPr lang="en-US" dirty="0"/>
              </a:p>
              <a:p>
                <a:r>
                  <a:rPr lang="en-US" dirty="0" smtClean="0"/>
                  <a:t>                     .  </a:t>
                </a:r>
                <a:endParaRPr lang="en-US" dirty="0"/>
              </a:p>
              <a:p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  <a:blipFill rotWithShape="1">
                <a:blip r:embed="rId3"/>
                <a:stretch>
                  <a:fillRect l="-1481" t="-1144" b="-3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75732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ক.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খ.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 3+4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=7</a:t>
                </a:r>
              </a:p>
              <a:p>
                <a:r>
                  <a:rPr lang="en-US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= 23.5   </a:t>
                </a:r>
              </a:p>
              <a:p>
                <a:r>
                  <a:rPr lang="en-US" smtClean="0"/>
                  <a:t>          =</a:t>
                </a:r>
                <a:r>
                  <a:rPr lang="en-US" dirty="0" smtClean="0"/>
                  <a:t>115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R .H.s </a:t>
                </a:r>
                <a:r>
                  <a:rPr lang="en-US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2]</a:t>
                </a:r>
              </a:p>
              <a:p>
                <a:r>
                  <a:rPr lang="en-US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}-2]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=5.[25-2]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=5.23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=115 </a:t>
                </a:r>
              </a:p>
              <a:p>
                <a:r>
                  <a:rPr lang="en-US" dirty="0"/>
                  <a:t>L</a:t>
                </a:r>
                <a:r>
                  <a:rPr lang="en-US" dirty="0" smtClean="0"/>
                  <a:t>.H.S = R.H.s [proved]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সমাধান</a:t>
                </a:r>
                <a:r>
                  <a:rPr lang="en-US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x</m:t>
                    </m:r>
                    <m:r>
                      <a:rPr lang="en-US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]-2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-2</a:t>
                </a:r>
              </a:p>
              <a:p>
                <a:r>
                  <a:rPr lang="en-US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630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-৯ম ও ১০ম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=16.7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  112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=110  Ans 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35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35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15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13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1811" r="-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হলে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42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2963" r="-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038600"/>
            <a:ext cx="5486400" cy="10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467600" cy="4495799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534399" cy="5029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sup>
                    </m:sSup>
                    <m:r>
                      <a:rPr lang="en-US" sz="20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20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25</m:t>
                            </m:r>
                          </m:sup>
                        </m:sSup>
                      </m:den>
                    </m:f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20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এর  মান নিণয় কর ।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1। ..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=2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𝑥</m:t>
                    </m:r>
                  </m:oMath>
                </a14:m>
                <a:endParaRPr lang="en-US" b="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𝑥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=0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=0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X-1=0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X=1</a:t>
                </a: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1178</Words>
  <Application>Microsoft Office PowerPoint</Application>
  <PresentationFormat>On-screen Show (4:3)</PresentationFormat>
  <Paragraphs>116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স্বাগতম </vt:lpstr>
      <vt:lpstr>পাঠ পরিচিতি </vt:lpstr>
      <vt:lpstr>শিক্ষক পরিচিতি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সমাধান </vt:lpstr>
      <vt:lpstr>PowerPoint Presentation</vt:lpstr>
      <vt:lpstr>সমাধান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334</cp:revision>
  <dcterms:created xsi:type="dcterms:W3CDTF">2006-08-16T00:00:00Z</dcterms:created>
  <dcterms:modified xsi:type="dcterms:W3CDTF">2026-07-19T13:21:20Z</dcterms:modified>
</cp:coreProperties>
</file>