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0" r:id="rId3"/>
    <p:sldId id="294" r:id="rId4"/>
    <p:sldId id="284" r:id="rId5"/>
    <p:sldId id="274" r:id="rId6"/>
    <p:sldId id="275" r:id="rId7"/>
    <p:sldId id="285" r:id="rId8"/>
    <p:sldId id="286" r:id="rId9"/>
    <p:sldId id="276" r:id="rId10"/>
    <p:sldId id="278" r:id="rId11"/>
    <p:sldId id="279" r:id="rId12"/>
    <p:sldId id="287" r:id="rId13"/>
    <p:sldId id="288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008000"/>
    <a:srgbClr val="008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F5E52-915A-46B3-99FC-281E024E9E48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B489-4871-4C45-9A0B-EC26E69A6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2521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42896"/>
      </p:ext>
    </p:extLst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2000">
              <a:schemeClr val="bg1"/>
            </a:gs>
            <a:gs pos="86000">
              <a:schemeClr val="bg1"/>
            </a:gs>
            <a:gs pos="100000">
              <a:schemeClr val="accent6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5E4621-6245-E01A-88AF-C1A42620D72F}"/>
              </a:ext>
            </a:extLst>
          </p:cNvPr>
          <p:cNvSpPr txBox="1"/>
          <p:nvPr userDrawn="1"/>
        </p:nvSpPr>
        <p:spPr>
          <a:xfrm>
            <a:off x="10757648" y="89645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A1323535-0664-4863-901E-579913B7B30E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CEF7-7BC4-61C6-3A55-9BB603747E13}"/>
              </a:ext>
            </a:extLst>
          </p:cNvPr>
          <p:cNvSpPr txBox="1"/>
          <p:nvPr userDrawn="1"/>
        </p:nvSpPr>
        <p:spPr>
          <a:xfrm>
            <a:off x="10753165" y="6500313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6DB08017-E1D7-4F7E-BF44-E8C16665439A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 PM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ED92B-6C3F-D832-6AA5-A1202995DF6B}"/>
              </a:ext>
            </a:extLst>
          </p:cNvPr>
          <p:cNvSpPr txBox="1"/>
          <p:nvPr userDrawn="1"/>
        </p:nvSpPr>
        <p:spPr>
          <a:xfrm>
            <a:off x="5066740" y="6465048"/>
            <a:ext cx="20383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ট্রাক্টর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এন্ড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</a:t>
            </a:r>
            <a:endParaRPr lang="bn-BD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453C6-D299-3BDD-2B6F-67FB1CE4F465}"/>
              </a:ext>
            </a:extLst>
          </p:cNvPr>
          <p:cNvSpPr txBox="1"/>
          <p:nvPr userDrawn="1"/>
        </p:nvSpPr>
        <p:spPr>
          <a:xfrm>
            <a:off x="165847" y="6504801"/>
            <a:ext cx="12528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fld id="{B580E933-8AC6-4164-85CE-63982A0683FB}" type="datetime1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7/20/2026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9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slow">
    <p:cover dir="l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rse_uniform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veneverheardofjentidwell.com/2012/03/02/home-sweet-hous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chiiface/just-a-ros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actor-planting-planter-corn-30793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7824" y="135193"/>
            <a:ext cx="4976351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কর্ষণ যন্ত্র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38" y="3296920"/>
            <a:ext cx="1910862" cy="165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Up Arrow 6"/>
          <p:cNvSpPr/>
          <p:nvPr/>
        </p:nvSpPr>
        <p:spPr>
          <a:xfrm>
            <a:off x="5714999" y="2819400"/>
            <a:ext cx="533401" cy="457200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c20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4AB5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5" y="882222"/>
            <a:ext cx="2269449" cy="1856822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6934199" y="3886200"/>
            <a:ext cx="533401" cy="609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alalikman_1240507646_2-spade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4AB5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84" y="1951256"/>
            <a:ext cx="2578921" cy="257892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own Arrow 11"/>
          <p:cNvSpPr/>
          <p:nvPr/>
        </p:nvSpPr>
        <p:spPr>
          <a:xfrm>
            <a:off x="5798820" y="4953000"/>
            <a:ext cx="457200" cy="457200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4AB5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98" y="5120594"/>
            <a:ext cx="2083769" cy="1959979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Left Arrow 14"/>
          <p:cNvSpPr/>
          <p:nvPr/>
        </p:nvSpPr>
        <p:spPr>
          <a:xfrm>
            <a:off x="4495799" y="3962400"/>
            <a:ext cx="533401" cy="457200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25px-Socialist_Party_of_Bangladesh_-_SPB_ellection_logo.jpe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4AB5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3" y="2389237"/>
            <a:ext cx="3094704" cy="2458571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934201" y="1828801"/>
            <a:ext cx="1371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4267201"/>
            <a:ext cx="1219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বেলচা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8730" y="5707626"/>
            <a:ext cx="16764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199" y="5029200"/>
            <a:ext cx="114300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6065" y="3773129"/>
            <a:ext cx="96847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5213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895600"/>
            <a:ext cx="1981200" cy="1522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7162800" y="3505200"/>
            <a:ext cx="533401" cy="685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200" y="4495800"/>
            <a:ext cx="838201" cy="4572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495799" y="3352800"/>
            <a:ext cx="533401" cy="7620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732" y="2108156"/>
            <a:ext cx="3717931" cy="264168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Up Arrow 18"/>
          <p:cNvSpPr/>
          <p:nvPr/>
        </p:nvSpPr>
        <p:spPr>
          <a:xfrm>
            <a:off x="5791200" y="2514600"/>
            <a:ext cx="609600" cy="457200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42" y="264273"/>
            <a:ext cx="3150459" cy="2250327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349909" y="0"/>
            <a:ext cx="749218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আধুনিক বা যান্ত্রিক ভূমি কর্ষণ যন্ত্র  </a:t>
            </a:r>
            <a:endParaRPr lang="en-US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07827" y="1614950"/>
            <a:ext cx="1219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Light-Duty-Disc-Harrow-with-20-Blad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2157076"/>
            <a:ext cx="3100655" cy="2543847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Agricultural_Implements_Mounted_Disc_Plough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78" y="4411993"/>
            <a:ext cx="3052617" cy="2446007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151373" y="4220501"/>
            <a:ext cx="266700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পাওয়ার ট্রিলার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2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88047" y="5651091"/>
            <a:ext cx="1981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ডিস্ক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1" y="4780936"/>
            <a:ext cx="2286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ডিস্ক হ্যারো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76899" y="3429000"/>
            <a:ext cx="83820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175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2" grpId="0" animBg="1"/>
      <p:bldP spid="21" grpId="0"/>
      <p:bldP spid="26" grpId="0"/>
      <p:bldP spid="28" grpId="0"/>
      <p:bldP spid="2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2F8B2-0CC4-490F-AA26-86B99A1A99E2}"/>
              </a:ext>
            </a:extLst>
          </p:cNvPr>
          <p:cNvSpPr txBox="1"/>
          <p:nvPr/>
        </p:nvSpPr>
        <p:spPr>
          <a:xfrm>
            <a:off x="1383890" y="103239"/>
            <a:ext cx="901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যান্ত্রিকীকরণ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08D9E-AE02-49F2-9B86-14AFD2C915FD}"/>
              </a:ext>
            </a:extLst>
          </p:cNvPr>
          <p:cNvSpPr/>
          <p:nvPr/>
        </p:nvSpPr>
        <p:spPr>
          <a:xfrm>
            <a:off x="722670" y="895965"/>
            <a:ext cx="6076335" cy="553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প্রডাক্টিভিটি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2AFBB-18AE-A243-9524-582CAD3EFC34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266" y="3985853"/>
            <a:ext cx="4572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4242C-941C-D3FA-326E-74A9E6AAA0F0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266" y="1444277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8846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2F8B2-0CC4-490F-AA26-86B99A1A99E2}"/>
              </a:ext>
            </a:extLst>
          </p:cNvPr>
          <p:cNvSpPr txBox="1"/>
          <p:nvPr/>
        </p:nvSpPr>
        <p:spPr>
          <a:xfrm>
            <a:off x="2016841" y="162234"/>
            <a:ext cx="759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যান্ত্রিকীকরণ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08D9E-AE02-49F2-9B86-14AFD2C915FD}"/>
              </a:ext>
            </a:extLst>
          </p:cNvPr>
          <p:cNvSpPr/>
          <p:nvPr/>
        </p:nvSpPr>
        <p:spPr>
          <a:xfrm>
            <a:off x="530941" y="1201993"/>
            <a:ext cx="5781368" cy="480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ক্রপিং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ইনটেনসিটি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গুনগত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অমানবিক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75910-8C91-D657-EA2E-FBF4FE9780A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4451" y="3723966"/>
            <a:ext cx="4572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F7886-C8D0-869E-8137-B71421731BB8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4451" y="1143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25982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3732" y="707922"/>
            <a:ext cx="3104535" cy="78166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099" y="4486148"/>
            <a:ext cx="830580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ভূমি কর্ষণ য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FEFB6-A7D7-4AF8-B9A0-2DA48B010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2474" y="1694017"/>
            <a:ext cx="3807051" cy="24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3555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91881" y="602533"/>
            <a:ext cx="2008238" cy="73987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210" y="1739196"/>
            <a:ext cx="7765579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(ক)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প্রকার (খ) ৩ প্রকার (গ) ২ প্রকার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কোনটি ভূমি কর্ষণ যন্ত্র.........?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ক) রিপার (খ)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উইথ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মোল্ডবোর্ড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রাইস পলিসার</a:t>
            </a:r>
          </a:p>
        </p:txBody>
      </p:sp>
    </p:spTree>
    <p:extLst>
      <p:ext uri="{BB962C8B-B14F-4D97-AF65-F5344CB8AC3E}">
        <p14:creationId xmlns:p14="http://schemas.microsoft.com/office/powerpoint/2010/main" val="239736377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1216" y="591782"/>
            <a:ext cx="280956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194" y="4304992"/>
            <a:ext cx="8155612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65088"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186A7-F082-429F-A856-1087BDD65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363285" y="1877371"/>
            <a:ext cx="3465429" cy="20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41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199" y="1745813"/>
            <a:ext cx="920760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n w="1016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0160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CAE8-547A-20E4-E175-DCE1095707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5043237" y="775397"/>
            <a:ext cx="2105526" cy="1940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F230-80F3-FA4D-F18E-C360D33C9053}"/>
              </a:ext>
            </a:extLst>
          </p:cNvPr>
          <p:cNvSpPr txBox="1"/>
          <p:nvPr/>
        </p:nvSpPr>
        <p:spPr>
          <a:xfrm>
            <a:off x="2817000" y="700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newgrounds.com/art/view/chiiface/just-a-ro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0945927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68 0.24723 C -0.15768 0.28218 -0.12721 0.30926 -0.08919 0.30926 C -0.05052 0.30926 -0.01966 0.28218 -0.01966 0.24723 C -0.01966 0.21227 0.01159 0.18519 0.05026 0.18519 C 0.08815 0.18519 0.1194 0.21227 0.1194 0.24723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3C01E-8768-4350-B4C1-14B7EC27381F}"/>
              </a:ext>
            </a:extLst>
          </p:cNvPr>
          <p:cNvSpPr/>
          <p:nvPr/>
        </p:nvSpPr>
        <p:spPr>
          <a:xfrm>
            <a:off x="8662156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223430-D79B-4741-9CF5-78B23B2E8E11}"/>
              </a:ext>
            </a:extLst>
          </p:cNvPr>
          <p:cNvSpPr/>
          <p:nvPr/>
        </p:nvSpPr>
        <p:spPr>
          <a:xfrm>
            <a:off x="3815028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0A506-F653-4533-ACA8-3523F8AC1870}"/>
              </a:ext>
            </a:extLst>
          </p:cNvPr>
          <p:cNvSpPr/>
          <p:nvPr/>
        </p:nvSpPr>
        <p:spPr>
          <a:xfrm>
            <a:off x="678262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C770A-0017-4BB9-B5A0-F6D298C58AFD}"/>
              </a:ext>
            </a:extLst>
          </p:cNvPr>
          <p:cNvSpPr/>
          <p:nvPr/>
        </p:nvSpPr>
        <p:spPr>
          <a:xfrm>
            <a:off x="898586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861AA-D8A2-4EE3-B953-73812A3868AF}"/>
              </a:ext>
            </a:extLst>
          </p:cNvPr>
          <p:cNvSpPr/>
          <p:nvPr/>
        </p:nvSpPr>
        <p:spPr>
          <a:xfrm>
            <a:off x="1118910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CC81E-25BD-461F-9EA0-C98666EC382E}"/>
              </a:ext>
            </a:extLst>
          </p:cNvPr>
          <p:cNvSpPr/>
          <p:nvPr/>
        </p:nvSpPr>
        <p:spPr>
          <a:xfrm>
            <a:off x="133923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0F464-7616-4679-BC03-89835BB81A2F}"/>
              </a:ext>
            </a:extLst>
          </p:cNvPr>
          <p:cNvSpPr/>
          <p:nvPr/>
        </p:nvSpPr>
        <p:spPr>
          <a:xfrm>
            <a:off x="1559558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8939AF-3686-4C7C-B030-BC24B0387B8A}"/>
              </a:ext>
            </a:extLst>
          </p:cNvPr>
          <p:cNvSpPr/>
          <p:nvPr/>
        </p:nvSpPr>
        <p:spPr>
          <a:xfrm>
            <a:off x="1779882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1F71E8-7988-4654-AFEB-F745311B80E4}"/>
              </a:ext>
            </a:extLst>
          </p:cNvPr>
          <p:cNvSpPr/>
          <p:nvPr/>
        </p:nvSpPr>
        <p:spPr>
          <a:xfrm>
            <a:off x="2003226" y="0"/>
            <a:ext cx="1040725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E1CF90-FF6F-45FC-87D2-EA0F24884112}"/>
              </a:ext>
            </a:extLst>
          </p:cNvPr>
          <p:cNvSpPr/>
          <p:nvPr/>
        </p:nvSpPr>
        <p:spPr>
          <a:xfrm>
            <a:off x="2272760" y="0"/>
            <a:ext cx="479723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95C9F-F24D-441D-8E73-81A78E6B414B}"/>
              </a:ext>
            </a:extLst>
          </p:cNvPr>
          <p:cNvSpPr/>
          <p:nvPr/>
        </p:nvSpPr>
        <p:spPr>
          <a:xfrm>
            <a:off x="4035352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57632D-5B0D-4657-A565-A6C93D2E4A3A}"/>
              </a:ext>
            </a:extLst>
          </p:cNvPr>
          <p:cNvSpPr/>
          <p:nvPr/>
        </p:nvSpPr>
        <p:spPr>
          <a:xfrm>
            <a:off x="4255676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CF3AE1-1E06-4B67-8602-298DC37C174D}"/>
              </a:ext>
            </a:extLst>
          </p:cNvPr>
          <p:cNvSpPr/>
          <p:nvPr/>
        </p:nvSpPr>
        <p:spPr>
          <a:xfrm>
            <a:off x="4476000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26CD63-1B61-4C1E-A3DB-FCBC56F7E6F9}"/>
              </a:ext>
            </a:extLst>
          </p:cNvPr>
          <p:cNvSpPr/>
          <p:nvPr/>
        </p:nvSpPr>
        <p:spPr>
          <a:xfrm>
            <a:off x="3154056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D04B3-1B91-4C3B-A7F6-C40EBCE197A1}"/>
              </a:ext>
            </a:extLst>
          </p:cNvPr>
          <p:cNvSpPr/>
          <p:nvPr/>
        </p:nvSpPr>
        <p:spPr>
          <a:xfrm>
            <a:off x="3374380" y="0"/>
            <a:ext cx="47438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64FAF0-95FF-4F84-A9BD-64839D2ED17F}"/>
              </a:ext>
            </a:extLst>
          </p:cNvPr>
          <p:cNvSpPr/>
          <p:nvPr/>
        </p:nvSpPr>
        <p:spPr>
          <a:xfrm>
            <a:off x="4226576" y="0"/>
            <a:ext cx="25406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4105DD-6C92-4742-BB71-AC385E488C3C}"/>
              </a:ext>
            </a:extLst>
          </p:cNvPr>
          <p:cNvSpPr/>
          <p:nvPr/>
        </p:nvSpPr>
        <p:spPr>
          <a:xfrm>
            <a:off x="2493084" y="0"/>
            <a:ext cx="44992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BE87B8-EE77-4A9A-AAC6-31639DA9A979}"/>
              </a:ext>
            </a:extLst>
          </p:cNvPr>
          <p:cNvSpPr/>
          <p:nvPr/>
        </p:nvSpPr>
        <p:spPr>
          <a:xfrm>
            <a:off x="3187776" y="0"/>
            <a:ext cx="263083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08FB50-AD7F-42B6-9601-F9DC8D81A069}"/>
              </a:ext>
            </a:extLst>
          </p:cNvPr>
          <p:cNvSpPr/>
          <p:nvPr/>
        </p:nvSpPr>
        <p:spPr>
          <a:xfrm>
            <a:off x="3369731" y="1"/>
            <a:ext cx="41154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7625A8-CB93-4E8B-A23F-4D6B5B841F68}"/>
              </a:ext>
            </a:extLst>
          </p:cNvPr>
          <p:cNvSpPr/>
          <p:nvPr/>
        </p:nvSpPr>
        <p:spPr>
          <a:xfrm>
            <a:off x="469632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C2987-175D-499B-B434-B9E0C5459229}"/>
              </a:ext>
            </a:extLst>
          </p:cNvPr>
          <p:cNvSpPr/>
          <p:nvPr/>
        </p:nvSpPr>
        <p:spPr>
          <a:xfrm>
            <a:off x="4916648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A6A8BD-1197-4DC7-8015-E471DD01D7E4}"/>
              </a:ext>
            </a:extLst>
          </p:cNvPr>
          <p:cNvSpPr/>
          <p:nvPr/>
        </p:nvSpPr>
        <p:spPr>
          <a:xfrm>
            <a:off x="5577620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555145-B0A7-4978-8027-C5C875888C3E}"/>
              </a:ext>
            </a:extLst>
          </p:cNvPr>
          <p:cNvSpPr/>
          <p:nvPr/>
        </p:nvSpPr>
        <p:spPr>
          <a:xfrm>
            <a:off x="5136972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C8165C-91D2-4289-AFE6-CED254136A59}"/>
              </a:ext>
            </a:extLst>
          </p:cNvPr>
          <p:cNvSpPr/>
          <p:nvPr/>
        </p:nvSpPr>
        <p:spPr>
          <a:xfrm>
            <a:off x="5357296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203CE8-876D-429B-9C68-93CE136F8685}"/>
              </a:ext>
            </a:extLst>
          </p:cNvPr>
          <p:cNvSpPr/>
          <p:nvPr/>
        </p:nvSpPr>
        <p:spPr>
          <a:xfrm>
            <a:off x="579794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9EEEA3-615D-4609-BA63-9F05074879EB}"/>
              </a:ext>
            </a:extLst>
          </p:cNvPr>
          <p:cNvSpPr/>
          <p:nvPr/>
        </p:nvSpPr>
        <p:spPr>
          <a:xfrm>
            <a:off x="6018268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5DD138-D803-4C16-AF56-7DDB2ED17FF8}"/>
              </a:ext>
            </a:extLst>
          </p:cNvPr>
          <p:cNvSpPr/>
          <p:nvPr/>
        </p:nvSpPr>
        <p:spPr>
          <a:xfrm>
            <a:off x="6238592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32BCBB-847B-4E07-BE25-FF8749D4484C}"/>
              </a:ext>
            </a:extLst>
          </p:cNvPr>
          <p:cNvSpPr/>
          <p:nvPr/>
        </p:nvSpPr>
        <p:spPr>
          <a:xfrm>
            <a:off x="6458916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806C78-0EDF-4C7A-B6AF-ACAB5D9281C8}"/>
              </a:ext>
            </a:extLst>
          </p:cNvPr>
          <p:cNvSpPr/>
          <p:nvPr/>
        </p:nvSpPr>
        <p:spPr>
          <a:xfrm>
            <a:off x="6679240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317069-CF08-4070-810C-05F664E5131A}"/>
              </a:ext>
            </a:extLst>
          </p:cNvPr>
          <p:cNvSpPr/>
          <p:nvPr/>
        </p:nvSpPr>
        <p:spPr>
          <a:xfrm>
            <a:off x="6899564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EE48F6-B50C-44E5-9846-F7E2EC44EBAC}"/>
              </a:ext>
            </a:extLst>
          </p:cNvPr>
          <p:cNvSpPr/>
          <p:nvPr/>
        </p:nvSpPr>
        <p:spPr>
          <a:xfrm>
            <a:off x="7119888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8C4138-FE06-4AD7-848B-76C1843A5BAA}"/>
              </a:ext>
            </a:extLst>
          </p:cNvPr>
          <p:cNvSpPr/>
          <p:nvPr/>
        </p:nvSpPr>
        <p:spPr>
          <a:xfrm>
            <a:off x="7340212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97B117-17CA-42A3-A0C1-0788F9F34269}"/>
              </a:ext>
            </a:extLst>
          </p:cNvPr>
          <p:cNvSpPr/>
          <p:nvPr/>
        </p:nvSpPr>
        <p:spPr>
          <a:xfrm>
            <a:off x="7560536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22FFD6-A202-4934-8B76-343EE13DB05D}"/>
              </a:ext>
            </a:extLst>
          </p:cNvPr>
          <p:cNvSpPr/>
          <p:nvPr/>
        </p:nvSpPr>
        <p:spPr>
          <a:xfrm>
            <a:off x="7780860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59BBC0-095A-44CE-B645-48F2FE1DA185}"/>
              </a:ext>
            </a:extLst>
          </p:cNvPr>
          <p:cNvSpPr/>
          <p:nvPr/>
        </p:nvSpPr>
        <p:spPr>
          <a:xfrm>
            <a:off x="800118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1B69A3-54D5-4FF7-B2EF-9D67E86B183C}"/>
              </a:ext>
            </a:extLst>
          </p:cNvPr>
          <p:cNvSpPr/>
          <p:nvPr/>
        </p:nvSpPr>
        <p:spPr>
          <a:xfrm>
            <a:off x="8221508" y="0"/>
            <a:ext cx="43600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DA0CD3-3F8A-497C-965A-81EBBF679FAD}"/>
              </a:ext>
            </a:extLst>
          </p:cNvPr>
          <p:cNvSpPr/>
          <p:nvPr/>
        </p:nvSpPr>
        <p:spPr>
          <a:xfrm>
            <a:off x="8853380" y="0"/>
            <a:ext cx="22032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CF466E-1E7D-40EA-99B2-9C939892B9DB}"/>
              </a:ext>
            </a:extLst>
          </p:cNvPr>
          <p:cNvSpPr/>
          <p:nvPr/>
        </p:nvSpPr>
        <p:spPr>
          <a:xfrm>
            <a:off x="8882480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2ABD3B-7BC7-4D87-84AA-8C8A5A81AA61}"/>
              </a:ext>
            </a:extLst>
          </p:cNvPr>
          <p:cNvSpPr/>
          <p:nvPr/>
        </p:nvSpPr>
        <p:spPr>
          <a:xfrm>
            <a:off x="910280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D1A630-6DAA-453F-81F1-A560C1C2FA4F}"/>
              </a:ext>
            </a:extLst>
          </p:cNvPr>
          <p:cNvSpPr/>
          <p:nvPr/>
        </p:nvSpPr>
        <p:spPr>
          <a:xfrm>
            <a:off x="9323128" y="0"/>
            <a:ext cx="885936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5E7FB0-D613-43B5-82A0-FDBA582430BB}"/>
              </a:ext>
            </a:extLst>
          </p:cNvPr>
          <p:cNvSpPr/>
          <p:nvPr/>
        </p:nvSpPr>
        <p:spPr>
          <a:xfrm>
            <a:off x="9543452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3C6D28-7DA5-4063-B662-C6702895E363}"/>
              </a:ext>
            </a:extLst>
          </p:cNvPr>
          <p:cNvSpPr/>
          <p:nvPr/>
        </p:nvSpPr>
        <p:spPr>
          <a:xfrm>
            <a:off x="9984100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403836-5341-437A-BD12-7F76AD8C4CC4}"/>
              </a:ext>
            </a:extLst>
          </p:cNvPr>
          <p:cNvSpPr/>
          <p:nvPr/>
        </p:nvSpPr>
        <p:spPr>
          <a:xfrm>
            <a:off x="10204424" y="0"/>
            <a:ext cx="885936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39182-D66B-4E4F-942B-9E30321EE3F3}"/>
              </a:ext>
            </a:extLst>
          </p:cNvPr>
          <p:cNvSpPr/>
          <p:nvPr/>
        </p:nvSpPr>
        <p:spPr>
          <a:xfrm>
            <a:off x="9763776" y="0"/>
            <a:ext cx="44062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1BA7BD2-8CC5-4B71-B574-BD916CDCB9CC}"/>
              </a:ext>
            </a:extLst>
          </p:cNvPr>
          <p:cNvSpPr/>
          <p:nvPr/>
        </p:nvSpPr>
        <p:spPr>
          <a:xfrm>
            <a:off x="10848179" y="1"/>
            <a:ext cx="445288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619D30-BC83-4B47-982D-CED8F1BA60D3}"/>
              </a:ext>
            </a:extLst>
          </p:cNvPr>
          <p:cNvSpPr/>
          <p:nvPr/>
        </p:nvSpPr>
        <p:spPr>
          <a:xfrm>
            <a:off x="10865396" y="0"/>
            <a:ext cx="22032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2CC81F-BCE8-4584-B269-B0B01F21A8E8}"/>
              </a:ext>
            </a:extLst>
          </p:cNvPr>
          <p:cNvSpPr/>
          <p:nvPr/>
        </p:nvSpPr>
        <p:spPr>
          <a:xfrm>
            <a:off x="300454" y="-1"/>
            <a:ext cx="330198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795EDF-3397-4728-890F-EA57FD671C90}"/>
              </a:ext>
            </a:extLst>
          </p:cNvPr>
          <p:cNvSpPr/>
          <p:nvPr/>
        </p:nvSpPr>
        <p:spPr>
          <a:xfrm>
            <a:off x="17290" y="0"/>
            <a:ext cx="22496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4B78AC-66BC-44D8-8499-4829556414E7}"/>
              </a:ext>
            </a:extLst>
          </p:cNvPr>
          <p:cNvSpPr/>
          <p:nvPr/>
        </p:nvSpPr>
        <p:spPr>
          <a:xfrm>
            <a:off x="850996" y="0"/>
            <a:ext cx="2678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5D2B84-B55A-4934-A8FB-23E875366B3B}"/>
              </a:ext>
            </a:extLst>
          </p:cNvPr>
          <p:cNvSpPr/>
          <p:nvPr/>
        </p:nvSpPr>
        <p:spPr>
          <a:xfrm>
            <a:off x="10645072" y="0"/>
            <a:ext cx="440648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C29BDE-0176-45FE-817F-89D3AE50CDB1}"/>
              </a:ext>
            </a:extLst>
          </p:cNvPr>
          <p:cNvSpPr/>
          <p:nvPr/>
        </p:nvSpPr>
        <p:spPr>
          <a:xfrm>
            <a:off x="11491933" y="1"/>
            <a:ext cx="22494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1141310-9177-41A8-B766-875457F04C4E}"/>
              </a:ext>
            </a:extLst>
          </p:cNvPr>
          <p:cNvSpPr/>
          <p:nvPr/>
        </p:nvSpPr>
        <p:spPr>
          <a:xfrm>
            <a:off x="11854186" y="0"/>
            <a:ext cx="22496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817BE6-9B39-48C1-BEE6-9AD834251BCF}"/>
              </a:ext>
            </a:extLst>
          </p:cNvPr>
          <p:cNvSpPr/>
          <p:nvPr/>
        </p:nvSpPr>
        <p:spPr>
          <a:xfrm>
            <a:off x="0" y="-11430"/>
            <a:ext cx="12192000" cy="6880860"/>
          </a:xfrm>
          <a:custGeom>
            <a:avLst/>
            <a:gdLst/>
            <a:ahLst/>
            <a:cxnLst/>
            <a:rect l="l" t="t" r="r" b="b"/>
            <a:pathLst>
              <a:path w="8024878" h="2590800">
                <a:moveTo>
                  <a:pt x="2328010" y="1430824"/>
                </a:moveTo>
                <a:lnTo>
                  <a:pt x="2326953" y="2002283"/>
                </a:lnTo>
                <a:lnTo>
                  <a:pt x="2237777" y="1866961"/>
                </a:lnTo>
                <a:lnTo>
                  <a:pt x="2133795" y="1842969"/>
                </a:lnTo>
                <a:lnTo>
                  <a:pt x="2137301" y="1842969"/>
                </a:lnTo>
                <a:cubicBezTo>
                  <a:pt x="2117856" y="1790830"/>
                  <a:pt x="2101991" y="1764760"/>
                  <a:pt x="2089708" y="1764760"/>
                </a:cubicBezTo>
                <a:lnTo>
                  <a:pt x="2072059" y="1802767"/>
                </a:lnTo>
                <a:lnTo>
                  <a:pt x="1883412" y="1673580"/>
                </a:lnTo>
                <a:close/>
                <a:moveTo>
                  <a:pt x="1798913" y="664871"/>
                </a:moveTo>
                <a:lnTo>
                  <a:pt x="2303373" y="664871"/>
                </a:lnTo>
                <a:lnTo>
                  <a:pt x="2319262" y="683848"/>
                </a:lnTo>
                <a:cubicBezTo>
                  <a:pt x="2340036" y="709137"/>
                  <a:pt x="2355189" y="729150"/>
                  <a:pt x="2364721" y="743888"/>
                </a:cubicBezTo>
                <a:cubicBezTo>
                  <a:pt x="2377432" y="763538"/>
                  <a:pt x="2383787" y="793124"/>
                  <a:pt x="2383787" y="832646"/>
                </a:cubicBezTo>
                <a:lnTo>
                  <a:pt x="2383787" y="864152"/>
                </a:lnTo>
                <a:cubicBezTo>
                  <a:pt x="2383787" y="891874"/>
                  <a:pt x="2377005" y="916459"/>
                  <a:pt x="2363441" y="937909"/>
                </a:cubicBezTo>
                <a:cubicBezTo>
                  <a:pt x="2349877" y="959358"/>
                  <a:pt x="2332705" y="977552"/>
                  <a:pt x="2311923" y="992488"/>
                </a:cubicBezTo>
                <a:cubicBezTo>
                  <a:pt x="2291141" y="1007425"/>
                  <a:pt x="2268300" y="1018902"/>
                  <a:pt x="2243399" y="1026917"/>
                </a:cubicBezTo>
                <a:cubicBezTo>
                  <a:pt x="2218498" y="1034933"/>
                  <a:pt x="2194673" y="1038941"/>
                  <a:pt x="2171925" y="1038941"/>
                </a:cubicBezTo>
                <a:cubicBezTo>
                  <a:pt x="2136300" y="1038941"/>
                  <a:pt x="2097853" y="1027520"/>
                  <a:pt x="2056587" y="1004679"/>
                </a:cubicBezTo>
                <a:cubicBezTo>
                  <a:pt x="2015321" y="981838"/>
                  <a:pt x="1975529" y="951695"/>
                  <a:pt x="1937213" y="914251"/>
                </a:cubicBezTo>
                <a:cubicBezTo>
                  <a:pt x="1898896" y="876807"/>
                  <a:pt x="1868151" y="837953"/>
                  <a:pt x="1844975" y="797688"/>
                </a:cubicBezTo>
                <a:cubicBezTo>
                  <a:pt x="1821800" y="757424"/>
                  <a:pt x="1810212" y="719979"/>
                  <a:pt x="1810212" y="685356"/>
                </a:cubicBezTo>
                <a:cubicBezTo>
                  <a:pt x="1810212" y="675447"/>
                  <a:pt x="1810463" y="669556"/>
                  <a:pt x="1810964" y="667682"/>
                </a:cubicBezTo>
                <a:cubicBezTo>
                  <a:pt x="1811465" y="665808"/>
                  <a:pt x="1807448" y="664871"/>
                  <a:pt x="1798913" y="664871"/>
                </a:cubicBezTo>
                <a:close/>
                <a:moveTo>
                  <a:pt x="4785129" y="87734"/>
                </a:moveTo>
                <a:lnTo>
                  <a:pt x="4785129" y="848121"/>
                </a:lnTo>
                <a:lnTo>
                  <a:pt x="4771430" y="810517"/>
                </a:lnTo>
                <a:cubicBezTo>
                  <a:pt x="4764795" y="796635"/>
                  <a:pt x="4756456" y="782403"/>
                  <a:pt x="4746414" y="767824"/>
                </a:cubicBezTo>
                <a:cubicBezTo>
                  <a:pt x="4706242" y="709505"/>
                  <a:pt x="4661858" y="657903"/>
                  <a:pt x="4613262" y="613019"/>
                </a:cubicBezTo>
                <a:cubicBezTo>
                  <a:pt x="4564667" y="568134"/>
                  <a:pt x="4510254" y="530662"/>
                  <a:pt x="4450024" y="500603"/>
                </a:cubicBezTo>
                <a:cubicBezTo>
                  <a:pt x="4389794" y="470544"/>
                  <a:pt x="4334018" y="465924"/>
                  <a:pt x="4282694" y="486742"/>
                </a:cubicBezTo>
                <a:lnTo>
                  <a:pt x="4282694" y="451117"/>
                </a:lnTo>
                <a:lnTo>
                  <a:pt x="4222520" y="451117"/>
                </a:lnTo>
                <a:cubicBezTo>
                  <a:pt x="4203297" y="451117"/>
                  <a:pt x="4174463" y="453594"/>
                  <a:pt x="4136017" y="458548"/>
                </a:cubicBezTo>
                <a:cubicBezTo>
                  <a:pt x="4097571" y="463502"/>
                  <a:pt x="4054347" y="473967"/>
                  <a:pt x="4006345" y="489943"/>
                </a:cubicBezTo>
                <a:cubicBezTo>
                  <a:pt x="3958343" y="505919"/>
                  <a:pt x="3908142" y="530727"/>
                  <a:pt x="3855742" y="564367"/>
                </a:cubicBezTo>
                <a:cubicBezTo>
                  <a:pt x="3803343" y="598008"/>
                  <a:pt x="3752799" y="656948"/>
                  <a:pt x="3704111" y="741188"/>
                </a:cubicBezTo>
                <a:cubicBezTo>
                  <a:pt x="3676166" y="758518"/>
                  <a:pt x="3655190" y="788800"/>
                  <a:pt x="3641181" y="832034"/>
                </a:cubicBezTo>
                <a:cubicBezTo>
                  <a:pt x="3627172" y="875267"/>
                  <a:pt x="3620167" y="916144"/>
                  <a:pt x="3620167" y="954664"/>
                </a:cubicBezTo>
                <a:cubicBezTo>
                  <a:pt x="3620167" y="980938"/>
                  <a:pt x="3623414" y="1010338"/>
                  <a:pt x="3629909" y="1042866"/>
                </a:cubicBezTo>
                <a:cubicBezTo>
                  <a:pt x="3636403" y="1075392"/>
                  <a:pt x="3649150" y="1105934"/>
                  <a:pt x="3668151" y="1134490"/>
                </a:cubicBezTo>
                <a:cubicBezTo>
                  <a:pt x="3687151" y="1163047"/>
                  <a:pt x="3713035" y="1186909"/>
                  <a:pt x="3745803" y="1206076"/>
                </a:cubicBezTo>
                <a:cubicBezTo>
                  <a:pt x="3778572" y="1225243"/>
                  <a:pt x="3821768" y="1234827"/>
                  <a:pt x="3875392" y="1234827"/>
                </a:cubicBezTo>
                <a:cubicBezTo>
                  <a:pt x="3905488" y="1234827"/>
                  <a:pt x="3937468" y="1226023"/>
                  <a:pt x="3971331" y="1208414"/>
                </a:cubicBezTo>
                <a:cubicBezTo>
                  <a:pt x="4005194" y="1190805"/>
                  <a:pt x="4041033" y="1173076"/>
                  <a:pt x="4078849" y="1155226"/>
                </a:cubicBezTo>
                <a:cubicBezTo>
                  <a:pt x="4118482" y="1138192"/>
                  <a:pt x="4148402" y="1125074"/>
                  <a:pt x="4168609" y="1115870"/>
                </a:cubicBezTo>
                <a:cubicBezTo>
                  <a:pt x="4188815" y="1106667"/>
                  <a:pt x="4199141" y="1102065"/>
                  <a:pt x="4199586" y="1102065"/>
                </a:cubicBezTo>
                <a:cubicBezTo>
                  <a:pt x="4224636" y="1102065"/>
                  <a:pt x="4237160" y="1108820"/>
                  <a:pt x="4237160" y="1122328"/>
                </a:cubicBezTo>
                <a:cubicBezTo>
                  <a:pt x="4237160" y="1134648"/>
                  <a:pt x="4226741" y="1159067"/>
                  <a:pt x="4205904" y="1195583"/>
                </a:cubicBezTo>
                <a:cubicBezTo>
                  <a:pt x="4185067" y="1232099"/>
                  <a:pt x="4159600" y="1273811"/>
                  <a:pt x="4129504" y="1320718"/>
                </a:cubicBezTo>
                <a:cubicBezTo>
                  <a:pt x="4069868" y="1368627"/>
                  <a:pt x="4024566" y="1405320"/>
                  <a:pt x="3993597" y="1430796"/>
                </a:cubicBezTo>
                <a:cubicBezTo>
                  <a:pt x="3962629" y="1456272"/>
                  <a:pt x="3936902" y="1476729"/>
                  <a:pt x="3916417" y="1492167"/>
                </a:cubicBezTo>
                <a:lnTo>
                  <a:pt x="3878120" y="1525733"/>
                </a:lnTo>
                <a:lnTo>
                  <a:pt x="4133567" y="1821650"/>
                </a:lnTo>
                <a:cubicBezTo>
                  <a:pt x="4269761" y="1684453"/>
                  <a:pt x="4365496" y="1560478"/>
                  <a:pt x="4420772" y="1449722"/>
                </a:cubicBezTo>
                <a:cubicBezTo>
                  <a:pt x="4476048" y="1338967"/>
                  <a:pt x="4503685" y="1255460"/>
                  <a:pt x="4503685" y="1199201"/>
                </a:cubicBezTo>
                <a:cubicBezTo>
                  <a:pt x="4503685" y="1099004"/>
                  <a:pt x="4471223" y="1019690"/>
                  <a:pt x="4406299" y="961260"/>
                </a:cubicBezTo>
                <a:cubicBezTo>
                  <a:pt x="4341374" y="902830"/>
                  <a:pt x="4234136" y="873615"/>
                  <a:pt x="4084582" y="873615"/>
                </a:cubicBezTo>
                <a:cubicBezTo>
                  <a:pt x="4035411" y="873615"/>
                  <a:pt x="4004313" y="879442"/>
                  <a:pt x="3991287" y="891094"/>
                </a:cubicBezTo>
                <a:cubicBezTo>
                  <a:pt x="4018674" y="856471"/>
                  <a:pt x="4057631" y="824760"/>
                  <a:pt x="4108156" y="795963"/>
                </a:cubicBezTo>
                <a:cubicBezTo>
                  <a:pt x="4158682" y="767165"/>
                  <a:pt x="4212909" y="752766"/>
                  <a:pt x="4270837" y="752766"/>
                </a:cubicBezTo>
                <a:cubicBezTo>
                  <a:pt x="4305461" y="752766"/>
                  <a:pt x="4343342" y="760866"/>
                  <a:pt x="4384478" y="777064"/>
                </a:cubicBezTo>
                <a:cubicBezTo>
                  <a:pt x="4425615" y="793263"/>
                  <a:pt x="4464812" y="814471"/>
                  <a:pt x="4502071" y="840690"/>
                </a:cubicBezTo>
                <a:cubicBezTo>
                  <a:pt x="4539330" y="866908"/>
                  <a:pt x="4572125" y="894685"/>
                  <a:pt x="4600459" y="924020"/>
                </a:cubicBezTo>
                <a:cubicBezTo>
                  <a:pt x="4628793" y="953356"/>
                  <a:pt x="4648470" y="981198"/>
                  <a:pt x="4659492" y="1007546"/>
                </a:cubicBezTo>
                <a:cubicBezTo>
                  <a:pt x="4705954" y="1065549"/>
                  <a:pt x="4738509" y="1120240"/>
                  <a:pt x="4757157" y="1171619"/>
                </a:cubicBezTo>
                <a:cubicBezTo>
                  <a:pt x="4775805" y="1222998"/>
                  <a:pt x="4785129" y="1258967"/>
                  <a:pt x="4785129" y="1279526"/>
                </a:cubicBezTo>
                <a:lnTo>
                  <a:pt x="4785129" y="2294637"/>
                </a:lnTo>
                <a:lnTo>
                  <a:pt x="5045197" y="2481783"/>
                </a:lnTo>
                <a:lnTo>
                  <a:pt x="5045197" y="664871"/>
                </a:lnTo>
                <a:lnTo>
                  <a:pt x="5277926" y="664871"/>
                </a:lnTo>
                <a:lnTo>
                  <a:pt x="5313177" y="664871"/>
                </a:lnTo>
                <a:lnTo>
                  <a:pt x="5330573" y="745305"/>
                </a:lnTo>
                <a:cubicBezTo>
                  <a:pt x="5379713" y="963273"/>
                  <a:pt x="5434797" y="1144148"/>
                  <a:pt x="5495827" y="1287932"/>
                </a:cubicBezTo>
                <a:cubicBezTo>
                  <a:pt x="5565576" y="1452255"/>
                  <a:pt x="5639072" y="1590249"/>
                  <a:pt x="5716317" y="1701914"/>
                </a:cubicBezTo>
                <a:cubicBezTo>
                  <a:pt x="5793562" y="1813578"/>
                  <a:pt x="5871762" y="1902243"/>
                  <a:pt x="5950918" y="1967910"/>
                </a:cubicBezTo>
                <a:cubicBezTo>
                  <a:pt x="6030074" y="2033576"/>
                  <a:pt x="6105667" y="2083406"/>
                  <a:pt x="6177698" y="2117399"/>
                </a:cubicBezTo>
                <a:cubicBezTo>
                  <a:pt x="6249729" y="2151392"/>
                  <a:pt x="6314894" y="2173120"/>
                  <a:pt x="6373195" y="2182583"/>
                </a:cubicBezTo>
                <a:cubicBezTo>
                  <a:pt x="6431494" y="2192046"/>
                  <a:pt x="6480146" y="2196777"/>
                  <a:pt x="6519148" y="2196777"/>
                </a:cubicBezTo>
                <a:cubicBezTo>
                  <a:pt x="6630775" y="2196777"/>
                  <a:pt x="6727142" y="2175615"/>
                  <a:pt x="6808246" y="2133291"/>
                </a:cubicBezTo>
                <a:cubicBezTo>
                  <a:pt x="6889350" y="2090967"/>
                  <a:pt x="6957039" y="2035942"/>
                  <a:pt x="7011312" y="1968216"/>
                </a:cubicBezTo>
                <a:cubicBezTo>
                  <a:pt x="7065586" y="1900490"/>
                  <a:pt x="7105488" y="1825314"/>
                  <a:pt x="7131020" y="1742689"/>
                </a:cubicBezTo>
                <a:cubicBezTo>
                  <a:pt x="7156552" y="1660063"/>
                  <a:pt x="7169318" y="1576556"/>
                  <a:pt x="7169318" y="1492167"/>
                </a:cubicBezTo>
                <a:cubicBezTo>
                  <a:pt x="7169318" y="1330961"/>
                  <a:pt x="7139490" y="1199266"/>
                  <a:pt x="7079836" y="1097083"/>
                </a:cubicBezTo>
                <a:cubicBezTo>
                  <a:pt x="7020182" y="994901"/>
                  <a:pt x="6949820" y="914353"/>
                  <a:pt x="6868754" y="855441"/>
                </a:cubicBezTo>
                <a:cubicBezTo>
                  <a:pt x="6787686" y="796528"/>
                  <a:pt x="6705228" y="755976"/>
                  <a:pt x="6621378" y="733784"/>
                </a:cubicBezTo>
                <a:cubicBezTo>
                  <a:pt x="6537527" y="711593"/>
                  <a:pt x="6472352" y="700497"/>
                  <a:pt x="6425854" y="700497"/>
                </a:cubicBezTo>
                <a:cubicBezTo>
                  <a:pt x="6348961" y="700497"/>
                  <a:pt x="6280892" y="714385"/>
                  <a:pt x="6221646" y="742162"/>
                </a:cubicBezTo>
                <a:cubicBezTo>
                  <a:pt x="6162399" y="769939"/>
                  <a:pt x="6112515" y="804767"/>
                  <a:pt x="6071990" y="846646"/>
                </a:cubicBezTo>
                <a:cubicBezTo>
                  <a:pt x="6031466" y="888524"/>
                  <a:pt x="6001156" y="933381"/>
                  <a:pt x="5981061" y="981216"/>
                </a:cubicBezTo>
                <a:cubicBezTo>
                  <a:pt x="5960966" y="1029051"/>
                  <a:pt x="5950918" y="1075457"/>
                  <a:pt x="5950918" y="1120435"/>
                </a:cubicBezTo>
                <a:cubicBezTo>
                  <a:pt x="5950918" y="1223082"/>
                  <a:pt x="5985022" y="1311163"/>
                  <a:pt x="6053231" y="1384678"/>
                </a:cubicBezTo>
                <a:cubicBezTo>
                  <a:pt x="6121439" y="1458193"/>
                  <a:pt x="6214271" y="1494950"/>
                  <a:pt x="6331724" y="1494950"/>
                </a:cubicBezTo>
                <a:cubicBezTo>
                  <a:pt x="6366273" y="1494950"/>
                  <a:pt x="6404061" y="1489170"/>
                  <a:pt x="6445086" y="1477611"/>
                </a:cubicBezTo>
                <a:cubicBezTo>
                  <a:pt x="6486112" y="1466051"/>
                  <a:pt x="6523936" y="1447598"/>
                  <a:pt x="6558559" y="1422252"/>
                </a:cubicBezTo>
                <a:cubicBezTo>
                  <a:pt x="6593183" y="1396905"/>
                  <a:pt x="6622287" y="1363868"/>
                  <a:pt x="6645870" y="1323140"/>
                </a:cubicBezTo>
                <a:cubicBezTo>
                  <a:pt x="6669454" y="1282411"/>
                  <a:pt x="6681246" y="1233472"/>
                  <a:pt x="6681246" y="1176323"/>
                </a:cubicBezTo>
                <a:cubicBezTo>
                  <a:pt x="6681246" y="1152795"/>
                  <a:pt x="6678342" y="1129675"/>
                  <a:pt x="6672534" y="1106964"/>
                </a:cubicBezTo>
                <a:lnTo>
                  <a:pt x="6650170" y="1049709"/>
                </a:lnTo>
                <a:lnTo>
                  <a:pt x="6677975" y="1051634"/>
                </a:lnTo>
                <a:cubicBezTo>
                  <a:pt x="6706392" y="1055646"/>
                  <a:pt x="6733180" y="1065674"/>
                  <a:pt x="6758342" y="1081720"/>
                </a:cubicBezTo>
                <a:cubicBezTo>
                  <a:pt x="6791889" y="1103114"/>
                  <a:pt x="6821308" y="1131215"/>
                  <a:pt x="6846599" y="1166025"/>
                </a:cubicBezTo>
                <a:cubicBezTo>
                  <a:pt x="6871890" y="1200834"/>
                  <a:pt x="6892216" y="1239104"/>
                  <a:pt x="6907580" y="1280834"/>
                </a:cubicBezTo>
                <a:cubicBezTo>
                  <a:pt x="6922944" y="1322565"/>
                  <a:pt x="6930626" y="1360463"/>
                  <a:pt x="6930626" y="1394530"/>
                </a:cubicBezTo>
                <a:cubicBezTo>
                  <a:pt x="6930626" y="1437467"/>
                  <a:pt x="6921904" y="1485627"/>
                  <a:pt x="6904463" y="1539009"/>
                </a:cubicBezTo>
                <a:cubicBezTo>
                  <a:pt x="6887021" y="1592392"/>
                  <a:pt x="6860496" y="1642268"/>
                  <a:pt x="6824890" y="1688638"/>
                </a:cubicBezTo>
                <a:cubicBezTo>
                  <a:pt x="6789282" y="1735007"/>
                  <a:pt x="6743664" y="1773694"/>
                  <a:pt x="6688037" y="1804700"/>
                </a:cubicBezTo>
                <a:cubicBezTo>
                  <a:pt x="6632408" y="1835705"/>
                  <a:pt x="6564460" y="1851208"/>
                  <a:pt x="6484191" y="1851208"/>
                </a:cubicBezTo>
                <a:cubicBezTo>
                  <a:pt x="6397501" y="1851208"/>
                  <a:pt x="6310942" y="1834805"/>
                  <a:pt x="6224513" y="1802000"/>
                </a:cubicBezTo>
                <a:cubicBezTo>
                  <a:pt x="6138083" y="1769194"/>
                  <a:pt x="6053500" y="1710876"/>
                  <a:pt x="5970763" y="1627044"/>
                </a:cubicBezTo>
                <a:cubicBezTo>
                  <a:pt x="5888025" y="1543212"/>
                  <a:pt x="5807673" y="1429618"/>
                  <a:pt x="5729705" y="1286262"/>
                </a:cubicBezTo>
                <a:cubicBezTo>
                  <a:pt x="5651736" y="1142905"/>
                  <a:pt x="5579019" y="956835"/>
                  <a:pt x="5511552" y="728051"/>
                </a:cubicBezTo>
                <a:lnTo>
                  <a:pt x="5349096" y="664871"/>
                </a:lnTo>
                <a:lnTo>
                  <a:pt x="7369212" y="664871"/>
                </a:lnTo>
                <a:lnTo>
                  <a:pt x="7228045" y="426179"/>
                </a:lnTo>
                <a:lnTo>
                  <a:pt x="5186252" y="426179"/>
                </a:lnTo>
                <a:lnTo>
                  <a:pt x="5146222" y="426179"/>
                </a:lnTo>
                <a:lnTo>
                  <a:pt x="5033875" y="426179"/>
                </a:lnTo>
                <a:lnTo>
                  <a:pt x="5032630" y="418817"/>
                </a:lnTo>
                <a:cubicBezTo>
                  <a:pt x="5031229" y="413742"/>
                  <a:pt x="5029128" y="407735"/>
                  <a:pt x="5026326" y="400795"/>
                </a:cubicBezTo>
                <a:cubicBezTo>
                  <a:pt x="5014970" y="353331"/>
                  <a:pt x="4997046" y="297397"/>
                  <a:pt x="4972553" y="232992"/>
                </a:cubicBezTo>
                <a:cubicBezTo>
                  <a:pt x="4948061" y="168587"/>
                  <a:pt x="4885585" y="120168"/>
                  <a:pt x="4785129" y="87734"/>
                </a:cubicBezTo>
                <a:close/>
                <a:moveTo>
                  <a:pt x="3021971" y="84171"/>
                </a:moveTo>
                <a:lnTo>
                  <a:pt x="3021971" y="503680"/>
                </a:lnTo>
                <a:lnTo>
                  <a:pt x="3015533" y="498430"/>
                </a:lnTo>
                <a:cubicBezTo>
                  <a:pt x="2991844" y="479570"/>
                  <a:pt x="2960071" y="455486"/>
                  <a:pt x="2920215" y="426179"/>
                </a:cubicBezTo>
                <a:lnTo>
                  <a:pt x="2696458" y="426179"/>
                </a:lnTo>
                <a:lnTo>
                  <a:pt x="2557445" y="426179"/>
                </a:lnTo>
                <a:lnTo>
                  <a:pt x="658945" y="426179"/>
                </a:lnTo>
                <a:lnTo>
                  <a:pt x="790649" y="664871"/>
                </a:lnTo>
                <a:lnTo>
                  <a:pt x="1458798" y="664871"/>
                </a:lnTo>
                <a:cubicBezTo>
                  <a:pt x="1420760" y="672182"/>
                  <a:pt x="1387389" y="700654"/>
                  <a:pt x="1358684" y="750289"/>
                </a:cubicBezTo>
                <a:cubicBezTo>
                  <a:pt x="1329980" y="799924"/>
                  <a:pt x="1303752" y="843445"/>
                  <a:pt x="1280001" y="880852"/>
                </a:cubicBezTo>
                <a:cubicBezTo>
                  <a:pt x="1255249" y="926089"/>
                  <a:pt x="1233345" y="962559"/>
                  <a:pt x="1214289" y="990262"/>
                </a:cubicBezTo>
                <a:cubicBezTo>
                  <a:pt x="1195233" y="1017965"/>
                  <a:pt x="1175685" y="1031816"/>
                  <a:pt x="1155645" y="1031816"/>
                </a:cubicBezTo>
                <a:cubicBezTo>
                  <a:pt x="1149634" y="1031816"/>
                  <a:pt x="1135151" y="1017946"/>
                  <a:pt x="1112199" y="990206"/>
                </a:cubicBezTo>
                <a:cubicBezTo>
                  <a:pt x="1089246" y="962466"/>
                  <a:pt x="1065078" y="923937"/>
                  <a:pt x="1039695" y="874617"/>
                </a:cubicBezTo>
                <a:lnTo>
                  <a:pt x="854552" y="953384"/>
                </a:lnTo>
                <a:cubicBezTo>
                  <a:pt x="932001" y="1113774"/>
                  <a:pt x="1009496" y="1220382"/>
                  <a:pt x="1087038" y="1273208"/>
                </a:cubicBezTo>
                <a:cubicBezTo>
                  <a:pt x="1164580" y="1326034"/>
                  <a:pt x="1225858" y="1352448"/>
                  <a:pt x="1270872" y="1352448"/>
                </a:cubicBezTo>
                <a:cubicBezTo>
                  <a:pt x="1319115" y="1352448"/>
                  <a:pt x="1358944" y="1331963"/>
                  <a:pt x="1390358" y="1290993"/>
                </a:cubicBezTo>
                <a:cubicBezTo>
                  <a:pt x="1413918" y="1260266"/>
                  <a:pt x="1425439" y="1226783"/>
                  <a:pt x="1424921" y="1190545"/>
                </a:cubicBezTo>
                <a:lnTo>
                  <a:pt x="1420775" y="1156550"/>
                </a:lnTo>
                <a:lnTo>
                  <a:pt x="1467049" y="1121794"/>
                </a:lnTo>
                <a:cubicBezTo>
                  <a:pt x="1510297" y="1086380"/>
                  <a:pt x="1543312" y="1049865"/>
                  <a:pt x="1566093" y="1012250"/>
                </a:cubicBezTo>
                <a:cubicBezTo>
                  <a:pt x="1596467" y="962095"/>
                  <a:pt x="1616906" y="914826"/>
                  <a:pt x="1627408" y="870443"/>
                </a:cubicBezTo>
                <a:cubicBezTo>
                  <a:pt x="1628559" y="903322"/>
                  <a:pt x="1644859" y="945758"/>
                  <a:pt x="1676310" y="997749"/>
                </a:cubicBezTo>
                <a:cubicBezTo>
                  <a:pt x="1707761" y="1049740"/>
                  <a:pt x="1744212" y="1098920"/>
                  <a:pt x="1785665" y="1145290"/>
                </a:cubicBezTo>
                <a:cubicBezTo>
                  <a:pt x="1827116" y="1191659"/>
                  <a:pt x="1871973" y="1233537"/>
                  <a:pt x="1920235" y="1270926"/>
                </a:cubicBezTo>
                <a:cubicBezTo>
                  <a:pt x="1968496" y="1308314"/>
                  <a:pt x="2011461" y="1328233"/>
                  <a:pt x="2049128" y="1330682"/>
                </a:cubicBezTo>
                <a:lnTo>
                  <a:pt x="1483291" y="1645135"/>
                </a:lnTo>
                <a:lnTo>
                  <a:pt x="1709236" y="1927358"/>
                </a:lnTo>
                <a:cubicBezTo>
                  <a:pt x="1719163" y="1923869"/>
                  <a:pt x="1726170" y="1921253"/>
                  <a:pt x="1730257" y="1919509"/>
                </a:cubicBezTo>
                <a:lnTo>
                  <a:pt x="1733703" y="1916933"/>
                </a:lnTo>
                <a:lnTo>
                  <a:pt x="1759467" y="1919085"/>
                </a:lnTo>
                <a:cubicBezTo>
                  <a:pt x="1766903" y="1919377"/>
                  <a:pt x="1773028" y="1919231"/>
                  <a:pt x="1777843" y="1918646"/>
                </a:cubicBezTo>
                <a:cubicBezTo>
                  <a:pt x="1787473" y="1917477"/>
                  <a:pt x="1801529" y="1917858"/>
                  <a:pt x="1820010" y="1919787"/>
                </a:cubicBezTo>
                <a:cubicBezTo>
                  <a:pt x="1839418" y="1922533"/>
                  <a:pt x="1853928" y="1925224"/>
                  <a:pt x="1863540" y="1927859"/>
                </a:cubicBezTo>
                <a:cubicBezTo>
                  <a:pt x="1873151" y="1930494"/>
                  <a:pt x="1886724" y="1934928"/>
                  <a:pt x="1904259" y="1941163"/>
                </a:cubicBezTo>
                <a:cubicBezTo>
                  <a:pt x="1921793" y="1947397"/>
                  <a:pt x="1940460" y="1954903"/>
                  <a:pt x="1960258" y="1963679"/>
                </a:cubicBezTo>
                <a:cubicBezTo>
                  <a:pt x="1980057" y="1972456"/>
                  <a:pt x="2004930" y="1983246"/>
                  <a:pt x="2034877" y="1996049"/>
                </a:cubicBezTo>
                <a:cubicBezTo>
                  <a:pt x="2069612" y="2019168"/>
                  <a:pt x="2092769" y="2033882"/>
                  <a:pt x="2104347" y="2040191"/>
                </a:cubicBezTo>
                <a:cubicBezTo>
                  <a:pt x="2115926" y="2046500"/>
                  <a:pt x="2122810" y="2050768"/>
                  <a:pt x="2124999" y="2052994"/>
                </a:cubicBezTo>
                <a:lnTo>
                  <a:pt x="2179607" y="2097415"/>
                </a:lnTo>
                <a:lnTo>
                  <a:pt x="2189738" y="2114282"/>
                </a:lnTo>
                <a:cubicBezTo>
                  <a:pt x="2202170" y="2126713"/>
                  <a:pt x="2210965" y="2132929"/>
                  <a:pt x="2216123" y="2132929"/>
                </a:cubicBezTo>
                <a:lnTo>
                  <a:pt x="2415009" y="2274943"/>
                </a:lnTo>
                <a:lnTo>
                  <a:pt x="2402324" y="2337610"/>
                </a:lnTo>
                <a:cubicBezTo>
                  <a:pt x="2405552" y="2340839"/>
                  <a:pt x="2407389" y="2342676"/>
                  <a:pt x="2407834" y="2343121"/>
                </a:cubicBezTo>
                <a:cubicBezTo>
                  <a:pt x="2408279" y="2343567"/>
                  <a:pt x="2408744" y="2344606"/>
                  <a:pt x="2409226" y="2346238"/>
                </a:cubicBezTo>
                <a:lnTo>
                  <a:pt x="2427150" y="2395892"/>
                </a:lnTo>
                <a:lnTo>
                  <a:pt x="2583124" y="2463970"/>
                </a:lnTo>
                <a:lnTo>
                  <a:pt x="2586853" y="1136355"/>
                </a:lnTo>
                <a:lnTo>
                  <a:pt x="2586853" y="1164410"/>
                </a:lnTo>
                <a:cubicBezTo>
                  <a:pt x="2589229" y="1164410"/>
                  <a:pt x="2590416" y="1155894"/>
                  <a:pt x="2590416" y="1138860"/>
                </a:cubicBezTo>
                <a:cubicBezTo>
                  <a:pt x="2593051" y="1136300"/>
                  <a:pt x="2596038" y="1128414"/>
                  <a:pt x="2599378" y="1115202"/>
                </a:cubicBezTo>
                <a:lnTo>
                  <a:pt x="2629604" y="1033653"/>
                </a:lnTo>
                <a:cubicBezTo>
                  <a:pt x="2629604" y="1036251"/>
                  <a:pt x="2619232" y="1030795"/>
                  <a:pt x="2598488" y="1017287"/>
                </a:cubicBezTo>
                <a:cubicBezTo>
                  <a:pt x="2621607" y="995689"/>
                  <a:pt x="2633167" y="984890"/>
                  <a:pt x="2633167" y="984890"/>
                </a:cubicBezTo>
                <a:cubicBezTo>
                  <a:pt x="2637249" y="995355"/>
                  <a:pt x="2640645" y="989974"/>
                  <a:pt x="2643354" y="968747"/>
                </a:cubicBezTo>
                <a:cubicBezTo>
                  <a:pt x="2646063" y="947520"/>
                  <a:pt x="2647417" y="927518"/>
                  <a:pt x="2647417" y="908740"/>
                </a:cubicBezTo>
                <a:cubicBezTo>
                  <a:pt x="2647417" y="860089"/>
                  <a:pt x="2638669" y="808905"/>
                  <a:pt x="2621171" y="755188"/>
                </a:cubicBezTo>
                <a:cubicBezTo>
                  <a:pt x="2603674" y="701471"/>
                  <a:pt x="2583291" y="671365"/>
                  <a:pt x="2560023" y="664871"/>
                </a:cubicBezTo>
                <a:lnTo>
                  <a:pt x="2707964" y="664871"/>
                </a:lnTo>
                <a:lnTo>
                  <a:pt x="2860392" y="664871"/>
                </a:lnTo>
                <a:lnTo>
                  <a:pt x="2871563" y="664871"/>
                </a:lnTo>
                <a:cubicBezTo>
                  <a:pt x="2878466" y="667840"/>
                  <a:pt x="2890508" y="679427"/>
                  <a:pt x="2907690" y="699634"/>
                </a:cubicBezTo>
                <a:cubicBezTo>
                  <a:pt x="2924872" y="719840"/>
                  <a:pt x="2942472" y="743470"/>
                  <a:pt x="2960489" y="770524"/>
                </a:cubicBezTo>
                <a:cubicBezTo>
                  <a:pt x="2978506" y="797577"/>
                  <a:pt x="2993257" y="823637"/>
                  <a:pt x="3004743" y="848705"/>
                </a:cubicBezTo>
                <a:cubicBezTo>
                  <a:pt x="3016228" y="873773"/>
                  <a:pt x="3021971" y="891465"/>
                  <a:pt x="3021971" y="901782"/>
                </a:cubicBezTo>
                <a:lnTo>
                  <a:pt x="3021971" y="2294859"/>
                </a:lnTo>
                <a:lnTo>
                  <a:pt x="3278476" y="2481783"/>
                </a:lnTo>
                <a:lnTo>
                  <a:pt x="3278476" y="664871"/>
                </a:lnTo>
                <a:lnTo>
                  <a:pt x="3669692" y="664871"/>
                </a:lnTo>
                <a:lnTo>
                  <a:pt x="3517391" y="426179"/>
                </a:lnTo>
                <a:lnTo>
                  <a:pt x="3265284" y="426179"/>
                </a:lnTo>
                <a:lnTo>
                  <a:pt x="3255932" y="396286"/>
                </a:lnTo>
                <a:cubicBezTo>
                  <a:pt x="3244873" y="351940"/>
                  <a:pt x="3225938" y="297925"/>
                  <a:pt x="3199125" y="234244"/>
                </a:cubicBezTo>
                <a:cubicBezTo>
                  <a:pt x="3172314" y="170563"/>
                  <a:pt x="3113262" y="120539"/>
                  <a:pt x="3021971" y="84171"/>
                </a:cubicBezTo>
                <a:close/>
                <a:moveTo>
                  <a:pt x="0" y="0"/>
                </a:moveTo>
                <a:lnTo>
                  <a:pt x="8024878" y="0"/>
                </a:lnTo>
                <a:lnTo>
                  <a:pt x="8024878" y="2590800"/>
                </a:lnTo>
                <a:lnTo>
                  <a:pt x="0" y="259080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531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4" grpId="0" animBg="1"/>
      <p:bldP spid="56" grpId="0" animBg="1"/>
      <p:bldP spid="58" grpId="0" animBg="1"/>
      <p:bldP spid="60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4356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54326" y="5360432"/>
            <a:ext cx="3460116" cy="610314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ইকুপমেন্ট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54326" y="290856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3725" y="2091269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41842" y="4543142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7928" y="3725851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১.১৮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04B588-8B4F-4770-8CD7-16665DB11570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B1A18-E1AB-420C-BAD3-0D7D70DD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1787D924-D3A9-404F-8CF0-E88E98F17434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B0100F-DAC2-446B-97FA-67F2217E5EA7}"/>
              </a:ext>
            </a:extLst>
          </p:cNvPr>
          <p:cNvGrpSpPr/>
          <p:nvPr/>
        </p:nvGrpSpPr>
        <p:grpSpPr>
          <a:xfrm>
            <a:off x="966531" y="4070948"/>
            <a:ext cx="4559144" cy="2000548"/>
            <a:chOff x="671103" y="4099084"/>
            <a:chExt cx="4559144" cy="20005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5CE40B-FC92-4124-ABEE-EDB0ADEDC53E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2AA1C2-1EC2-48EC-A9D2-E87701E63596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7B9F255-B7AC-4166-BEAA-40AB529C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60981D-34A3-42CE-9E68-379F4A0B4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5" name="Picture 34">
                <a:hlinkClick r:id="rId4"/>
                <a:extLst>
                  <a:ext uri="{FF2B5EF4-FFF2-40B4-BE49-F238E27FC236}">
                    <a16:creationId xmlns:a16="http://schemas.microsoft.com/office/drawing/2014/main" id="{CF58DCF2-9ADB-4CEC-914F-C876A0856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6"/>
                <a:extLst>
                  <a:ext uri="{FF2B5EF4-FFF2-40B4-BE49-F238E27FC236}">
                    <a16:creationId xmlns:a16="http://schemas.microsoft.com/office/drawing/2014/main" id="{521B0B59-D9B2-4F38-8C7B-A2258221B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5"/>
                <a:extLst>
                  <a:ext uri="{FF2B5EF4-FFF2-40B4-BE49-F238E27FC236}">
                    <a16:creationId xmlns:a16="http://schemas.microsoft.com/office/drawing/2014/main" id="{B8519688-DDD5-421C-AE5B-6460A83EC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CAB95A2-B40B-402A-AA72-0354BF9A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383DFB-8188-4AD3-8EDC-93B5427524E8}"/>
                </a:ext>
              </a:extLst>
            </p:cNvPr>
            <p:cNvSpPr/>
            <p:nvPr/>
          </p:nvSpPr>
          <p:spPr>
            <a:xfrm>
              <a:off x="3796724" y="4416217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096002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093CA-E96D-44F1-8574-72AFFCD3C6B4}"/>
              </a:ext>
            </a:extLst>
          </p:cNvPr>
          <p:cNvSpPr txBox="1"/>
          <p:nvPr/>
        </p:nvSpPr>
        <p:spPr>
          <a:xfrm>
            <a:off x="4337254" y="183575"/>
            <a:ext cx="3517491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4D2C4-C490-4D8C-A9EA-B5A157E7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704" y="1106905"/>
            <a:ext cx="10892590" cy="54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6195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92951" y="5192110"/>
            <a:ext cx="6206097" cy="12875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ইকুপমেন্ট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94710" y="551793"/>
            <a:ext cx="5402580" cy="1214469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4A7A6-0831-4569-83B0-A05772CDF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6745" y="1898543"/>
            <a:ext cx="7018510" cy="35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8832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19124" y="945932"/>
            <a:ext cx="2553752" cy="7409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6481" y="1964898"/>
            <a:ext cx="8599038" cy="374221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ট্রাক্টরের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যান্ত্রিকরণ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None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2280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2607" y="283779"/>
            <a:ext cx="11682248" cy="160808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ব্রিকস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ভিল্ডে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চাকাওয়ালা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(Trac)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243BC-9595-4DEC-A944-7B5993E9DC39}"/>
              </a:ext>
            </a:extLst>
          </p:cNvPr>
          <p:cNvSpPr txBox="1"/>
          <p:nvPr/>
        </p:nvSpPr>
        <p:spPr>
          <a:xfrm>
            <a:off x="539968" y="5703756"/>
            <a:ext cx="3842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(Trac)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BF38-BAB9-4422-83C1-99CF5B7FA935}"/>
              </a:ext>
            </a:extLst>
          </p:cNvPr>
          <p:cNvSpPr txBox="1"/>
          <p:nvPr/>
        </p:nvSpPr>
        <p:spPr>
          <a:xfrm>
            <a:off x="7981292" y="5687990"/>
            <a:ext cx="2739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চাকাওয়ালা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B3E83-9593-44EC-8102-33EE08E2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2411216"/>
            <a:ext cx="4598944" cy="2773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13242-DFFD-4A18-9148-B016804B4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0" y="2391660"/>
            <a:ext cx="4015367" cy="2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8832"/>
      </p:ext>
    </p:extLst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03290" y="740979"/>
            <a:ext cx="4082845" cy="851848"/>
          </a:xfrm>
          <a:prstGeom prst="rect">
            <a:avLst/>
          </a:prstGeom>
          <a:noFill/>
          <a:ln w="6350" cap="flat" cmpd="sng" algn="ctr">
            <a:solidFill>
              <a:srgbClr val="FFFF0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চাকাওয়ালা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243BC-9595-4DEC-A944-7B5993E9DC39}"/>
              </a:ext>
            </a:extLst>
          </p:cNvPr>
          <p:cNvSpPr txBox="1"/>
          <p:nvPr/>
        </p:nvSpPr>
        <p:spPr>
          <a:xfrm>
            <a:off x="598962" y="5541014"/>
            <a:ext cx="249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BF38-BAB9-4422-83C1-99CF5B7FA935}"/>
              </a:ext>
            </a:extLst>
          </p:cNvPr>
          <p:cNvSpPr txBox="1"/>
          <p:nvPr/>
        </p:nvSpPr>
        <p:spPr>
          <a:xfrm>
            <a:off x="8627807" y="5467527"/>
            <a:ext cx="2328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18A3E-2F8D-4F18-A5F2-7B9D69A47795}"/>
              </a:ext>
            </a:extLst>
          </p:cNvPr>
          <p:cNvSpPr txBox="1"/>
          <p:nvPr/>
        </p:nvSpPr>
        <p:spPr>
          <a:xfrm>
            <a:off x="4701874" y="5556271"/>
            <a:ext cx="249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7501C-459D-4247-9BF2-A95F5A273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0" y="2272734"/>
            <a:ext cx="3209508" cy="2503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0237A-1C7F-4008-8397-67226A812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33" y="2355723"/>
            <a:ext cx="3168437" cy="242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177B37-FA75-475B-9DFD-54EC8BF030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97" y="2351327"/>
            <a:ext cx="3191647" cy="24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4272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762000"/>
            <a:ext cx="51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6774" y="243351"/>
            <a:ext cx="6538452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ভূমি কর্ষণ পদ্ধতির প্রকারভেদ   </a:t>
            </a:r>
            <a:endParaRPr 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5715000" y="1111045"/>
            <a:ext cx="762000" cy="609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799" y="1752600"/>
            <a:ext cx="7543801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133600" y="1905000"/>
            <a:ext cx="381001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448800" y="1905000"/>
            <a:ext cx="381001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25561" y="5958349"/>
            <a:ext cx="220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দেশীয় পদ্ধতি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6105" y="601488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আধুনিকপদ্ধতি বা যান্ত্রীকপদ্ধতি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30DB6-A102-47A0-90B7-52BE83B69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99" y="2826774"/>
            <a:ext cx="4876800" cy="2743200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DF645-07E5-4A27-8EDC-B050929934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825" y="2658213"/>
            <a:ext cx="4876801" cy="27432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66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hofi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379</Words>
  <Application>Microsoft Office PowerPoint</Application>
  <PresentationFormat>Widescreen</PresentationFormat>
  <Paragraphs>76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ট্রাক্টর এন্ড ইকুপমেন্ট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Engr. Md. Shofi Uddin</cp:lastModifiedBy>
  <cp:revision>68</cp:revision>
  <dcterms:created xsi:type="dcterms:W3CDTF">2015-09-09T09:34:31Z</dcterms:created>
  <dcterms:modified xsi:type="dcterms:W3CDTF">2026-07-20T08:03:40Z</dcterms:modified>
</cp:coreProperties>
</file>