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0" r:id="rId6"/>
    <p:sldId id="267" r:id="rId7"/>
    <p:sldId id="282" r:id="rId8"/>
    <p:sldId id="281" r:id="rId9"/>
    <p:sldId id="278" r:id="rId10"/>
    <p:sldId id="283" r:id="rId11"/>
    <p:sldId id="284" r:id="rId12"/>
    <p:sldId id="277" r:id="rId13"/>
    <p:sldId id="262" r:id="rId14"/>
    <p:sldId id="265" r:id="rId15"/>
    <p:sldId id="25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6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02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4D4F5B-9661-4E01-811D-BB9EC3369808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image" Target="../media/image24.emf"/><Relationship Id="rId5" Type="http://schemas.openxmlformats.org/officeDocument/2006/relationships/image" Target="../media/image29.png"/><Relationship Id="rId10" Type="http://schemas.openxmlformats.org/officeDocument/2006/relationships/image" Target="../media/image33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32070" y="1697622"/>
            <a:ext cx="5463540" cy="32570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32070" y="1697622"/>
            <a:ext cx="5463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44" y="1408923"/>
            <a:ext cx="3588901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82955" y="284141"/>
            <a:ext cx="5169158" cy="9029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383693"/>
            <a:ext cx="50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69" y="1410398"/>
            <a:ext cx="4065783" cy="370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60" y="2085250"/>
            <a:ext cx="1369236" cy="129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685" y="2015228"/>
            <a:ext cx="1951439" cy="96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275" y="3687231"/>
            <a:ext cx="2332603" cy="138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438" y="2134772"/>
            <a:ext cx="1126553" cy="1835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867" y="2134772"/>
            <a:ext cx="1341374" cy="2272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4763887" y="2640614"/>
            <a:ext cx="769165" cy="3396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6779104" y="2743272"/>
            <a:ext cx="1340763" cy="507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1291" y="4552419"/>
            <a:ext cx="2788576" cy="4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82955" y="284141"/>
            <a:ext cx="5169158" cy="9029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383693"/>
            <a:ext cx="50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514528" y="2907916"/>
            <a:ext cx="955972" cy="4543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46" y="4772679"/>
            <a:ext cx="2788576" cy="43570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38095" y="1393781"/>
                <a:ext cx="412413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অনুরূপভাবে ৫</a:t>
                </a:r>
                <a14:m>
                  <m:oMath xmlns:m="http://schemas.openxmlformats.org/officeDocument/2006/math">
                    <m:r>
                      <a:rPr lang="en-A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হিসাবটি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লক্ষ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করি।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95" y="1393781"/>
                <a:ext cx="4124130" cy="461665"/>
              </a:xfrm>
              <a:prstGeom prst="rect">
                <a:avLst/>
              </a:prstGeom>
              <a:blipFill>
                <a:blip r:embed="rId5"/>
                <a:stretch>
                  <a:fillRect l="-2212" t="-7792" b="-29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891" y="2196978"/>
            <a:ext cx="1241996" cy="938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974" y="2161801"/>
            <a:ext cx="1702227" cy="1252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597" y="2196978"/>
            <a:ext cx="1166297" cy="1690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500" y="2196978"/>
            <a:ext cx="1222118" cy="2193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414369" y="2751297"/>
            <a:ext cx="807525" cy="3837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3849" y="2071907"/>
            <a:ext cx="19113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না।তাই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166" y="3632588"/>
            <a:ext cx="3115392" cy="10324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563" y="3362254"/>
            <a:ext cx="2332603" cy="138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rot="7285228">
            <a:off x="5817874" y="2553309"/>
            <a:ext cx="450483" cy="15311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1317" y="367054"/>
            <a:ext cx="272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1445" y="1243039"/>
            <a:ext cx="167574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137" y="1270024"/>
            <a:ext cx="165532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9186" y="2950362"/>
            <a:ext cx="49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0659" y="2867186"/>
            <a:ext cx="49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90" y="3243056"/>
            <a:ext cx="493819" cy="37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43" y="2161428"/>
            <a:ext cx="4041543" cy="2363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622" y="2124294"/>
            <a:ext cx="3970983" cy="478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605" y="3354606"/>
            <a:ext cx="51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86252" y="3739921"/>
            <a:ext cx="51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75602" y="3736565"/>
            <a:ext cx="51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12253" y="4108628"/>
            <a:ext cx="51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0.5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800" y="2905199"/>
            <a:ext cx="3404915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/>
      <p:bldP spid="42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81683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290" y="2194636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7004" y="2064499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8125" y="2064499"/>
            <a:ext cx="1556551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3 2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2 4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2 1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1 4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1 4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0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1737" y="2057111"/>
            <a:ext cx="1556551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7 2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6 7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6 4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3 2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0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2674" y="2064499"/>
            <a:ext cx="162104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7 5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2 5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0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2621" y="2064499"/>
            <a:ext cx="51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55" y="1249615"/>
            <a:ext cx="5516227" cy="65202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2239347" y="2526164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39347" y="3322376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43817" y="4246107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43817" y="5057870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70849" y="2526164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70849" y="3323054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70849" y="4218793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85927" y="5021226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23649" y="2638318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23649" y="3351233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23649" y="4210327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23649" y="5057870"/>
            <a:ext cx="979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5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6" grpId="0" animBg="1"/>
      <p:bldP spid="27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6793" y="381682"/>
            <a:ext cx="189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" b="99309" l="0" r="100000">
                        <a14:foregroundMark x1="78846" y1="16713" x2="79808" y2="66851"/>
                        <a14:foregroundMark x1="68407" y1="23481" x2="69643" y2="28177"/>
                        <a14:foregroundMark x1="71429" y1="11326" x2="92720" y2="19475"/>
                        <a14:foregroundMark x1="70604" y1="75552" x2="74863" y2="88260"/>
                        <a14:foregroundMark x1="3434" y1="91989" x2="15385" y2="82320"/>
                        <a14:foregroundMark x1="10577" y1="59945" x2="20604" y2="55663"/>
                        <a14:foregroundMark x1="7830" y1="58149" x2="17995" y2="53867"/>
                        <a14:foregroundMark x1="54533" y1="72652" x2="43819" y2="7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7" y="76015"/>
            <a:ext cx="1275188" cy="1268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846" y="1360378"/>
            <a:ext cx="582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</a:p>
          <a:p>
            <a:pPr marL="342900" indent="-342900">
              <a:buAutoNum type="arabicParenR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868" y="2667983"/>
            <a:ext cx="47772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867" y="4058816"/>
            <a:ext cx="540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এ কতটি ০.১ 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4" y="1960542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.৪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5469" y="3353913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5468" y="4747284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৩০টি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535845" y="5368211"/>
                <a:ext cx="51168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০.০৩ </a:t>
                </a:r>
                <a14:m>
                  <m:oMath xmlns:m="http://schemas.openxmlformats.org/officeDocument/2006/math">
                    <m:r>
                      <a:rPr lang="en-A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৬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০.০০৫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১.৮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45" y="5368211"/>
                <a:ext cx="5116881" cy="1200329"/>
              </a:xfrm>
              <a:prstGeom prst="rect">
                <a:avLst/>
              </a:prstGeom>
              <a:blipFill>
                <a:blip r:embed="rId4"/>
                <a:stretch>
                  <a:fillRect l="-1907" t="-35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15467" y="5955989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০০৫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25087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22629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5" y="-127847"/>
            <a:ext cx="1522647" cy="15226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12768" y="2219325"/>
            <a:ext cx="558142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57" y="3314868"/>
            <a:ext cx="6385300" cy="5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10281" y="390888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7717" y="3888521"/>
            <a:ext cx="203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91" y="972634"/>
            <a:ext cx="4223922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60" y="49319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49190" y="146861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42372" y="1097620"/>
            <a:ext cx="5802468" cy="30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Open Book School Supply Icon 23221041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-104618"/>
            <a:ext cx="1564005" cy="1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7584" y="1982597"/>
            <a:ext cx="5784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৫৭,৫৮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99" y="1580470"/>
            <a:ext cx="2831665" cy="379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5565" y="345025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6300" y="48612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49826"/>
            <a:ext cx="1209688" cy="12715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05488" y="1394800"/>
            <a:ext cx="5181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7584" y="2186976"/>
            <a:ext cx="5411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মোঃইকবাল হোসেন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শাহাপুর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বরুড়া,কুমিল্লা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মোবাইলঃ০১৮১৪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৮৬৬২১০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Email:iqbal.jui@gmail.com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4" y="1973424"/>
            <a:ext cx="2273559" cy="227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4206" y="284140"/>
            <a:ext cx="3203585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0179" y="381682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28950" y="1385289"/>
            <a:ext cx="4895224" cy="1694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91" y="-163053"/>
            <a:ext cx="2571748" cy="1797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154377"/>
            <a:ext cx="811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সংক্রান্ত দৈনন্দিন জীবনের সমস্যার সমাদান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355888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93369" y="1209165"/>
            <a:ext cx="7223916" cy="20658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2363" y="1393036"/>
            <a:ext cx="5015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2129" y="3620277"/>
            <a:ext cx="5973097" cy="70788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সংখ্যার ভাগ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7174" y="353690"/>
            <a:ext cx="3897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ধারণা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70815" y="1845752"/>
            <a:ext cx="4192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0815" y="1279443"/>
            <a:ext cx="6774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পূর্ণ সংখ্যার 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654" y="2559556"/>
            <a:ext cx="9932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68863" y="2983927"/>
            <a:ext cx="605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2590" y="2551220"/>
            <a:ext cx="9932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24065" y="296715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320" y="364366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5051" y="2610398"/>
            <a:ext cx="9932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21090" y="306946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22274" y="3710445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41453" y="2474791"/>
            <a:ext cx="99322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31798" y="2939432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90612" y="3557063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89552" y="4297545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733674" y="2983927"/>
            <a:ext cx="890391" cy="35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662013" y="3164232"/>
            <a:ext cx="1228677" cy="44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950734" y="3251323"/>
            <a:ext cx="1716140" cy="490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15" grpId="0" animBg="1"/>
      <p:bldP spid="22" grpId="0" animBg="1"/>
      <p:bldP spid="25" grpId="0" animBg="1"/>
      <p:bldP spid="1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7174" y="353690"/>
            <a:ext cx="3897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ধারণা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951" y="4950490"/>
            <a:ext cx="89262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654" y="2559556"/>
            <a:ext cx="9932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.২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68863" y="2983927"/>
            <a:ext cx="6053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2590" y="2551220"/>
            <a:ext cx="9932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.২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24065" y="296715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320" y="364366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5051" y="2610398"/>
            <a:ext cx="9932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 .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.২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 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21090" y="3069461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22274" y="3710445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741453" y="2474791"/>
            <a:ext cx="99322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 .৪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৩)৭ .২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২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 ২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31798" y="2939432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90612" y="3557063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89552" y="4297545"/>
            <a:ext cx="819708" cy="1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733674" y="2983927"/>
            <a:ext cx="890391" cy="352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662013" y="3164232"/>
            <a:ext cx="1228677" cy="44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950734" y="3251323"/>
            <a:ext cx="1716140" cy="490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70815" y="1845752"/>
            <a:ext cx="86715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 সাথে দশমিক ভগ্নাংশের ভাগের মূল পার্থক্য কোথায়?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22" grpId="0" animBg="1"/>
      <p:bldP spid="25" grpId="0" animBg="1"/>
      <p:bldP spid="17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5796" y="284141"/>
            <a:ext cx="6531428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1109" y="353690"/>
            <a:ext cx="6857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-6832"/>
            <a:ext cx="754380" cy="1484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7543" y="1478083"/>
            <a:ext cx="6774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207" y="2182534"/>
            <a:ext cx="8986345" cy="89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11" y="1251122"/>
            <a:ext cx="9374741" cy="1039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6704" y="1325325"/>
            <a:ext cx="62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086" y="1386880"/>
            <a:ext cx="62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403" y="2387975"/>
            <a:ext cx="1888541" cy="549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403" y="3072206"/>
            <a:ext cx="3849150" cy="4990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03" y="3706367"/>
            <a:ext cx="5379178" cy="581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207" y="4947948"/>
            <a:ext cx="2585161" cy="4825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10864" y="3072206"/>
            <a:ext cx="126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6545" y="3706367"/>
            <a:ext cx="126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7810" y="3706367"/>
            <a:ext cx="126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67527" y="4881204"/>
            <a:ext cx="126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০.২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207" y="4376773"/>
            <a:ext cx="1968439" cy="4317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3122" y="4286871"/>
            <a:ext cx="2354246" cy="5422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03122" y="4286871"/>
            <a:ext cx="11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581" y="3706367"/>
            <a:ext cx="3516878" cy="11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22" grpId="0"/>
      <p:bldP spid="23" grpId="0"/>
      <p:bldP spid="24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82955" y="284141"/>
            <a:ext cx="5169158" cy="9029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383693"/>
            <a:ext cx="509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45950" y="2201921"/>
            <a:ext cx="134847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2790" y="2217286"/>
            <a:ext cx="124337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6088" y="2243166"/>
            <a:ext cx="126649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652" y="2243167"/>
            <a:ext cx="125388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৮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216165" y="2664372"/>
            <a:ext cx="1089923" cy="53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49463" y="2664372"/>
            <a:ext cx="1089923" cy="53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156027" y="2649006"/>
            <a:ext cx="1089923" cy="536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26" y="1312348"/>
            <a:ext cx="4211940" cy="699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44" y="4672181"/>
            <a:ext cx="4682523" cy="7489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2210466" y="2664372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66882" y="2664372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36484" y="3436882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50328" y="2680137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0839" y="3556115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8729" y="2673699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495782" y="3540749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88728" y="4431413"/>
            <a:ext cx="1005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90643" y="3703643"/>
            <a:ext cx="46823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6360</TotalTime>
  <Words>521</Words>
  <Application>Microsoft Office PowerPoint</Application>
  <PresentationFormat>Widescreen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 Math</vt:lpstr>
      <vt:lpstr>Century Gothic</vt:lpstr>
      <vt:lpstr>Garamond</vt:lpstr>
      <vt:lpstr>NikoshBAN</vt:lpstr>
      <vt:lpstr>Times New Roman</vt:lpstr>
      <vt:lpstr>Vrinda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WALTON</cp:lastModifiedBy>
  <cp:revision>316</cp:revision>
  <dcterms:created xsi:type="dcterms:W3CDTF">2026-06-17T13:44:11Z</dcterms:created>
  <dcterms:modified xsi:type="dcterms:W3CDTF">2026-07-21T06:20:12Z</dcterms:modified>
</cp:coreProperties>
</file>