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63" r:id="rId6"/>
    <p:sldId id="259" r:id="rId7"/>
    <p:sldId id="261" r:id="rId8"/>
    <p:sldId id="264" r:id="rId9"/>
    <p:sldId id="267" r:id="rId10"/>
    <p:sldId id="268" r:id="rId11"/>
    <p:sldId id="262" r:id="rId12"/>
    <p:sldId id="265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5" d="100"/>
          <a:sy n="65" d="100"/>
        </p:scale>
        <p:origin x="912" y="78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22F71-921F-4987-AC3C-B5187DBDAC25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A85D2-C946-45CC-9E29-DA1A4C7FA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92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A85D2-C946-45CC-9E29-DA1A4C7FAD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62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A85D2-C946-45CC-9E29-DA1A4C7FAD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0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80525-FCAC-D5D6-653C-578805C2F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FB4063-32E5-637E-CA04-D7AD97825E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CA0EF3-8F7B-7FAF-9553-A90E5303E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A197D-5B0E-52E3-210F-7E22B671D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A85D2-C946-45CC-9E29-DA1A4C7FAD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61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D7443-86AC-E8E0-363B-251E46FA9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064176-D4E0-B225-96F7-37AC538BE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8F6BF-D8DC-D88E-376F-13BA9C495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503780-321F-921C-F238-A7B6DC33A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5D9B2-F623-DFBE-6E7D-19CE8DC96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87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035DD-D4E9-367F-761A-CA6987A5E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C57D53-F392-7A2A-BF85-DD890F791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08BA9-F842-E555-D1C4-4AD7F8D6B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E90A70-D48C-E31B-E04D-B510DE252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FCA57-42F2-74AB-8A7F-1D33B2D11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86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43A387-72FA-8C6C-76D3-73A60C0299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04F7A-2D78-87FF-C902-A7F9F4A5D0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AFAEB-9342-E931-032C-C1B02FC02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DD7B3-3BDF-1250-C6D5-EFFC9D6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6BBB1-2DBF-6350-046A-95DD486A9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47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A390-3A35-3711-2274-72BCE1DE1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83E13-2A59-2EDD-1ED0-19E1E0A3C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BAE8E-3367-4CF1-C911-1701EFAB3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51F3D-9B6D-3EAE-3D88-17152E6B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1E7CE-CA64-191F-1C07-2ACDED96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04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4A9EB-9A15-DCE7-01F7-E7616F441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9B054E-FDDF-CA62-DCCB-DF3914DE8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75B64-67AA-B222-C2B0-473497DB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D4996-7584-1023-3E7A-0A2854BFB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F2DCC-2F71-B1FB-9910-99D92EBF6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67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5B4C2-65C9-E880-70D9-A9902BEC1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3666-715C-7834-EDF6-3A0489320D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D348CF-239F-471A-6BE0-4678C6261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800F3-7DB9-2DA7-938C-97BAE6E15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09187B-D9AD-687D-1CDE-4DBFA5110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0896CD-CE71-79D1-FE47-A80AE4872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69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C117D-4A22-07A3-4E9C-BBCF1FDF4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8C3AC4-A9D9-C88C-60B1-0B9C7DE58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90655-6D9C-2718-E92A-44BB5BE3B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B3C708-EF66-E4C6-124C-68337FC60A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D28A96-EE85-2937-4E38-C7AFDEBA3D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719932-A132-C8FE-F863-302A9BD4C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627E2F-EE67-C0D4-8533-43F9F4885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2D1992-9C42-68B5-E40B-C6A654824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51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745C6-915B-C206-3CE8-FD0E3A54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D91575-D6F3-3192-96C4-745D450C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9833E1-A188-AF90-B2CC-CAB9B475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B3EE15-CFBD-5D14-A76A-FFA46C2AB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3FBF04-0640-1692-5B8D-B6149ED37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2BC04-7118-B645-FCF8-4EDBC5EDB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B7F32-F4AF-7B9C-2C68-D7166869F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514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055B0-986A-4D7D-E008-185053ED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C9C63-20FD-33B5-DFE6-0125B7A83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DCB44C-8BA7-64A2-FCB7-CD944767C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EEB565-3AA6-8750-85BD-EAF647EDC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986ACC-A477-E170-13A0-5EF4B4FE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825029-908C-4ECF-0DF3-845A68C3E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70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06A95-9F41-78E2-4B3F-D75C2A465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AA71F8-08B4-2A2B-010B-EBC6906D55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49336D-4294-0CDD-7272-03EA86D32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414A0B-CAD1-9BEF-927D-A1F322F5C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73789-78BC-02D7-92CE-487A6F565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A03DB2-ED36-7156-1155-5965DB305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5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FF19E8-75A1-52D4-4D7D-A893E9EA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D82BC-4173-6C4F-2DD6-6136F89DB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98F64-B9B7-9B09-CB56-60DA59747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B6AE27-34ED-4E75-844C-7193FC50E31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4F342-4E56-8195-B921-CB378C80AA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FF4F2-2A39-084F-86BE-A25F085608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2EC106-9656-48C4-8443-543C4821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09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70B29E-20AC-6B42-FA57-804F44E0B1E1}"/>
              </a:ext>
            </a:extLst>
          </p:cNvPr>
          <p:cNvSpPr txBox="1"/>
          <p:nvPr/>
        </p:nvSpPr>
        <p:spPr>
          <a:xfrm>
            <a:off x="3124200" y="2448232"/>
            <a:ext cx="5943599" cy="196153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39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C3597A-36D8-F465-D757-810A6CAF4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CDD795-0FD8-F1ED-E2EB-465F9392E313}"/>
              </a:ext>
            </a:extLst>
          </p:cNvPr>
          <p:cNvSpPr txBox="1"/>
          <p:nvPr/>
        </p:nvSpPr>
        <p:spPr>
          <a:xfrm>
            <a:off x="1519082" y="543596"/>
            <a:ext cx="9365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C833A6-4589-4792-DBAC-3578D7B96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2" t="57762" r="19192" b="16408"/>
          <a:stretch>
            <a:fillRect/>
          </a:stretch>
        </p:blipFill>
        <p:spPr>
          <a:xfrm>
            <a:off x="473046" y="1781406"/>
            <a:ext cx="4452915" cy="32951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341469-0FE5-DFAA-2E02-B37426E428BA}"/>
              </a:ext>
            </a:extLst>
          </p:cNvPr>
          <p:cNvSpPr txBox="1"/>
          <p:nvPr/>
        </p:nvSpPr>
        <p:spPr>
          <a:xfrm>
            <a:off x="5240604" y="1674674"/>
            <a:ext cx="61402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পণ্যটি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C5425A-D9CB-4EF1-12BB-BAA1B734CC0E}"/>
              </a:ext>
            </a:extLst>
          </p:cNvPr>
          <p:cNvSpPr txBox="1"/>
          <p:nvPr/>
        </p:nvSpPr>
        <p:spPr>
          <a:xfrm>
            <a:off x="988142" y="5183326"/>
            <a:ext cx="3510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0F737-4B4A-2F59-60A7-AD11573FAEE5}"/>
              </a:ext>
            </a:extLst>
          </p:cNvPr>
          <p:cNvSpPr txBox="1"/>
          <p:nvPr/>
        </p:nvSpPr>
        <p:spPr>
          <a:xfrm>
            <a:off x="5353665" y="3198167"/>
            <a:ext cx="63652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পরিবহন,মোড়কজাতকরণ,পলিথিনের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বিকল্প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হ্যান্ড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</p:spTree>
    <p:extLst>
      <p:ext uri="{BB962C8B-B14F-4D97-AF65-F5344CB8AC3E}">
        <p14:creationId xmlns:p14="http://schemas.microsoft.com/office/powerpoint/2010/main" val="295476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749311-C2D1-F16E-4CB7-730CB5022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D562BF-A794-4297-F162-EFF422E86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48" t="17449" r="22930" b="4221"/>
          <a:stretch>
            <a:fillRect/>
          </a:stretch>
        </p:blipFill>
        <p:spPr>
          <a:xfrm>
            <a:off x="7108724" y="1389752"/>
            <a:ext cx="3735532" cy="49668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56F7A5-CA1E-2B82-DE50-D8C6FEC649B8}"/>
              </a:ext>
            </a:extLst>
          </p:cNvPr>
          <p:cNvSpPr txBox="1"/>
          <p:nvPr/>
        </p:nvSpPr>
        <p:spPr>
          <a:xfrm>
            <a:off x="530942" y="2589476"/>
            <a:ext cx="57813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৮৫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খুলে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আকাশ,রুপা,বিদিশা,কুসুম,আরিশা,নাজিফা,রেহান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বিবৃতগুলো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অনুচ্ছেদ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05B6CB-21DE-4D1F-4838-C1D04D54C936}"/>
              </a:ext>
            </a:extLst>
          </p:cNvPr>
          <p:cNvSpPr txBox="1"/>
          <p:nvPr/>
        </p:nvSpPr>
        <p:spPr>
          <a:xfrm>
            <a:off x="2580968" y="1406202"/>
            <a:ext cx="2698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-খ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78A4BF-6A4C-0002-FE34-1EFDCA50625B}"/>
              </a:ext>
            </a:extLst>
          </p:cNvPr>
          <p:cNvSpPr txBox="1"/>
          <p:nvPr/>
        </p:nvSpPr>
        <p:spPr>
          <a:xfrm>
            <a:off x="5088194" y="178279"/>
            <a:ext cx="3111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49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646A81-A3F8-223E-E81D-C516B5979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ED11EC-B2D4-43B9-7623-C7C3CA482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187" y="115182"/>
            <a:ext cx="6513871" cy="28265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7016CE-26EA-7DB4-F977-D00902A75999}"/>
              </a:ext>
            </a:extLst>
          </p:cNvPr>
          <p:cNvSpPr txBox="1"/>
          <p:nvPr/>
        </p:nvSpPr>
        <p:spPr>
          <a:xfrm>
            <a:off x="4648198" y="115182"/>
            <a:ext cx="3687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 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ফলাবর্তন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149BD1-0632-E51F-43B5-C6EE2BDAB83B}"/>
              </a:ext>
            </a:extLst>
          </p:cNvPr>
          <p:cNvSpPr txBox="1"/>
          <p:nvPr/>
        </p:nvSpPr>
        <p:spPr>
          <a:xfrm>
            <a:off x="1848462" y="2941696"/>
            <a:ext cx="92865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বেঁচে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অত্যাবশ্যকীয়।পাট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সোনালি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আঁশ,পাট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রপ্তানি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প্রচুর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বৈদেশিক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মুদ্রা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অর্জন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করি,মাছ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প্রাণীজ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আমিষের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মেটায়,ভাত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শরীরের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শর্করার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দেয়।মৌসুমী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শরীরের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পুষ্টি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পূরণের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পাশাপাশি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প্রতিরোধ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ক্ষমতা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বাড়ায়।সবজি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শরীরে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পুষ্টি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যোগায়।মসুর,মুগ,মটর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আমিষের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ঘাটতি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</p:spTree>
    <p:extLst>
      <p:ext uri="{BB962C8B-B14F-4D97-AF65-F5344CB8AC3E}">
        <p14:creationId xmlns:p14="http://schemas.microsoft.com/office/powerpoint/2010/main" val="23165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441DF4-C029-7233-396A-5DBC7024A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69BC13-8401-5BC5-EFC0-DBF09D0C4C13}"/>
              </a:ext>
            </a:extLst>
          </p:cNvPr>
          <p:cNvSpPr txBox="1"/>
          <p:nvPr/>
        </p:nvSpPr>
        <p:spPr>
          <a:xfrm>
            <a:off x="3141407" y="825909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প্রশ্নোত্তরের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অনুধাবন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CD17A2-6E3F-4154-7E3E-A90B24DA686B}"/>
              </a:ext>
            </a:extLst>
          </p:cNvPr>
          <p:cNvSpPr txBox="1"/>
          <p:nvPr/>
        </p:nvSpPr>
        <p:spPr>
          <a:xfrm>
            <a:off x="-66367" y="1973686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38B448-A064-8AA8-17AD-0BCE921E8114}"/>
              </a:ext>
            </a:extLst>
          </p:cNvPr>
          <p:cNvSpPr txBox="1"/>
          <p:nvPr/>
        </p:nvSpPr>
        <p:spPr>
          <a:xfrm>
            <a:off x="6998110" y="1973686"/>
            <a:ext cx="6002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উত্তরঃধান,পাট,মুগ,মসু্‌র,গম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C6731A-00ED-03C2-4F53-35FD34395847}"/>
              </a:ext>
            </a:extLst>
          </p:cNvPr>
          <p:cNvSpPr txBox="1"/>
          <p:nvPr/>
        </p:nvSpPr>
        <p:spPr>
          <a:xfrm>
            <a:off x="368710" y="3121463"/>
            <a:ext cx="4395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পাটকে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65F0D5-380B-3CD8-C604-5FFC6D88F9D2}"/>
              </a:ext>
            </a:extLst>
          </p:cNvPr>
          <p:cNvSpPr txBox="1"/>
          <p:nvPr/>
        </p:nvSpPr>
        <p:spPr>
          <a:xfrm>
            <a:off x="6998110" y="3079816"/>
            <a:ext cx="4709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উত্তরঃসোনালী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আঁশ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092D63-A4D3-8DD1-6DB1-68ADB0829DBF}"/>
              </a:ext>
            </a:extLst>
          </p:cNvPr>
          <p:cNvSpPr txBox="1"/>
          <p:nvPr/>
        </p:nvSpPr>
        <p:spPr>
          <a:xfrm>
            <a:off x="484240" y="4237984"/>
            <a:ext cx="46309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E6EE89-DB48-928B-B363-B428B0530D1E}"/>
              </a:ext>
            </a:extLst>
          </p:cNvPr>
          <p:cNvSpPr txBox="1"/>
          <p:nvPr/>
        </p:nvSpPr>
        <p:spPr>
          <a:xfrm>
            <a:off x="7076767" y="4185946"/>
            <a:ext cx="498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উত্তরঃবস্তা,দড়ি,ব্যাগ,থলে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76FE38-8F58-20B5-1116-5AB7C98C97E9}"/>
              </a:ext>
            </a:extLst>
          </p:cNvPr>
          <p:cNvSpPr txBox="1"/>
          <p:nvPr/>
        </p:nvSpPr>
        <p:spPr>
          <a:xfrm>
            <a:off x="484240" y="5657671"/>
            <a:ext cx="50488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2C7C6A-0DA3-9C91-E75D-7797F4206DA6}"/>
              </a:ext>
            </a:extLst>
          </p:cNvPr>
          <p:cNvSpPr txBox="1"/>
          <p:nvPr/>
        </p:nvSpPr>
        <p:spPr>
          <a:xfrm>
            <a:off x="7076767" y="5197877"/>
            <a:ext cx="4299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উত্তরঃআমিষ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শর্করার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51199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CF189F-E95A-2DEB-4FCF-7DA877F6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87C114-12BE-6421-AB58-25E71934834E}"/>
              </a:ext>
            </a:extLst>
          </p:cNvPr>
          <p:cNvSpPr txBox="1"/>
          <p:nvPr/>
        </p:nvSpPr>
        <p:spPr>
          <a:xfrm>
            <a:off x="4436806" y="1194619"/>
            <a:ext cx="3318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D5246C-BCA8-316B-4E55-C0AE05919BEC}"/>
              </a:ext>
            </a:extLst>
          </p:cNvPr>
          <p:cNvSpPr txBox="1"/>
          <p:nvPr/>
        </p:nvSpPr>
        <p:spPr>
          <a:xfrm>
            <a:off x="2625213" y="2828835"/>
            <a:ext cx="8008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শিখলাম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14540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6FB50C-0837-9F6F-7168-BEAB1FCCA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B9B6B16-E4BE-7831-138A-666DA20626A7}"/>
              </a:ext>
            </a:extLst>
          </p:cNvPr>
          <p:cNvSpPr txBox="1"/>
          <p:nvPr/>
        </p:nvSpPr>
        <p:spPr>
          <a:xfrm>
            <a:off x="5477797" y="575186"/>
            <a:ext cx="131260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মুল্যায়ন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D056B9-8448-1CD8-6BC5-634662535043}"/>
              </a:ext>
            </a:extLst>
          </p:cNvPr>
          <p:cNvSpPr txBox="1"/>
          <p:nvPr/>
        </p:nvSpPr>
        <p:spPr>
          <a:xfrm>
            <a:off x="1907460" y="1328850"/>
            <a:ext cx="7949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66A7DF-7E14-588B-9486-EEB2B5B9E758}"/>
              </a:ext>
            </a:extLst>
          </p:cNvPr>
          <p:cNvSpPr txBox="1"/>
          <p:nvPr/>
        </p:nvSpPr>
        <p:spPr>
          <a:xfrm>
            <a:off x="1499420" y="4174910"/>
            <a:ext cx="7762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26A846-F3CD-92C3-013F-EC413E2D2A6D}"/>
              </a:ext>
            </a:extLst>
          </p:cNvPr>
          <p:cNvSpPr txBox="1"/>
          <p:nvPr/>
        </p:nvSpPr>
        <p:spPr>
          <a:xfrm>
            <a:off x="1499420" y="2082514"/>
            <a:ext cx="953237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কৃষি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পাট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করি।যেমন-দড়ি,ব্যাগ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পাট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বিদেশে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রপ্তানি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প্রচুর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বৈদেশিক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মুদ্রা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ধান,সব্জি,মসুর,মুগ,মটর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আমিষ,শর্করা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পুষ্টির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মেটায়</a:t>
            </a:r>
            <a:r>
              <a:rPr lang="en-US" sz="3200" dirty="0">
                <a:solidFill>
                  <a:srgbClr val="4EA72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89F3F8-A180-5CFC-0C59-F1D670C69766}"/>
              </a:ext>
            </a:extLst>
          </p:cNvPr>
          <p:cNvSpPr txBox="1"/>
          <p:nvPr/>
        </p:nvSpPr>
        <p:spPr>
          <a:xfrm>
            <a:off x="1366684" y="5082485"/>
            <a:ext cx="92521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শিল্পপজাত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পণ্যটি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পণ্য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পরিবহন,মোড়কজাতকরণ,পলিথিনের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বিকল্প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ব্যাগ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ও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হ্যান্ড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ব্যাগ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তৈরিতে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কাজে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লাগে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। </a:t>
            </a:r>
          </a:p>
        </p:txBody>
      </p:sp>
    </p:spTree>
    <p:extLst>
      <p:ext uri="{BB962C8B-B14F-4D97-AF65-F5344CB8AC3E}">
        <p14:creationId xmlns:p14="http://schemas.microsoft.com/office/powerpoint/2010/main" val="384259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11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0D76A7-486B-0675-A763-1B89E6CD3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E27AE7-21D5-3DBA-5AF3-D2EC1F6EF55B}"/>
              </a:ext>
            </a:extLst>
          </p:cNvPr>
          <p:cNvSpPr txBox="1"/>
          <p:nvPr/>
        </p:nvSpPr>
        <p:spPr>
          <a:xfrm>
            <a:off x="3044313" y="2551471"/>
            <a:ext cx="61795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8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82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F9E667-4360-CA8F-EC25-45E577F15CF8}"/>
              </a:ext>
            </a:extLst>
          </p:cNvPr>
          <p:cNvSpPr txBox="1"/>
          <p:nvPr/>
        </p:nvSpPr>
        <p:spPr>
          <a:xfrm>
            <a:off x="5471652" y="843677"/>
            <a:ext cx="1769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C8EBF-547C-CECA-D935-C3001A2BFC8D}"/>
              </a:ext>
            </a:extLst>
          </p:cNvPr>
          <p:cNvSpPr txBox="1"/>
          <p:nvPr/>
        </p:nvSpPr>
        <p:spPr>
          <a:xfrm>
            <a:off x="1426599" y="3528299"/>
            <a:ext cx="42622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তাহমিনা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উচাইল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হোসেনপুর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কুলাউড়া,মৌলভীবাজার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CCAC3F-FC6E-1605-4BBE-B93914B73E5A}"/>
              </a:ext>
            </a:extLst>
          </p:cNvPr>
          <p:cNvSpPr txBox="1"/>
          <p:nvPr/>
        </p:nvSpPr>
        <p:spPr>
          <a:xfrm>
            <a:off x="6843251" y="3152001"/>
            <a:ext cx="48522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শ্রেণিঃ৪র্থ</a:t>
            </a:r>
          </a:p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বিষয়ঃবাংলাদেশ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ওবিশ্বপরিচয়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অধ্যায়ঃ১০-বাংলাদেশের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পাঠঃ৫০.বাংলাদেশের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9EB5E3-6913-36A2-8A0C-D21312C2A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64" y="843677"/>
            <a:ext cx="2533650" cy="2486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390337-4755-E193-1773-155EEAEBD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507" y="843677"/>
            <a:ext cx="1857375" cy="245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137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C09450-B1F1-258A-1056-8A1B7D3FA86B}"/>
              </a:ext>
            </a:extLst>
          </p:cNvPr>
          <p:cNvSpPr txBox="1"/>
          <p:nvPr/>
        </p:nvSpPr>
        <p:spPr>
          <a:xfrm>
            <a:off x="5368414" y="1371600"/>
            <a:ext cx="1681316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4635DC-AD5A-253B-C0E6-2097536DF9A5}"/>
              </a:ext>
            </a:extLst>
          </p:cNvPr>
          <p:cNvSpPr txBox="1"/>
          <p:nvPr/>
        </p:nvSpPr>
        <p:spPr>
          <a:xfrm>
            <a:off x="3023421" y="2418735"/>
            <a:ext cx="6931742" cy="230832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৭.২.১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৭.২.২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38192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6CBB24-6297-3EBC-4B2D-1822E0E8A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52A74C-27A2-79E6-80B5-8A34B2CF6472}"/>
              </a:ext>
            </a:extLst>
          </p:cNvPr>
          <p:cNvSpPr txBox="1"/>
          <p:nvPr/>
        </p:nvSpPr>
        <p:spPr>
          <a:xfrm>
            <a:off x="3303639" y="575187"/>
            <a:ext cx="6931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6C527B-4479-5FB5-6118-82AE27135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41" t="58034" r="19215" b="17157"/>
          <a:stretch>
            <a:fillRect/>
          </a:stretch>
        </p:blipFill>
        <p:spPr>
          <a:xfrm>
            <a:off x="180895" y="2389239"/>
            <a:ext cx="3933906" cy="28076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670C646-AFD7-C46C-73AA-C2E1D445F9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84" t="8297" r="2170" b="6562"/>
          <a:stretch>
            <a:fillRect/>
          </a:stretch>
        </p:blipFill>
        <p:spPr>
          <a:xfrm>
            <a:off x="4217548" y="2389239"/>
            <a:ext cx="3841206" cy="28076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D9A7415-665B-DC7C-9CD1-D2012D8C768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133" t="8297" r="3571" b="6563"/>
          <a:stretch>
            <a:fillRect/>
          </a:stretch>
        </p:blipFill>
        <p:spPr>
          <a:xfrm>
            <a:off x="8243174" y="2389239"/>
            <a:ext cx="3506867" cy="280760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EE7B322-D715-2F20-B189-95234AAB965E}"/>
              </a:ext>
            </a:extLst>
          </p:cNvPr>
          <p:cNvSpPr txBox="1"/>
          <p:nvPr/>
        </p:nvSpPr>
        <p:spPr>
          <a:xfrm>
            <a:off x="4114801" y="1337994"/>
            <a:ext cx="6341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37251C-1CD3-CFA1-43BB-BF1064F645C7}"/>
              </a:ext>
            </a:extLst>
          </p:cNvPr>
          <p:cNvSpPr txBox="1"/>
          <p:nvPr/>
        </p:nvSpPr>
        <p:spPr>
          <a:xfrm>
            <a:off x="1675900" y="5718230"/>
            <a:ext cx="1848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71BBA6-C129-6A1E-B799-2D593747E896}"/>
              </a:ext>
            </a:extLst>
          </p:cNvPr>
          <p:cNvSpPr txBox="1"/>
          <p:nvPr/>
        </p:nvSpPr>
        <p:spPr>
          <a:xfrm>
            <a:off x="4807974" y="5718230"/>
            <a:ext cx="1848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41083F-F801-58CB-D5EB-59410144E25A}"/>
              </a:ext>
            </a:extLst>
          </p:cNvPr>
          <p:cNvSpPr txBox="1"/>
          <p:nvPr/>
        </p:nvSpPr>
        <p:spPr>
          <a:xfrm>
            <a:off x="8667137" y="5718230"/>
            <a:ext cx="2772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কাটার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যন্ত্র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923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813A51-BBB3-1B23-D35B-E571EFEDD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2EB487-867B-067E-C05C-C78BCCC7CB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522" t="10287" r="5559" b="9194"/>
          <a:stretch>
            <a:fillRect/>
          </a:stretch>
        </p:blipFill>
        <p:spPr>
          <a:xfrm>
            <a:off x="7558548" y="3192893"/>
            <a:ext cx="4439118" cy="32146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44C4D0-1583-C8E6-7662-93582CDAD0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74" t="12215" r="13096" b="4612"/>
          <a:stretch>
            <a:fillRect/>
          </a:stretch>
        </p:blipFill>
        <p:spPr>
          <a:xfrm>
            <a:off x="405508" y="579963"/>
            <a:ext cx="4631138" cy="32811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FD7B1B-BF8C-BDA6-8CDD-AB35250A5FA3}"/>
              </a:ext>
            </a:extLst>
          </p:cNvPr>
          <p:cNvSpPr txBox="1"/>
          <p:nvPr/>
        </p:nvSpPr>
        <p:spPr>
          <a:xfrm>
            <a:off x="5388079" y="2215142"/>
            <a:ext cx="4911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উত্তরঃপাট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C3B5A3-2B88-B7DF-9A96-C2908A70E41D}"/>
              </a:ext>
            </a:extLst>
          </p:cNvPr>
          <p:cNvSpPr txBox="1"/>
          <p:nvPr/>
        </p:nvSpPr>
        <p:spPr>
          <a:xfrm>
            <a:off x="6768282" y="1174380"/>
            <a:ext cx="5201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E94FAD-5F91-C84B-D83A-0F6668AAB6AD}"/>
              </a:ext>
            </a:extLst>
          </p:cNvPr>
          <p:cNvSpPr txBox="1"/>
          <p:nvPr/>
        </p:nvSpPr>
        <p:spPr>
          <a:xfrm>
            <a:off x="352733" y="4026845"/>
            <a:ext cx="6194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ü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6F88FA-DC42-E3D5-D42D-936191918A1F}"/>
              </a:ext>
            </a:extLst>
          </p:cNvPr>
          <p:cNvSpPr txBox="1"/>
          <p:nvPr/>
        </p:nvSpPr>
        <p:spPr>
          <a:xfrm>
            <a:off x="325845" y="4681430"/>
            <a:ext cx="7809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দড়ি,থলে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শিকা,পাপুস,কার্পেট,ঝুড়ি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6FD6CE-59E3-35B5-5192-5EF9B3C3FC7D}"/>
              </a:ext>
            </a:extLst>
          </p:cNvPr>
          <p:cNvSpPr txBox="1"/>
          <p:nvPr/>
        </p:nvSpPr>
        <p:spPr>
          <a:xfrm>
            <a:off x="381002" y="5382914"/>
            <a:ext cx="5950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ü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জিনিসের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E93A07-F195-EE9C-52DB-FD0C600A6AA1}"/>
              </a:ext>
            </a:extLst>
          </p:cNvPr>
          <p:cNvSpPr txBox="1"/>
          <p:nvPr/>
        </p:nvSpPr>
        <p:spPr>
          <a:xfrm>
            <a:off x="301265" y="5954871"/>
            <a:ext cx="6869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পচনশীল,খরচ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বহনযোগ্য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93D581-8375-3420-A03D-8AABBCB01FF5}"/>
              </a:ext>
            </a:extLst>
          </p:cNvPr>
          <p:cNvSpPr txBox="1"/>
          <p:nvPr/>
        </p:nvSpPr>
        <p:spPr>
          <a:xfrm>
            <a:off x="5203723" y="333128"/>
            <a:ext cx="4165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2711C46-9A2B-1293-6A36-F85C6F781BD4}"/>
              </a:ext>
            </a:extLst>
          </p:cNvPr>
          <p:cNvCxnSpPr>
            <a:cxnSpLocks/>
          </p:cNvCxnSpPr>
          <p:nvPr/>
        </p:nvCxnSpPr>
        <p:spPr>
          <a:xfrm flipV="1">
            <a:off x="5281188" y="1497545"/>
            <a:ext cx="1208102" cy="37532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592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4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CEEFD0-AA34-7EDF-4C3E-185418050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B4B08A-77ED-2013-6B71-C2B3F4C71BC9}"/>
              </a:ext>
            </a:extLst>
          </p:cNvPr>
          <p:cNvSpPr txBox="1"/>
          <p:nvPr/>
        </p:nvSpPr>
        <p:spPr>
          <a:xfrm>
            <a:off x="4465056" y="498619"/>
            <a:ext cx="3923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4A05F6-E178-7EA7-D1B9-0AFC46990272}"/>
              </a:ext>
            </a:extLst>
          </p:cNvPr>
          <p:cNvSpPr txBox="1"/>
          <p:nvPr/>
        </p:nvSpPr>
        <p:spPr>
          <a:xfrm>
            <a:off x="3494874" y="1077091"/>
            <a:ext cx="643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425F9A-321F-D0ED-D346-804EF9B14D5D}"/>
              </a:ext>
            </a:extLst>
          </p:cNvPr>
          <p:cNvGrpSpPr/>
          <p:nvPr/>
        </p:nvGrpSpPr>
        <p:grpSpPr>
          <a:xfrm>
            <a:off x="2549037" y="1676560"/>
            <a:ext cx="7254935" cy="5261045"/>
            <a:chOff x="2920181" y="1906002"/>
            <a:chExt cx="7254935" cy="526104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1B538BC-F4BF-125E-B63A-5E9E5F31D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88823" y="1906002"/>
              <a:ext cx="3586293" cy="3078747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93388DA-27BC-6482-B3DD-CF254A310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05913" y="4088300"/>
              <a:ext cx="3987130" cy="3078747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6BFB046-AA92-74A0-0FB9-3B27ABAED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51" t="55071" r="16487" b="15560"/>
            <a:stretch>
              <a:fillRect/>
            </a:stretch>
          </p:blipFill>
          <p:spPr>
            <a:xfrm>
              <a:off x="2920181" y="1999726"/>
              <a:ext cx="4160986" cy="3103010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</p:spTree>
    <p:extLst>
      <p:ext uri="{BB962C8B-B14F-4D97-AF65-F5344CB8AC3E}">
        <p14:creationId xmlns:p14="http://schemas.microsoft.com/office/powerpoint/2010/main" val="369612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B58B27-D73E-F605-FF85-B0BD4DAE8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2468B7-ED2A-8F85-F640-9F182F17C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871" y="1245307"/>
            <a:ext cx="4005419" cy="51271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F4EC6F-7563-CA18-EBBD-8C8A8F831D43}"/>
              </a:ext>
            </a:extLst>
          </p:cNvPr>
          <p:cNvSpPr txBox="1"/>
          <p:nvPr/>
        </p:nvSpPr>
        <p:spPr>
          <a:xfrm>
            <a:off x="3846871" y="485513"/>
            <a:ext cx="4498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5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C2EEF3-4049-7C65-342E-1BDB6D7DA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014078-F104-0B73-27EB-507E12543C2C}"/>
              </a:ext>
            </a:extLst>
          </p:cNvPr>
          <p:cNvSpPr txBox="1"/>
          <p:nvPr/>
        </p:nvSpPr>
        <p:spPr>
          <a:xfrm>
            <a:off x="4532671" y="1150962"/>
            <a:ext cx="1853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মুলপাঠ-কাজ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C18DD1-6B05-6A7A-AA0A-41BF14EE16B4}"/>
              </a:ext>
            </a:extLst>
          </p:cNvPr>
          <p:cNvSpPr txBox="1"/>
          <p:nvPr/>
        </p:nvSpPr>
        <p:spPr>
          <a:xfrm>
            <a:off x="2283541" y="537648"/>
            <a:ext cx="7624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৮৪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খোলো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ভালোভাবে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E8B7A1-F33E-07AD-39F8-E5F4B0A56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58" y="1960824"/>
            <a:ext cx="4532671" cy="38911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26F3EC-B6E2-F1FB-FA98-5EFA36CA1818}"/>
              </a:ext>
            </a:extLst>
          </p:cNvPr>
          <p:cNvSpPr txBox="1"/>
          <p:nvPr/>
        </p:nvSpPr>
        <p:spPr>
          <a:xfrm>
            <a:off x="4532671" y="1960824"/>
            <a:ext cx="6417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বামপাশের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ছবিটির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8E1519-E7B7-FEEA-A5F8-AF2241D5E6F5}"/>
              </a:ext>
            </a:extLst>
          </p:cNvPr>
          <p:cNvSpPr txBox="1"/>
          <p:nvPr/>
        </p:nvSpPr>
        <p:spPr>
          <a:xfrm>
            <a:off x="4730528" y="2909185"/>
            <a:ext cx="6953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কাটার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মেশিনটি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endParaRPr lang="en-US" sz="2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9CFF64-2C1C-46C6-050D-8100EA87DF27}"/>
              </a:ext>
            </a:extLst>
          </p:cNvPr>
          <p:cNvSpPr txBox="1"/>
          <p:nvPr/>
        </p:nvSpPr>
        <p:spPr>
          <a:xfrm>
            <a:off x="4471196" y="3576021"/>
            <a:ext cx="747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F9ED65-BDA7-2D98-E328-6930778525BA}"/>
              </a:ext>
            </a:extLst>
          </p:cNvPr>
          <p:cNvSpPr txBox="1"/>
          <p:nvPr/>
        </p:nvSpPr>
        <p:spPr>
          <a:xfrm>
            <a:off x="4671549" y="5224237"/>
            <a:ext cx="6140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7B435D-2EC0-CF37-FF72-74D3ADDC690D}"/>
              </a:ext>
            </a:extLst>
          </p:cNvPr>
          <p:cNvSpPr txBox="1"/>
          <p:nvPr/>
        </p:nvSpPr>
        <p:spPr>
          <a:xfrm>
            <a:off x="4788935" y="4242857"/>
            <a:ext cx="6355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ধানের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চাল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খাদ্য,ধানের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খড়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গরুর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খাদ্য,তুষ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জ্বালানি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1A99EE-2770-4D8F-E4FF-0CB8241B03FD}"/>
              </a:ext>
            </a:extLst>
          </p:cNvPr>
          <p:cNvSpPr txBox="1"/>
          <p:nvPr/>
        </p:nvSpPr>
        <p:spPr>
          <a:xfrm>
            <a:off x="4730528" y="5836285"/>
            <a:ext cx="7213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পণ্যটি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কাটা,মাড়াই,ধান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বাজারজাতকরণ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2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861080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9" grpId="0"/>
      <p:bldP spid="10" grpId="0"/>
      <p:bldP spid="12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B36C17-88EF-FC5B-B34A-3E7A2AC2F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98C96C-3F59-D378-7CB7-A3A1FF89A64D}"/>
              </a:ext>
            </a:extLst>
          </p:cNvPr>
          <p:cNvSpPr txBox="1"/>
          <p:nvPr/>
        </p:nvSpPr>
        <p:spPr>
          <a:xfrm>
            <a:off x="1684153" y="337097"/>
            <a:ext cx="9365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20B469-53F5-E3A3-4151-6D7E2BCC3D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00" t="10565" b="6890"/>
          <a:stretch>
            <a:fillRect/>
          </a:stretch>
        </p:blipFill>
        <p:spPr>
          <a:xfrm>
            <a:off x="233278" y="1693874"/>
            <a:ext cx="5091167" cy="35081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5531FF-23A3-173C-85E4-519C3E3BE1A9}"/>
              </a:ext>
            </a:extLst>
          </p:cNvPr>
          <p:cNvSpPr txBox="1"/>
          <p:nvPr/>
        </p:nvSpPr>
        <p:spPr>
          <a:xfrm>
            <a:off x="5324445" y="3389757"/>
            <a:ext cx="6425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DBB907-B0FF-4176-9460-93B86F1CA24F}"/>
              </a:ext>
            </a:extLst>
          </p:cNvPr>
          <p:cNvSpPr txBox="1"/>
          <p:nvPr/>
        </p:nvSpPr>
        <p:spPr>
          <a:xfrm>
            <a:off x="5263475" y="1381777"/>
            <a:ext cx="60795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থলে,বস্তা,দড়ি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FA1C4C-3D5C-4593-E85C-F039D57B0D3E}"/>
              </a:ext>
            </a:extLst>
          </p:cNvPr>
          <p:cNvSpPr txBox="1"/>
          <p:nvPr/>
        </p:nvSpPr>
        <p:spPr>
          <a:xfrm>
            <a:off x="5475405" y="4714221"/>
            <a:ext cx="56117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কৃষি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পাট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করি।যেমন-দড়ি,ব্যাগ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1876A4-4DB2-62AE-5D83-F5E4CD406B08}"/>
              </a:ext>
            </a:extLst>
          </p:cNvPr>
          <p:cNvSpPr txBox="1"/>
          <p:nvPr/>
        </p:nvSpPr>
        <p:spPr>
          <a:xfrm>
            <a:off x="946289" y="5912452"/>
            <a:ext cx="2949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04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8" grpId="0"/>
      <p:bldP spid="9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36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569</Words>
  <Application>Microsoft Office PowerPoint</Application>
  <PresentationFormat>Widescreen</PresentationFormat>
  <Paragraphs>71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oprekin.com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t45154</dc:creator>
  <cp:lastModifiedBy>t45154</cp:lastModifiedBy>
  <cp:revision>36</cp:revision>
  <dcterms:created xsi:type="dcterms:W3CDTF">2026-07-21T06:27:26Z</dcterms:created>
  <dcterms:modified xsi:type="dcterms:W3CDTF">2026-07-25T04:17:45Z</dcterms:modified>
</cp:coreProperties>
</file>