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77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6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26-Jul-26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3528" y="152400"/>
            <a:ext cx="8087071" cy="1470025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bn-BD" sz="8800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স্বাগতম</a:t>
            </a:r>
            <a:endParaRPr lang="en-US" sz="8800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1026" name="Picture 2" descr="C:\Users\Doel-1612i3\Desktop\satur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529" y="2133600"/>
            <a:ext cx="8087071" cy="472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2401"/>
            <a:ext cx="6858000" cy="9144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bn-BD" sz="8000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শিক্ষক পরিচিতি</a:t>
            </a:r>
            <a:endParaRPr lang="en-US" sz="8000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524000"/>
            <a:ext cx="6705600" cy="50292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 algn="l"/>
            <a:r>
              <a:rPr lang="en-US" sz="5400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মুহা:বাবুল</a:t>
            </a:r>
            <a:r>
              <a:rPr lang="en-US" sz="5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হোসেন</a:t>
            </a:r>
            <a:endParaRPr lang="bn-BD" sz="5400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l"/>
            <a:r>
              <a:rPr lang="bn-BD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সহকারি শিক্ষক </a:t>
            </a:r>
            <a:r>
              <a:rPr lang="en-US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( ICT)</a:t>
            </a:r>
            <a:endParaRPr lang="bn-BD" sz="4400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l"/>
            <a:r>
              <a:rPr lang="en-US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খাগজানা</a:t>
            </a:r>
            <a:r>
              <a:rPr lang="en-US" sz="4400" dirty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উচ্চ</a:t>
            </a:r>
            <a:r>
              <a:rPr lang="bn-BD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বিদ্যাল</a:t>
            </a:r>
            <a:r>
              <a:rPr lang="en-US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কালুখালী</a:t>
            </a:r>
            <a:r>
              <a:rPr lang="en-US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রাজবাড়ী</a:t>
            </a:r>
            <a:r>
              <a:rPr lang="en-US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।</a:t>
            </a:r>
            <a:endParaRPr lang="bn-BD" sz="4400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l"/>
            <a:r>
              <a:rPr lang="bn-BD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মোবাইল নম্বর: </a:t>
            </a:r>
            <a:r>
              <a:rPr lang="bn-BD" sz="3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০</a:t>
            </a:r>
            <a:r>
              <a:rPr lang="en-US" sz="3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১৭২২-৩৮৮৩৫৬</a:t>
            </a:r>
            <a:endParaRPr lang="bn-BD" sz="3000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l"/>
            <a:r>
              <a:rPr lang="bn-BD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ই-মেইল: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babulhossen486@gmail.com</a:t>
            </a:r>
            <a:endParaRPr lang="bn-BD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তারিখ</a:t>
            </a:r>
            <a:r>
              <a:rPr lang="en-US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:-</a:t>
            </a:r>
            <a:r>
              <a:rPr lang="en-US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26/07/2026 </a:t>
            </a:r>
            <a:endParaRPr lang="bn-BD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l"/>
            <a:endParaRPr lang="bn-BD" sz="4400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l"/>
            <a:endParaRPr lang="en-US" sz="4400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674" y="152400"/>
            <a:ext cx="2055125" cy="2438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3" grpId="1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34975"/>
            <a:ext cx="7772400" cy="1470025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bn-BD" sz="7200" dirty="0" smtClean="0">
                <a:latin typeface="NikoshBAN" pitchFamily="2" charset="0"/>
                <a:cs typeface="NikoshBAN" pitchFamily="2" charset="0"/>
              </a:rPr>
              <a:t>পাঠ পরিচিতি</a:t>
            </a:r>
            <a:endParaRPr lang="en-US" sz="7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209800"/>
            <a:ext cx="7696200" cy="41148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endParaRPr lang="bn-BD" sz="6000" dirty="0" smtClean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bn-BD" sz="6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শ্রেণি: নবম</a:t>
            </a:r>
          </a:p>
          <a:p>
            <a:r>
              <a:rPr lang="bn-BD" sz="6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বিষয়: ভূগোল</a:t>
            </a:r>
          </a:p>
          <a:p>
            <a:endParaRPr lang="en-US" sz="6000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04800"/>
            <a:ext cx="8382000" cy="147002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bn-BD" sz="7200" dirty="0" smtClean="0">
                <a:latin typeface="NikoshBAN" pitchFamily="2" charset="0"/>
                <a:cs typeface="NikoshBAN" pitchFamily="2" charset="0"/>
              </a:rPr>
              <a:t>শিখনফল</a:t>
            </a:r>
            <a:endParaRPr lang="en-US" sz="7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981200"/>
            <a:ext cx="8382000" cy="44958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pPr marL="914400" indent="-914400" algn="l">
              <a:buFont typeface="+mj-lt"/>
              <a:buAutoNum type="arabicPeriod"/>
            </a:pPr>
            <a:r>
              <a:rPr lang="bn-BD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জ্যোতিষ্ক কী তা ব্যাখ্যা করতে পারবে।</a:t>
            </a:r>
          </a:p>
          <a:p>
            <a:pPr marL="914400" indent="-914400" algn="l">
              <a:buFont typeface="+mj-lt"/>
              <a:buAutoNum type="arabicPeriod"/>
            </a:pPr>
            <a:r>
              <a:rPr lang="bn-BD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বিভিন্ন প্রকার জ্যোতিষ্ক চিহ্নিত করতে পারবে।</a:t>
            </a:r>
          </a:p>
          <a:p>
            <a:pPr marL="914400" indent="-914400" algn="l">
              <a:buFont typeface="+mj-lt"/>
              <a:buAutoNum type="arabicPeriod"/>
            </a:pPr>
            <a:r>
              <a:rPr lang="bn-BD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জ্যোতিষ্কের চিত্রাংকন করতে পারবে।</a:t>
            </a:r>
          </a:p>
          <a:p>
            <a:pPr marL="914400" indent="-914400" algn="l">
              <a:buFont typeface="+mj-lt"/>
              <a:buAutoNum type="arabicPeriod"/>
            </a:pPr>
            <a:r>
              <a:rPr lang="bn-BD" sz="44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সৌরজগতের সংজ্ঞা বলতে ও চিত্রাংকন করতে পারবে।</a:t>
            </a:r>
            <a:endParaRPr lang="en-US" sz="4400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76200"/>
            <a:ext cx="8686800" cy="8382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bn-BD" dirty="0" smtClean="0">
                <a:latin typeface="NikoshBAN" pitchFamily="2" charset="0"/>
                <a:cs typeface="NikoshBAN" pitchFamily="2" charset="0"/>
              </a:rPr>
              <a:t>নীচের ছবিগুলো লক্ষ্য করো</a:t>
            </a:r>
            <a:endParaRPr lang="en-US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6" name="Picture 5" descr="Sunr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990600"/>
            <a:ext cx="4419600" cy="2882812"/>
          </a:xfrm>
          <a:prstGeom prst="rect">
            <a:avLst/>
          </a:prstGeom>
        </p:spPr>
      </p:pic>
      <p:pic>
        <p:nvPicPr>
          <p:cNvPr id="8" name="Content Placeholder 7" descr="meteor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24400" y="3962400"/>
            <a:ext cx="4191000" cy="2819400"/>
          </a:xfrm>
        </p:spPr>
      </p:pic>
      <p:pic>
        <p:nvPicPr>
          <p:cNvPr id="9" name="Picture 8" descr="star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3968260"/>
            <a:ext cx="4419600" cy="2813539"/>
          </a:xfrm>
          <a:prstGeom prst="rect">
            <a:avLst/>
          </a:prstGeom>
        </p:spPr>
      </p:pic>
      <p:pic>
        <p:nvPicPr>
          <p:cNvPr id="10" name="Picture 9" descr="blue-planet-earth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24400" y="990600"/>
            <a:ext cx="4191000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924800" cy="147002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bn-BD" sz="7200" dirty="0" smtClean="0">
                <a:latin typeface="NikoshBAN" pitchFamily="2" charset="0"/>
                <a:cs typeface="NikoshBAN" pitchFamily="2" charset="0"/>
              </a:rPr>
              <a:t>পাঠের বিষয়</a:t>
            </a:r>
            <a:endParaRPr lang="en-US" sz="7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209800"/>
            <a:ext cx="7848600" cy="41148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endParaRPr lang="bn-BD" sz="54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66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জ্যোতিষ্কমন্ডলী ও সৌরজগত</a:t>
            </a:r>
            <a:endParaRPr lang="en-US" sz="6600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a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00" y="304800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রাতের আকশ</a:t>
            </a:r>
            <a:endParaRPr lang="en-US" sz="3600" dirty="0">
              <a:solidFill>
                <a:schemeClr val="bg1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unr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76600" y="152400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5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সূর্য একটি নক্ষত্র</a:t>
            </a:r>
            <a:endParaRPr lang="en-US" sz="54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et-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81400" y="22860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ধুমকেতু</a:t>
            </a:r>
            <a:endParaRPr lang="en-US" sz="3600" dirty="0">
              <a:solidFill>
                <a:schemeClr val="bg1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lky_way-galax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3" y="1"/>
            <a:ext cx="9139847" cy="6934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9800" y="228600"/>
            <a:ext cx="4038600" cy="64633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ছায়াপথ বা </a:t>
            </a:r>
            <a:r>
              <a:rPr lang="en-US" sz="2800" dirty="0" smtClean="0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Milky way</a:t>
            </a:r>
            <a:endParaRPr lang="en-US" sz="2800" dirty="0">
              <a:solidFill>
                <a:schemeClr val="bg1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iral-galax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81400" y="152400"/>
            <a:ext cx="1981200" cy="646331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গ্যালাক্সী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plash-plane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00200" y="-19050"/>
            <a:ext cx="10972800" cy="69532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1600200" y="4748036"/>
            <a:ext cx="83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সূর্য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442416" y="5071201"/>
            <a:ext cx="1143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বুধ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185" y="5691915"/>
            <a:ext cx="1128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শুক্র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0518" y="4164425"/>
            <a:ext cx="136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পৃথিবী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2200" y="4742081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মংগল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5200" y="4079828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বৃহস্পতি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02791" y="2572434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শনি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76400" y="729766"/>
            <a:ext cx="2041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ইউরেনাস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62400" y="-762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নেপচুন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8600" y="2276564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প্ল</a:t>
            </a:r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টো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76400" y="6847"/>
            <a:ext cx="129540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228600"/>
            <a:ext cx="8549640" cy="1470025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bn-BD" sz="8000" dirty="0" smtClean="0">
                <a:latin typeface="NikoshBAN" pitchFamily="2" charset="0"/>
                <a:cs typeface="NikoshBAN" pitchFamily="2" charset="0"/>
              </a:rPr>
              <a:t>একক কাজ</a:t>
            </a:r>
            <a:endParaRPr lang="en-US" sz="8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828800"/>
            <a:ext cx="8534400" cy="48768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914400" indent="-914400" algn="l">
              <a:buFont typeface="+mj-lt"/>
              <a:buAutoNum type="arabicPeriod"/>
            </a:pP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জ্যোতিষ্ক কী?</a:t>
            </a:r>
          </a:p>
          <a:p>
            <a:pPr marL="914400" indent="-914400" algn="l">
              <a:buFont typeface="+mj-lt"/>
              <a:buAutoNum type="arabicPeriod"/>
            </a:pP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সৌরজগত বলতে কী বুঝ?</a:t>
            </a:r>
          </a:p>
          <a:p>
            <a:pPr marL="914400" indent="-914400" algn="l">
              <a:buFont typeface="+mj-lt"/>
              <a:buAutoNum type="arabicPeriod"/>
            </a:pP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ছবিতে কোন কোন জ্যোতিষ্ক দেখা যাচ্ছে?</a:t>
            </a:r>
            <a:endParaRPr lang="en-US" sz="4800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Picture 3" descr="Rotating_Earth_Animatio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2650" y="4306178"/>
            <a:ext cx="2343150" cy="2343150"/>
          </a:xfrm>
          <a:prstGeom prst="rect">
            <a:avLst/>
          </a:prstGeom>
        </p:spPr>
      </p:pic>
      <p:pic>
        <p:nvPicPr>
          <p:cNvPr id="5" name="Picture 4" descr="sun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4572000"/>
            <a:ext cx="2514600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te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27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57400" y="1524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উল্কাপতন বা তারাছুটা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est_Com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90800" y="152400"/>
            <a:ext cx="365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Comet </a:t>
            </a:r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বা ধুমকেতু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bn-BD" sz="6600" dirty="0" smtClean="0">
                <a:latin typeface="NikoshBAN" pitchFamily="2" charset="0"/>
                <a:cs typeface="NikoshBAN" pitchFamily="2" charset="0"/>
              </a:rPr>
              <a:t>দলীয় কাজ</a:t>
            </a:r>
            <a:endParaRPr lang="en-US" sz="66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bn-BD" sz="4800" dirty="0" smtClean="0">
                <a:latin typeface="NikoshBAN" pitchFamily="2" charset="0"/>
                <a:cs typeface="NikoshBAN" pitchFamily="2" charset="0"/>
              </a:rPr>
              <a:t>নক্ষত্রপতন বা তারাছুটা বলতে কী বুঝ লিখ?</a:t>
            </a:r>
          </a:p>
          <a:p>
            <a:pPr marL="514350" indent="-514350">
              <a:buFont typeface="+mj-lt"/>
              <a:buAutoNum type="arabicPeriod"/>
            </a:pPr>
            <a:r>
              <a:rPr lang="bn-BD" sz="4800" dirty="0" smtClean="0">
                <a:latin typeface="NikoshBAN" pitchFamily="2" charset="0"/>
                <a:cs typeface="NikoshBAN" pitchFamily="2" charset="0"/>
              </a:rPr>
              <a:t>মহাকাশের রহস্যময় জ্যোতিষ্ক কোনটি? তার বৈশিষ্ট্য লিখ।</a:t>
            </a:r>
          </a:p>
          <a:p>
            <a:pPr marL="514350" indent="-514350">
              <a:buFont typeface="+mj-lt"/>
              <a:buAutoNum type="arabicPeriod"/>
            </a:pPr>
            <a:r>
              <a:rPr lang="bn-BD" sz="4800" dirty="0" smtClean="0">
                <a:latin typeface="NikoshBAN" pitchFamily="2" charset="0"/>
                <a:cs typeface="NikoshBAN" pitchFamily="2" charset="0"/>
              </a:rPr>
              <a:t>সৌর পরিবারের সদস্যদের নাম লিখ।</a:t>
            </a:r>
            <a:endParaRPr lang="en-US" sz="4800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88202"/>
            <a:ext cx="8686800" cy="86836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bn-BD" sz="4800" dirty="0" smtClean="0">
                <a:latin typeface="NikoshBAN" pitchFamily="2" charset="0"/>
                <a:cs typeface="NikoshBAN" pitchFamily="2" charset="0"/>
              </a:rPr>
              <a:t>ছবিগুলো লক্ষ্য কর</a:t>
            </a:r>
            <a:endParaRPr lang="en-US" sz="4800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Content Placeholder 3" descr="Come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143000"/>
            <a:ext cx="4302496" cy="5611948"/>
          </a:xfrm>
        </p:spPr>
      </p:pic>
      <p:pic>
        <p:nvPicPr>
          <p:cNvPr id="5" name="Picture 4" descr="Light_Up_the_Sky_by_Pr3t3nd3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1143000"/>
            <a:ext cx="4267200" cy="2590800"/>
          </a:xfrm>
          <a:prstGeom prst="rect">
            <a:avLst/>
          </a:prstGeom>
        </p:spPr>
      </p:pic>
      <p:pic>
        <p:nvPicPr>
          <p:cNvPr id="6" name="Picture 5" descr="SolarSyste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3810000"/>
            <a:ext cx="4267200" cy="2942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nimated gif komeet en staar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04800"/>
            <a:ext cx="8229600" cy="3179511"/>
          </a:xfrm>
          <a:prstGeom prst="rect">
            <a:avLst/>
          </a:prstGeom>
        </p:spPr>
      </p:pic>
      <p:pic>
        <p:nvPicPr>
          <p:cNvPr id="3" name="Picture 2" descr="Heliocentic_solar_system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733800"/>
            <a:ext cx="8247044" cy="2895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71800" y="1524000"/>
            <a:ext cx="426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ধুমকেতুর  পরিক্রমণ কক্ষপথ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09800" y="36576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সূর্যের চারিদিকে গ্রহগুলোর পরিক্রমণ</a:t>
            </a:r>
            <a:endParaRPr lang="en-US" sz="3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381000"/>
            <a:ext cx="8077200" cy="147002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bn-BD" sz="6000" dirty="0" smtClean="0">
                <a:latin typeface="NikoshBAN" pitchFamily="2" charset="0"/>
                <a:cs typeface="NikoshBAN" pitchFamily="2" charset="0"/>
              </a:rPr>
              <a:t>মূল্যায়ন</a:t>
            </a:r>
            <a:endParaRPr lang="en-US" sz="6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209800"/>
            <a:ext cx="8077200" cy="43434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pPr marL="914400" indent="-914400" algn="l">
              <a:buFont typeface="+mj-lt"/>
              <a:buAutoNum type="arabicPeriod"/>
            </a:pP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উল্কা কী?</a:t>
            </a:r>
          </a:p>
          <a:p>
            <a:pPr marL="914400" indent="-914400" algn="l">
              <a:buFont typeface="+mj-lt"/>
              <a:buAutoNum type="arabicPeriod"/>
            </a:pP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কয়েকটি জ্যোতিষ্কের নাম বল।</a:t>
            </a:r>
          </a:p>
          <a:p>
            <a:pPr marL="914400" indent="-914400" algn="l">
              <a:buFont typeface="+mj-lt"/>
              <a:buAutoNum type="arabicPeriod"/>
            </a:pP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মহাকাশের বিস্ময়কর জ্যোতিষ্কের নাম কী? </a:t>
            </a:r>
          </a:p>
          <a:p>
            <a:pPr marL="914400" indent="-914400" algn="l">
              <a:buFont typeface="+mj-lt"/>
              <a:buAutoNum type="arabicPeriod"/>
            </a:pP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হ্যালির ধুমকেতু কত বছর পর পর দেখা যায়?</a:t>
            </a:r>
          </a:p>
          <a:p>
            <a:pPr marL="914400" indent="-914400" algn="l">
              <a:buFont typeface="+mj-lt"/>
              <a:buAutoNum type="arabicPeriod"/>
            </a:pPr>
            <a:endParaRPr lang="en-US" sz="4800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381000"/>
            <a:ext cx="8534400" cy="147002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bn-BD" sz="7200" dirty="0" smtClean="0">
                <a:latin typeface="NikoshBAN" pitchFamily="2" charset="0"/>
                <a:cs typeface="NikoshBAN" pitchFamily="2" charset="0"/>
              </a:rPr>
              <a:t>বাড়ির কাজ</a:t>
            </a:r>
            <a:endParaRPr lang="en-US" sz="7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209800"/>
            <a:ext cx="8382000" cy="426720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algn="l"/>
            <a:endParaRPr lang="bn-BD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marL="1143000" indent="-1143000" algn="l">
              <a:buFont typeface="Wingdings" pitchFamily="2" charset="2"/>
              <a:buChar char="ü"/>
            </a:pPr>
            <a:r>
              <a:rPr lang="bn-BD" sz="66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সৌরজগতের গ্রহগুলোর ছবি  অংকন করে নিয়ে আসবে।</a:t>
            </a:r>
            <a:endParaRPr lang="en-US" sz="6600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0"/>
            <a:ext cx="8534400" cy="1470025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bn-BD" sz="8000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ধন্যবাদ</a:t>
            </a:r>
            <a:endParaRPr lang="en-US" sz="8000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Picture 3" descr="4363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905000"/>
            <a:ext cx="8534400" cy="47434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00600" y="6248400"/>
            <a:ext cx="4038600" cy="3810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191</Words>
  <Application>Microsoft Office PowerPoint</Application>
  <PresentationFormat>On-screen Show (4:3)</PresentationFormat>
  <Paragraphs>58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NikoshBAN</vt:lpstr>
      <vt:lpstr>Times New Roman</vt:lpstr>
      <vt:lpstr>Wingdings</vt:lpstr>
      <vt:lpstr>Office Theme</vt:lpstr>
      <vt:lpstr>স্বাগতম</vt:lpstr>
      <vt:lpstr>শিক্ষক পরিচিতি</vt:lpstr>
      <vt:lpstr>পাঠ পরিচিতি</vt:lpstr>
      <vt:lpstr>শিখনফল</vt:lpstr>
      <vt:lpstr>নীচের ছবিগুলো লক্ষ্য করো</vt:lpstr>
      <vt:lpstr>পাঠের বিষয়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একক কাজ</vt:lpstr>
      <vt:lpstr>PowerPoint Presentation</vt:lpstr>
      <vt:lpstr>PowerPoint Presentation</vt:lpstr>
      <vt:lpstr>দলীয় কাজ</vt:lpstr>
      <vt:lpstr>ছবিগুলো লক্ষ্য কর</vt:lpstr>
      <vt:lpstr>PowerPoint Presentation</vt:lpstr>
      <vt:lpstr>মূল্যায়ন</vt:lpstr>
      <vt:lpstr>বাড়ির কাজ</vt:lpstr>
      <vt:lpstr>ধন্যবাদ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Doel-1612i3</dc:creator>
  <cp:lastModifiedBy>Digital LAB - 11</cp:lastModifiedBy>
  <cp:revision>86</cp:revision>
  <dcterms:created xsi:type="dcterms:W3CDTF">2006-08-16T00:00:00Z</dcterms:created>
  <dcterms:modified xsi:type="dcterms:W3CDTF">2026-07-26T04:50:39Z</dcterms:modified>
</cp:coreProperties>
</file>