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93" r:id="rId3"/>
    <p:sldId id="276" r:id="rId4"/>
    <p:sldId id="294" r:id="rId5"/>
    <p:sldId id="260" r:id="rId6"/>
    <p:sldId id="280" r:id="rId7"/>
    <p:sldId id="281" r:id="rId8"/>
    <p:sldId id="282" r:id="rId9"/>
    <p:sldId id="288" r:id="rId10"/>
    <p:sldId id="298" r:id="rId11"/>
    <p:sldId id="299" r:id="rId12"/>
    <p:sldId id="296" r:id="rId13"/>
    <p:sldId id="289" r:id="rId14"/>
    <p:sldId id="300" r:id="rId15"/>
    <p:sldId id="301" r:id="rId16"/>
    <p:sldId id="302" r:id="rId17"/>
    <p:sldId id="304" r:id="rId18"/>
    <p:sldId id="290" r:id="rId19"/>
    <p:sldId id="295" r:id="rId20"/>
    <p:sldId id="270" r:id="rId21"/>
    <p:sldId id="271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napToGrid="0">
      <p:cViewPr varScale="1">
        <p:scale>
          <a:sx n="87" d="100"/>
          <a:sy n="87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1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723533-09B9-41C9-9CA8-68E48C559ED4}" type="doc">
      <dgm:prSet loTypeId="urn:microsoft.com/office/officeart/2005/8/layout/vList3#1" loCatId="pictur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30CD9907-D44A-4288-BEE8-1F6108E7BF69}">
      <dgm:prSet phldrT="[Text]" custT="1"/>
      <dgm:spPr>
        <a:solidFill>
          <a:schemeClr val="bg1">
            <a:lumMod val="8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pPr algn="l"/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ক. সরকারি তথ্যাদি প্রকাশ।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F2AD8B-FB50-4062-9883-AB0E7FFF09F1}" type="parTrans" cxnId="{F3417634-B05F-4F3A-8A24-E352242027CF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B61213-3AC4-4CEB-9726-3D235DEBC198}" type="sibTrans" cxnId="{F3417634-B05F-4F3A-8A24-E352242027CF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BAA102-9186-44EE-8750-D7BD2A7A72DD}">
      <dgm:prSet phldrT="[Text]" custT="1"/>
      <dgm:spPr>
        <a:solidFill>
          <a:schemeClr val="bg1">
            <a:lumMod val="8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pPr algn="l"/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গ.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বিশেষ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বিশেষ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দিবস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বা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ঘটনা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সম্পর্কে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প্রচার</a:t>
          </a:r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52F0D-DFF2-4BE8-ADCF-29BAA7A4DF3A}" type="parTrans" cxnId="{516E13F8-798C-45F0-9349-BF65A77CB5B9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088C01-0019-4976-9C3D-9B7A661A52BD}" type="sibTrans" cxnId="{516E13F8-798C-45F0-9349-BF65A77CB5B9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2FB87-9DDC-4610-8CEB-2C7F56FCB76A}">
      <dgm:prSet phldrT="[Text]" custT="1"/>
      <dgm:spPr>
        <a:solidFill>
          <a:schemeClr val="bg1">
            <a:lumMod val="8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pPr algn="l"/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ঘ.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দোরগোড়ায়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সরকারি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সেবা</a:t>
          </a:r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endParaRPr lang="en-U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F0F5F50-C63A-4F6F-B46E-EE7AEA958F90}" type="parTrans" cxnId="{2BBD3EAF-23ED-437B-ADCE-95799C041F71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1174BF-ADCC-4D9C-BFA3-FDD4F99D296D}" type="sibTrans" cxnId="{2BBD3EAF-23ED-437B-ADCE-95799C041F71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A0B1EB-2227-4326-BBFD-89F39A892F30}">
      <dgm:prSet custT="1"/>
      <dgm:spPr>
        <a:solidFill>
          <a:schemeClr val="bg1">
            <a:lumMod val="8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খ.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আইন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ও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নীতিমালা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প্রণয়ন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কিংবা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সংশোধন</a:t>
          </a:r>
          <a:r>
            <a:rPr lang="bn-IN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r>
            <a: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EA8F1C-AB2B-4910-97F2-DF238E7B7D37}" type="parTrans" cxnId="{2ACA80C1-90B1-4766-9B18-B8C774C7B490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AFE0F8-10CD-4B36-B553-5B77039FBCEF}" type="sibTrans" cxnId="{2ACA80C1-90B1-4766-9B18-B8C774C7B490}">
      <dgm:prSet/>
      <dgm:spPr/>
      <dgm:t>
        <a:bodyPr/>
        <a:lstStyle/>
        <a:p>
          <a:endParaRPr lang="en-US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E384F3-A3A0-4B90-BD5B-02B110B96CD5}" type="pres">
      <dgm:prSet presAssocID="{D8723533-09B9-41C9-9CA8-68E48C559ED4}" presName="linearFlow" presStyleCnt="0">
        <dgm:presLayoutVars>
          <dgm:dir/>
          <dgm:resizeHandles val="exact"/>
        </dgm:presLayoutVars>
      </dgm:prSet>
      <dgm:spPr/>
    </dgm:pt>
    <dgm:pt modelId="{71BBD7E1-1EF6-4B8A-8D20-904A0DD61F46}" type="pres">
      <dgm:prSet presAssocID="{30CD9907-D44A-4288-BEE8-1F6108E7BF69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FF873A31-750B-4249-9B92-1AFD16A299A0}" type="pres">
      <dgm:prSet presAssocID="{30CD9907-D44A-4288-BEE8-1F6108E7BF69}" presName="imgShp" presStyleLbl="fgImgPlace1" presStyleIdx="0" presStyleCnt="4" custLinFactNeighborX="-1724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7A520933-3302-467D-8FAC-F2F9C34442E0}" type="pres">
      <dgm:prSet presAssocID="{30CD9907-D44A-4288-BEE8-1F6108E7BF69}" presName="txShp" presStyleLbl="node1" presStyleIdx="0" presStyleCnt="4">
        <dgm:presLayoutVars>
          <dgm:bulletEnabled val="1"/>
        </dgm:presLayoutVars>
      </dgm:prSet>
      <dgm:spPr/>
    </dgm:pt>
    <dgm:pt modelId="{2C95F186-97F4-4A90-A3EB-D4D7B84CA9B3}" type="pres">
      <dgm:prSet presAssocID="{BCB61213-3AC4-4CEB-9726-3D235DEBC198}" presName="spacing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B409A3D-BF93-47E4-8D96-3E30E48170FE}" type="pres">
      <dgm:prSet presAssocID="{1CA0B1EB-2227-4326-BBFD-89F39A892F30}" presName="composite" presStyleCnt="0"/>
      <dgm:spPr/>
    </dgm:pt>
    <dgm:pt modelId="{741E3E1B-6664-4804-940B-5ECB44A22EEE}" type="pres">
      <dgm:prSet presAssocID="{1CA0B1EB-2227-4326-BBFD-89F39A892F30}" presName="imgShp" presStyleLbl="fgImgPlace1" presStyleIdx="1" presStyleCnt="4" custLinFactNeighborX="-22992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D0B40726-404F-4032-9E1C-EE013FBCD523}" type="pres">
      <dgm:prSet presAssocID="{1CA0B1EB-2227-4326-BBFD-89F39A892F30}" presName="txShp" presStyleLbl="node1" presStyleIdx="1" presStyleCnt="4">
        <dgm:presLayoutVars>
          <dgm:bulletEnabled val="1"/>
        </dgm:presLayoutVars>
      </dgm:prSet>
      <dgm:spPr/>
    </dgm:pt>
    <dgm:pt modelId="{BAB6840E-891A-44E3-A392-43CE6D41ECE6}" type="pres">
      <dgm:prSet presAssocID="{23AFE0F8-10CD-4B36-B553-5B77039FBCEF}" presName="spacing" presStyleCnt="0"/>
      <dgm:spPr/>
    </dgm:pt>
    <dgm:pt modelId="{26C86DF7-6B23-4F84-A2D3-120D9125786E}" type="pres">
      <dgm:prSet presAssocID="{A1BAA102-9186-44EE-8750-D7BD2A7A72DD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0104BEA0-BC7E-458E-AE7D-9FB7F65FD25F}" type="pres">
      <dgm:prSet presAssocID="{A1BAA102-9186-44EE-8750-D7BD2A7A72DD}" presName="imgShp" presStyleLbl="fgImgPlace1" presStyleIdx="2" presStyleCnt="4" custLinFactNeighborX="-225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36753707-2065-4F55-9C53-EEF01106F9C7}" type="pres">
      <dgm:prSet presAssocID="{A1BAA102-9186-44EE-8750-D7BD2A7A72DD}" presName="txShp" presStyleLbl="node1" presStyleIdx="2" presStyleCnt="4">
        <dgm:presLayoutVars>
          <dgm:bulletEnabled val="1"/>
        </dgm:presLayoutVars>
      </dgm:prSet>
      <dgm:spPr/>
    </dgm:pt>
    <dgm:pt modelId="{71BDFA6D-CF0D-450F-B731-1DE8B3D21433}" type="pres">
      <dgm:prSet presAssocID="{2D088C01-0019-4976-9C3D-9B7A661A52BD}" presName="spacing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7CC64AA-11A2-45ED-B769-624EAEF92284}" type="pres">
      <dgm:prSet presAssocID="{05B2FB87-9DDC-4610-8CEB-2C7F56FCB76A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03544A0F-2BEB-4D48-B96F-50C6F2001827}" type="pres">
      <dgm:prSet presAssocID="{05B2FB87-9DDC-4610-8CEB-2C7F56FCB76A}" presName="imgShp" presStyleLbl="fgImgPlace1" presStyleIdx="3" presStyleCnt="4" custLinFactNeighborX="-2256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4FBFCFD0-8722-47CA-8AE2-8E98B42999EC}" type="pres">
      <dgm:prSet presAssocID="{05B2FB87-9DDC-4610-8CEB-2C7F56FCB76A}" presName="txShp" presStyleLbl="node1" presStyleIdx="3" presStyleCnt="4">
        <dgm:presLayoutVars>
          <dgm:bulletEnabled val="1"/>
        </dgm:presLayoutVars>
      </dgm:prSet>
      <dgm:spPr/>
    </dgm:pt>
  </dgm:ptLst>
  <dgm:cxnLst>
    <dgm:cxn modelId="{F3417634-B05F-4F3A-8A24-E352242027CF}" srcId="{D8723533-09B9-41C9-9CA8-68E48C559ED4}" destId="{30CD9907-D44A-4288-BEE8-1F6108E7BF69}" srcOrd="0" destOrd="0" parTransId="{40F2AD8B-FB50-4062-9883-AB0E7FFF09F1}" sibTransId="{BCB61213-3AC4-4CEB-9726-3D235DEBC198}"/>
    <dgm:cxn modelId="{0D529B65-39FB-4746-AAB7-3919626DACBC}" type="presOf" srcId="{D8723533-09B9-41C9-9CA8-68E48C559ED4}" destId="{4BE384F3-A3A0-4B90-BD5B-02B110B96CD5}" srcOrd="0" destOrd="0" presId="urn:microsoft.com/office/officeart/2005/8/layout/vList3#1"/>
    <dgm:cxn modelId="{76682396-EAEE-4223-AB84-2BCCE028A5D5}" type="presOf" srcId="{30CD9907-D44A-4288-BEE8-1F6108E7BF69}" destId="{7A520933-3302-467D-8FAC-F2F9C34442E0}" srcOrd="0" destOrd="0" presId="urn:microsoft.com/office/officeart/2005/8/layout/vList3#1"/>
    <dgm:cxn modelId="{BA203DA3-23E1-4612-851B-BE83EA8BEF17}" type="presOf" srcId="{A1BAA102-9186-44EE-8750-D7BD2A7A72DD}" destId="{36753707-2065-4F55-9C53-EEF01106F9C7}" srcOrd="0" destOrd="0" presId="urn:microsoft.com/office/officeart/2005/8/layout/vList3#1"/>
    <dgm:cxn modelId="{2BBD3EAF-23ED-437B-ADCE-95799C041F71}" srcId="{D8723533-09B9-41C9-9CA8-68E48C559ED4}" destId="{05B2FB87-9DDC-4610-8CEB-2C7F56FCB76A}" srcOrd="3" destOrd="0" parTransId="{BF0F5F50-C63A-4F6F-B46E-EE7AEA958F90}" sibTransId="{FA1174BF-ADCC-4D9C-BFA3-FDD4F99D296D}"/>
    <dgm:cxn modelId="{5ED22DB3-73CA-4D0B-8839-13465B10E941}" type="presOf" srcId="{1CA0B1EB-2227-4326-BBFD-89F39A892F30}" destId="{D0B40726-404F-4032-9E1C-EE013FBCD523}" srcOrd="0" destOrd="0" presId="urn:microsoft.com/office/officeart/2005/8/layout/vList3#1"/>
    <dgm:cxn modelId="{2ACA80C1-90B1-4766-9B18-B8C774C7B490}" srcId="{D8723533-09B9-41C9-9CA8-68E48C559ED4}" destId="{1CA0B1EB-2227-4326-BBFD-89F39A892F30}" srcOrd="1" destOrd="0" parTransId="{99EA8F1C-AB2B-4910-97F2-DF238E7B7D37}" sibTransId="{23AFE0F8-10CD-4B36-B553-5B77039FBCEF}"/>
    <dgm:cxn modelId="{38C253F5-D588-4262-BA9B-3A73291009E3}" type="presOf" srcId="{05B2FB87-9DDC-4610-8CEB-2C7F56FCB76A}" destId="{4FBFCFD0-8722-47CA-8AE2-8E98B42999EC}" srcOrd="0" destOrd="0" presId="urn:microsoft.com/office/officeart/2005/8/layout/vList3#1"/>
    <dgm:cxn modelId="{516E13F8-798C-45F0-9349-BF65A77CB5B9}" srcId="{D8723533-09B9-41C9-9CA8-68E48C559ED4}" destId="{A1BAA102-9186-44EE-8750-D7BD2A7A72DD}" srcOrd="2" destOrd="0" parTransId="{85152F0D-DFF2-4BE8-ADCF-29BAA7A4DF3A}" sibTransId="{2D088C01-0019-4976-9C3D-9B7A661A52BD}"/>
    <dgm:cxn modelId="{C22CFCF4-0A64-404B-9D67-A88B05F1AFCF}" type="presParOf" srcId="{4BE384F3-A3A0-4B90-BD5B-02B110B96CD5}" destId="{71BBD7E1-1EF6-4B8A-8D20-904A0DD61F46}" srcOrd="0" destOrd="0" presId="urn:microsoft.com/office/officeart/2005/8/layout/vList3#1"/>
    <dgm:cxn modelId="{E797E694-1F93-4EA3-BBF2-1EC68F1011FA}" type="presParOf" srcId="{71BBD7E1-1EF6-4B8A-8D20-904A0DD61F46}" destId="{FF873A31-750B-4249-9B92-1AFD16A299A0}" srcOrd="0" destOrd="0" presId="urn:microsoft.com/office/officeart/2005/8/layout/vList3#1"/>
    <dgm:cxn modelId="{1BCF8D3B-98F3-403C-9500-797C608EBE88}" type="presParOf" srcId="{71BBD7E1-1EF6-4B8A-8D20-904A0DD61F46}" destId="{7A520933-3302-467D-8FAC-F2F9C34442E0}" srcOrd="1" destOrd="0" presId="urn:microsoft.com/office/officeart/2005/8/layout/vList3#1"/>
    <dgm:cxn modelId="{FA1A6164-6CBA-4084-8FD0-CCF8307167FC}" type="presParOf" srcId="{4BE384F3-A3A0-4B90-BD5B-02B110B96CD5}" destId="{2C95F186-97F4-4A90-A3EB-D4D7B84CA9B3}" srcOrd="1" destOrd="0" presId="urn:microsoft.com/office/officeart/2005/8/layout/vList3#1"/>
    <dgm:cxn modelId="{A2A38E75-097B-4CF8-AD7E-B412524B2853}" type="presParOf" srcId="{4BE384F3-A3A0-4B90-BD5B-02B110B96CD5}" destId="{AB409A3D-BF93-47E4-8D96-3E30E48170FE}" srcOrd="2" destOrd="0" presId="urn:microsoft.com/office/officeart/2005/8/layout/vList3#1"/>
    <dgm:cxn modelId="{87231FB5-7B10-4668-B639-30CC9DB1E3DA}" type="presParOf" srcId="{AB409A3D-BF93-47E4-8D96-3E30E48170FE}" destId="{741E3E1B-6664-4804-940B-5ECB44A22EEE}" srcOrd="0" destOrd="0" presId="urn:microsoft.com/office/officeart/2005/8/layout/vList3#1"/>
    <dgm:cxn modelId="{7AD28A6D-1728-4C97-ACDD-298778DF3EC3}" type="presParOf" srcId="{AB409A3D-BF93-47E4-8D96-3E30E48170FE}" destId="{D0B40726-404F-4032-9E1C-EE013FBCD523}" srcOrd="1" destOrd="0" presId="urn:microsoft.com/office/officeart/2005/8/layout/vList3#1"/>
    <dgm:cxn modelId="{C30AEC5F-2121-4CE6-8DC6-A3563292881D}" type="presParOf" srcId="{4BE384F3-A3A0-4B90-BD5B-02B110B96CD5}" destId="{BAB6840E-891A-44E3-A392-43CE6D41ECE6}" srcOrd="3" destOrd="0" presId="urn:microsoft.com/office/officeart/2005/8/layout/vList3#1"/>
    <dgm:cxn modelId="{AC02B023-167B-412A-ACD4-77091EC48435}" type="presParOf" srcId="{4BE384F3-A3A0-4B90-BD5B-02B110B96CD5}" destId="{26C86DF7-6B23-4F84-A2D3-120D9125786E}" srcOrd="4" destOrd="0" presId="urn:microsoft.com/office/officeart/2005/8/layout/vList3#1"/>
    <dgm:cxn modelId="{DBF81B9C-F0FB-4355-B3A9-03024782B7B0}" type="presParOf" srcId="{26C86DF7-6B23-4F84-A2D3-120D9125786E}" destId="{0104BEA0-BC7E-458E-AE7D-9FB7F65FD25F}" srcOrd="0" destOrd="0" presId="urn:microsoft.com/office/officeart/2005/8/layout/vList3#1"/>
    <dgm:cxn modelId="{D778B4B7-89BE-4B70-8A3B-37513D2166AE}" type="presParOf" srcId="{26C86DF7-6B23-4F84-A2D3-120D9125786E}" destId="{36753707-2065-4F55-9C53-EEF01106F9C7}" srcOrd="1" destOrd="0" presId="urn:microsoft.com/office/officeart/2005/8/layout/vList3#1"/>
    <dgm:cxn modelId="{5A012E48-B7B0-4158-AE3A-1CDB7A547DCC}" type="presParOf" srcId="{4BE384F3-A3A0-4B90-BD5B-02B110B96CD5}" destId="{71BDFA6D-CF0D-450F-B731-1DE8B3D21433}" srcOrd="5" destOrd="0" presId="urn:microsoft.com/office/officeart/2005/8/layout/vList3#1"/>
    <dgm:cxn modelId="{3BF0C776-A200-45AE-9EE8-0E9019123519}" type="presParOf" srcId="{4BE384F3-A3A0-4B90-BD5B-02B110B96CD5}" destId="{A7CC64AA-11A2-45ED-B769-624EAEF92284}" srcOrd="6" destOrd="0" presId="urn:microsoft.com/office/officeart/2005/8/layout/vList3#1"/>
    <dgm:cxn modelId="{D64BBDE6-F48B-47B0-BB3D-F2BB9C29CA2E}" type="presParOf" srcId="{A7CC64AA-11A2-45ED-B769-624EAEF92284}" destId="{03544A0F-2BEB-4D48-B96F-50C6F2001827}" srcOrd="0" destOrd="0" presId="urn:microsoft.com/office/officeart/2005/8/layout/vList3#1"/>
    <dgm:cxn modelId="{76489654-B07A-47D7-BA03-D166CAA11461}" type="presParOf" srcId="{A7CC64AA-11A2-45ED-B769-624EAEF92284}" destId="{4FBFCFD0-8722-47CA-8AE2-8E98B42999E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5969A8-416B-4E1B-84CA-A53FA387BFD8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0783B7D-C327-475E-A7EC-D395D1D7B9BC}">
      <dgm:prSet phldrT="[Text]"/>
      <dgm:spPr/>
      <dgm:t>
        <a:bodyPr/>
        <a:lstStyle/>
        <a:p>
          <a:r>
            <a:rPr lang="bn-IN" dirty="0"/>
            <a:t>?</a:t>
          </a:r>
          <a:endParaRPr lang="en-US" dirty="0"/>
        </a:p>
      </dgm:t>
    </dgm:pt>
    <dgm:pt modelId="{418CC777-D36D-404A-8C43-71D68B7FE560}" type="parTrans" cxnId="{2C2D09C4-2F94-4930-8BF2-97B6C23B224F}">
      <dgm:prSet/>
      <dgm:spPr/>
      <dgm:t>
        <a:bodyPr/>
        <a:lstStyle/>
        <a:p>
          <a:endParaRPr lang="en-US"/>
        </a:p>
      </dgm:t>
    </dgm:pt>
    <dgm:pt modelId="{862F4618-B9C5-423C-AE1A-2B35B70C3DCB}" type="sibTrans" cxnId="{2C2D09C4-2F94-4930-8BF2-97B6C23B224F}">
      <dgm:prSet/>
      <dgm:spPr/>
      <dgm:t>
        <a:bodyPr/>
        <a:lstStyle/>
        <a:p>
          <a:endParaRPr lang="en-US"/>
        </a:p>
      </dgm:t>
    </dgm:pt>
    <dgm:pt modelId="{B9CC1D05-03AC-4CDC-8FF8-FBD3237E98A8}">
      <dgm:prSet phldrT="[Text]" custT="1"/>
      <dgm:spPr/>
      <dgm:t>
        <a:bodyPr/>
        <a:lstStyle/>
        <a:p>
          <a:r>
            <a:rPr lang="bn-IN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ব্যয়বহুল</a:t>
          </a:r>
          <a:endParaRPr lang="en-US" sz="2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9EAB761C-EB04-45C8-8AD6-D3218074F2E7}" type="parTrans" cxnId="{ED6840B9-0B96-45B5-922F-133D3B858E84}">
      <dgm:prSet custT="1"/>
      <dgm:spPr/>
      <dgm:t>
        <a:bodyPr/>
        <a:lstStyle/>
        <a:p>
          <a:endParaRPr lang="en-US" sz="1100"/>
        </a:p>
      </dgm:t>
    </dgm:pt>
    <dgm:pt modelId="{F546EE97-30D0-4C22-BE89-3C9D71C8311A}" type="sibTrans" cxnId="{ED6840B9-0B96-45B5-922F-133D3B858E84}">
      <dgm:prSet/>
      <dgm:spPr/>
      <dgm:t>
        <a:bodyPr/>
        <a:lstStyle/>
        <a:p>
          <a:endParaRPr lang="en-US"/>
        </a:p>
      </dgm:t>
    </dgm:pt>
    <dgm:pt modelId="{6DC5A044-AF1C-4892-AC72-5D8CD741DEA9}">
      <dgm:prSet phldrT="[Text]" custT="1"/>
      <dgm:spPr/>
      <dgm:t>
        <a:bodyPr/>
        <a:lstStyle/>
        <a:p>
          <a:r>
            <a:rPr lang="bn-IN" sz="2400" dirty="0"/>
            <a:t>দক্ষতার অভাব</a:t>
          </a:r>
          <a:endParaRPr lang="en-US" sz="2400" dirty="0"/>
        </a:p>
      </dgm:t>
    </dgm:pt>
    <dgm:pt modelId="{F7F91115-8233-4F45-9C14-08B3B15FB9A4}" type="parTrans" cxnId="{C2724839-EAF0-4A68-9EB6-A943A3589E2B}">
      <dgm:prSet custT="1"/>
      <dgm:spPr/>
      <dgm:t>
        <a:bodyPr/>
        <a:lstStyle/>
        <a:p>
          <a:endParaRPr lang="en-US" sz="1100"/>
        </a:p>
      </dgm:t>
    </dgm:pt>
    <dgm:pt modelId="{1062B1E1-28F3-410C-9947-30FE3A336BAA}" type="sibTrans" cxnId="{C2724839-EAF0-4A68-9EB6-A943A3589E2B}">
      <dgm:prSet/>
      <dgm:spPr/>
      <dgm:t>
        <a:bodyPr/>
        <a:lstStyle/>
        <a:p>
          <a:endParaRPr lang="en-US"/>
        </a:p>
      </dgm:t>
    </dgm:pt>
    <dgm:pt modelId="{92EFE9F2-1605-4B52-A34C-3C3DE0392046}">
      <dgm:prSet phldrT="[Text]" custT="1"/>
      <dgm:spPr/>
      <dgm:t>
        <a:bodyPr/>
        <a:lstStyle/>
        <a:p>
          <a:r>
            <a:rPr lang="bn-IN" sz="2400" dirty="0"/>
            <a:t>দারিদ্রতা</a:t>
          </a:r>
          <a:endParaRPr lang="en-US" sz="2400" dirty="0"/>
        </a:p>
      </dgm:t>
    </dgm:pt>
    <dgm:pt modelId="{8B32E7D3-D2CF-4AAC-AE98-7EC0ED774CA6}" type="parTrans" cxnId="{E691C6B2-573A-42BD-A519-976762292BC9}">
      <dgm:prSet custT="1"/>
      <dgm:spPr/>
      <dgm:t>
        <a:bodyPr/>
        <a:lstStyle/>
        <a:p>
          <a:endParaRPr lang="en-US" sz="1100"/>
        </a:p>
      </dgm:t>
    </dgm:pt>
    <dgm:pt modelId="{8DA14E06-7448-44A9-BA34-9CF7439A5C36}" type="sibTrans" cxnId="{E691C6B2-573A-42BD-A519-976762292BC9}">
      <dgm:prSet/>
      <dgm:spPr/>
      <dgm:t>
        <a:bodyPr/>
        <a:lstStyle/>
        <a:p>
          <a:endParaRPr lang="en-US"/>
        </a:p>
      </dgm:t>
    </dgm:pt>
    <dgm:pt modelId="{175BAB24-318C-4506-B7E8-E174CDB386B7}">
      <dgm:prSet phldrT="[Text]" custT="1"/>
      <dgm:spPr/>
      <dgm:t>
        <a:bodyPr/>
        <a:lstStyle/>
        <a:p>
          <a:r>
            <a:rPr lang="bn-IN" sz="2400" dirty="0"/>
            <a:t> অবকাঠামোর </a:t>
          </a:r>
          <a:r>
            <a:rPr lang="en-US" sz="2400" dirty="0"/>
            <a:t>অ</a:t>
          </a:r>
          <a:r>
            <a:rPr lang="bn-IN" sz="2400" dirty="0"/>
            <a:t>ভাব</a:t>
          </a:r>
          <a:endParaRPr lang="en-US" sz="2400" dirty="0"/>
        </a:p>
      </dgm:t>
    </dgm:pt>
    <dgm:pt modelId="{A499EEA5-3C80-473D-999A-D7879D93F885}" type="parTrans" cxnId="{8B4F499C-3372-4660-B3F7-36EFED616DBA}">
      <dgm:prSet custT="1"/>
      <dgm:spPr/>
      <dgm:t>
        <a:bodyPr/>
        <a:lstStyle/>
        <a:p>
          <a:endParaRPr lang="en-US" sz="1100"/>
        </a:p>
      </dgm:t>
    </dgm:pt>
    <dgm:pt modelId="{BFF0F7C7-A64E-43D1-A7E3-BC5A338CCF61}" type="sibTrans" cxnId="{8B4F499C-3372-4660-B3F7-36EFED616DBA}">
      <dgm:prSet/>
      <dgm:spPr/>
      <dgm:t>
        <a:bodyPr/>
        <a:lstStyle/>
        <a:p>
          <a:endParaRPr lang="en-US"/>
        </a:p>
      </dgm:t>
    </dgm:pt>
    <dgm:pt modelId="{FCD7F98E-B18E-4336-989D-1DA3F3B848F6}" type="pres">
      <dgm:prSet presAssocID="{B95969A8-416B-4E1B-84CA-A53FA387BFD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6DDB52C-E937-44A7-9496-48FD2457AFC3}" type="pres">
      <dgm:prSet presAssocID="{00783B7D-C327-475E-A7EC-D395D1D7B9BC}" presName="centerShape" presStyleLbl="node0" presStyleIdx="0" presStyleCnt="1" custLinFactNeighborX="1953" custLinFactNeighborY="2949"/>
      <dgm:spPr/>
    </dgm:pt>
    <dgm:pt modelId="{09BA9C51-23AC-491B-B10C-E468F589DF09}" type="pres">
      <dgm:prSet presAssocID="{9EAB761C-EB04-45C8-8AD6-D3218074F2E7}" presName="Name9" presStyleLbl="parChTrans1D2" presStyleIdx="0" presStyleCnt="4"/>
      <dgm:spPr/>
    </dgm:pt>
    <dgm:pt modelId="{B630E0CB-D4ED-472F-86DB-814578F0771B}" type="pres">
      <dgm:prSet presAssocID="{9EAB761C-EB04-45C8-8AD6-D3218074F2E7}" presName="connTx" presStyleLbl="parChTrans1D2" presStyleIdx="0" presStyleCnt="4"/>
      <dgm:spPr/>
    </dgm:pt>
    <dgm:pt modelId="{06706DD6-9DB2-4118-993F-66C15B016427}" type="pres">
      <dgm:prSet presAssocID="{B9CC1D05-03AC-4CDC-8FF8-FBD3237E98A8}" presName="node" presStyleLbl="node1" presStyleIdx="0" presStyleCnt="4" custScaleX="206033" custScaleY="119489" custRadScaleRad="115705" custRadScaleInc="-208045">
        <dgm:presLayoutVars>
          <dgm:bulletEnabled val="1"/>
        </dgm:presLayoutVars>
      </dgm:prSet>
      <dgm:spPr/>
    </dgm:pt>
    <dgm:pt modelId="{276A8AFB-9A1D-4881-98E8-C82769899841}" type="pres">
      <dgm:prSet presAssocID="{F7F91115-8233-4F45-9C14-08B3B15FB9A4}" presName="Name9" presStyleLbl="parChTrans1D2" presStyleIdx="1" presStyleCnt="4"/>
      <dgm:spPr/>
    </dgm:pt>
    <dgm:pt modelId="{6A8CA84C-4091-463D-9E86-A3D0DE4D176F}" type="pres">
      <dgm:prSet presAssocID="{F7F91115-8233-4F45-9C14-08B3B15FB9A4}" presName="connTx" presStyleLbl="parChTrans1D2" presStyleIdx="1" presStyleCnt="4"/>
      <dgm:spPr/>
    </dgm:pt>
    <dgm:pt modelId="{97DF7DE9-021D-4EC2-BCBB-DF3C0CF1F61F}" type="pres">
      <dgm:prSet presAssocID="{6DC5A044-AF1C-4892-AC72-5D8CD741DEA9}" presName="node" presStyleLbl="node1" presStyleIdx="1" presStyleCnt="4" custScaleX="217475" custScaleY="137715" custRadScaleRad="130452" custRadScaleInc="-3492">
        <dgm:presLayoutVars>
          <dgm:bulletEnabled val="1"/>
        </dgm:presLayoutVars>
      </dgm:prSet>
      <dgm:spPr/>
    </dgm:pt>
    <dgm:pt modelId="{2418BC7C-C2D4-41E3-A0C8-C6CA7C241DC0}" type="pres">
      <dgm:prSet presAssocID="{8B32E7D3-D2CF-4AAC-AE98-7EC0ED774CA6}" presName="Name9" presStyleLbl="parChTrans1D2" presStyleIdx="2" presStyleCnt="4"/>
      <dgm:spPr/>
    </dgm:pt>
    <dgm:pt modelId="{61E16D8A-2A93-4A28-A03D-39DB2459B9F1}" type="pres">
      <dgm:prSet presAssocID="{8B32E7D3-D2CF-4AAC-AE98-7EC0ED774CA6}" presName="connTx" presStyleLbl="parChTrans1D2" presStyleIdx="2" presStyleCnt="4"/>
      <dgm:spPr/>
    </dgm:pt>
    <dgm:pt modelId="{EB7052E6-E3F4-475C-B865-776CF4AB0FB5}" type="pres">
      <dgm:prSet presAssocID="{92EFE9F2-1605-4B52-A34C-3C3DE0392046}" presName="node" presStyleLbl="node1" presStyleIdx="2" presStyleCnt="4" custScaleX="233654" custScaleY="122424" custRadScaleRad="103348" custRadScaleInc="-22144">
        <dgm:presLayoutVars>
          <dgm:bulletEnabled val="1"/>
        </dgm:presLayoutVars>
      </dgm:prSet>
      <dgm:spPr/>
    </dgm:pt>
    <dgm:pt modelId="{89491F2F-C18F-44A1-943E-450C8978E0E0}" type="pres">
      <dgm:prSet presAssocID="{A499EEA5-3C80-473D-999A-D7879D93F885}" presName="Name9" presStyleLbl="parChTrans1D2" presStyleIdx="3" presStyleCnt="4"/>
      <dgm:spPr/>
    </dgm:pt>
    <dgm:pt modelId="{7A914FDE-C69D-4C66-A937-C5EF532F20CF}" type="pres">
      <dgm:prSet presAssocID="{A499EEA5-3C80-473D-999A-D7879D93F885}" presName="connTx" presStyleLbl="parChTrans1D2" presStyleIdx="3" presStyleCnt="4"/>
      <dgm:spPr/>
    </dgm:pt>
    <dgm:pt modelId="{6BB7307C-AB92-48BA-BB33-88FFA83A689C}" type="pres">
      <dgm:prSet presAssocID="{175BAB24-318C-4506-B7E8-E174CDB386B7}" presName="node" presStyleLbl="node1" presStyleIdx="3" presStyleCnt="4" custScaleX="236332" custScaleY="130731" custRadScaleRad="86819" custRadScaleInc="205470">
        <dgm:presLayoutVars>
          <dgm:bulletEnabled val="1"/>
        </dgm:presLayoutVars>
      </dgm:prSet>
      <dgm:spPr/>
    </dgm:pt>
  </dgm:ptLst>
  <dgm:cxnLst>
    <dgm:cxn modelId="{C2724839-EAF0-4A68-9EB6-A943A3589E2B}" srcId="{00783B7D-C327-475E-A7EC-D395D1D7B9BC}" destId="{6DC5A044-AF1C-4892-AC72-5D8CD741DEA9}" srcOrd="1" destOrd="0" parTransId="{F7F91115-8233-4F45-9C14-08B3B15FB9A4}" sibTransId="{1062B1E1-28F3-410C-9947-30FE3A336BAA}"/>
    <dgm:cxn modelId="{B75DAF39-D7A1-4219-A11A-25AA25493B9C}" type="presOf" srcId="{F7F91115-8233-4F45-9C14-08B3B15FB9A4}" destId="{276A8AFB-9A1D-4881-98E8-C82769899841}" srcOrd="0" destOrd="0" presId="urn:microsoft.com/office/officeart/2005/8/layout/radial1"/>
    <dgm:cxn modelId="{73929B3F-8655-4114-99A9-D63CB1FFA11B}" type="presOf" srcId="{92EFE9F2-1605-4B52-A34C-3C3DE0392046}" destId="{EB7052E6-E3F4-475C-B865-776CF4AB0FB5}" srcOrd="0" destOrd="0" presId="urn:microsoft.com/office/officeart/2005/8/layout/radial1"/>
    <dgm:cxn modelId="{F481D868-DAF1-4C89-9414-D4A24C86ECF6}" type="presOf" srcId="{9EAB761C-EB04-45C8-8AD6-D3218074F2E7}" destId="{09BA9C51-23AC-491B-B10C-E468F589DF09}" srcOrd="0" destOrd="0" presId="urn:microsoft.com/office/officeart/2005/8/layout/radial1"/>
    <dgm:cxn modelId="{800D2371-FF37-4F73-A0C8-255872E46730}" type="presOf" srcId="{6DC5A044-AF1C-4892-AC72-5D8CD741DEA9}" destId="{97DF7DE9-021D-4EC2-BCBB-DF3C0CF1F61F}" srcOrd="0" destOrd="0" presId="urn:microsoft.com/office/officeart/2005/8/layout/radial1"/>
    <dgm:cxn modelId="{3CE6E374-BB5A-4311-A545-9267E22E0AC1}" type="presOf" srcId="{175BAB24-318C-4506-B7E8-E174CDB386B7}" destId="{6BB7307C-AB92-48BA-BB33-88FFA83A689C}" srcOrd="0" destOrd="0" presId="urn:microsoft.com/office/officeart/2005/8/layout/radial1"/>
    <dgm:cxn modelId="{E896DA58-D5D8-4BD5-9D1C-43F680430526}" type="presOf" srcId="{8B32E7D3-D2CF-4AAC-AE98-7EC0ED774CA6}" destId="{61E16D8A-2A93-4A28-A03D-39DB2459B9F1}" srcOrd="1" destOrd="0" presId="urn:microsoft.com/office/officeart/2005/8/layout/radial1"/>
    <dgm:cxn modelId="{785DA87F-EAB9-4984-94F4-8A7DB2D3727D}" type="presOf" srcId="{00783B7D-C327-475E-A7EC-D395D1D7B9BC}" destId="{96DDB52C-E937-44A7-9496-48FD2457AFC3}" srcOrd="0" destOrd="0" presId="urn:microsoft.com/office/officeart/2005/8/layout/radial1"/>
    <dgm:cxn modelId="{E8C5F793-DEF2-40E7-9E23-0C30AB8A9111}" type="presOf" srcId="{9EAB761C-EB04-45C8-8AD6-D3218074F2E7}" destId="{B630E0CB-D4ED-472F-86DB-814578F0771B}" srcOrd="1" destOrd="0" presId="urn:microsoft.com/office/officeart/2005/8/layout/radial1"/>
    <dgm:cxn modelId="{32126F95-B88E-4106-8707-54FF55F4DD72}" type="presOf" srcId="{B9CC1D05-03AC-4CDC-8FF8-FBD3237E98A8}" destId="{06706DD6-9DB2-4118-993F-66C15B016427}" srcOrd="0" destOrd="0" presId="urn:microsoft.com/office/officeart/2005/8/layout/radial1"/>
    <dgm:cxn modelId="{555FC697-3EAF-4D54-BD7F-545BF5C1D663}" type="presOf" srcId="{A499EEA5-3C80-473D-999A-D7879D93F885}" destId="{89491F2F-C18F-44A1-943E-450C8978E0E0}" srcOrd="0" destOrd="0" presId="urn:microsoft.com/office/officeart/2005/8/layout/radial1"/>
    <dgm:cxn modelId="{8B4F499C-3372-4660-B3F7-36EFED616DBA}" srcId="{00783B7D-C327-475E-A7EC-D395D1D7B9BC}" destId="{175BAB24-318C-4506-B7E8-E174CDB386B7}" srcOrd="3" destOrd="0" parTransId="{A499EEA5-3C80-473D-999A-D7879D93F885}" sibTransId="{BFF0F7C7-A64E-43D1-A7E3-BC5A338CCF61}"/>
    <dgm:cxn modelId="{E691C6B2-573A-42BD-A519-976762292BC9}" srcId="{00783B7D-C327-475E-A7EC-D395D1D7B9BC}" destId="{92EFE9F2-1605-4B52-A34C-3C3DE0392046}" srcOrd="2" destOrd="0" parTransId="{8B32E7D3-D2CF-4AAC-AE98-7EC0ED774CA6}" sibTransId="{8DA14E06-7448-44A9-BA34-9CF7439A5C36}"/>
    <dgm:cxn modelId="{72AF59B3-01D5-4909-9FF1-0D3ABF2B78AF}" type="presOf" srcId="{B95969A8-416B-4E1B-84CA-A53FA387BFD8}" destId="{FCD7F98E-B18E-4336-989D-1DA3F3B848F6}" srcOrd="0" destOrd="0" presId="urn:microsoft.com/office/officeart/2005/8/layout/radial1"/>
    <dgm:cxn modelId="{ED6840B9-0B96-45B5-922F-133D3B858E84}" srcId="{00783B7D-C327-475E-A7EC-D395D1D7B9BC}" destId="{B9CC1D05-03AC-4CDC-8FF8-FBD3237E98A8}" srcOrd="0" destOrd="0" parTransId="{9EAB761C-EB04-45C8-8AD6-D3218074F2E7}" sibTransId="{F546EE97-30D0-4C22-BE89-3C9D71C8311A}"/>
    <dgm:cxn modelId="{8AA7B1C2-F655-4E44-8CF3-1A627A450275}" type="presOf" srcId="{A499EEA5-3C80-473D-999A-D7879D93F885}" destId="{7A914FDE-C69D-4C66-A937-C5EF532F20CF}" srcOrd="1" destOrd="0" presId="urn:microsoft.com/office/officeart/2005/8/layout/radial1"/>
    <dgm:cxn modelId="{2C2D09C4-2F94-4930-8BF2-97B6C23B224F}" srcId="{B95969A8-416B-4E1B-84CA-A53FA387BFD8}" destId="{00783B7D-C327-475E-A7EC-D395D1D7B9BC}" srcOrd="0" destOrd="0" parTransId="{418CC777-D36D-404A-8C43-71D68B7FE560}" sibTransId="{862F4618-B9C5-423C-AE1A-2B35B70C3DCB}"/>
    <dgm:cxn modelId="{96C407DF-2C61-4BAA-88C9-3ED732AE1247}" type="presOf" srcId="{8B32E7D3-D2CF-4AAC-AE98-7EC0ED774CA6}" destId="{2418BC7C-C2D4-41E3-A0C8-C6CA7C241DC0}" srcOrd="0" destOrd="0" presId="urn:microsoft.com/office/officeart/2005/8/layout/radial1"/>
    <dgm:cxn modelId="{F472BDED-72A5-41FB-B5F3-CEC5BB2AA39B}" type="presOf" srcId="{F7F91115-8233-4F45-9C14-08B3B15FB9A4}" destId="{6A8CA84C-4091-463D-9E86-A3D0DE4D176F}" srcOrd="1" destOrd="0" presId="urn:microsoft.com/office/officeart/2005/8/layout/radial1"/>
    <dgm:cxn modelId="{56FD2970-C97B-42A4-9530-D4C28342205C}" type="presParOf" srcId="{FCD7F98E-B18E-4336-989D-1DA3F3B848F6}" destId="{96DDB52C-E937-44A7-9496-48FD2457AFC3}" srcOrd="0" destOrd="0" presId="urn:microsoft.com/office/officeart/2005/8/layout/radial1"/>
    <dgm:cxn modelId="{87D24DCF-A1D0-4430-ACBD-BADC3846BA79}" type="presParOf" srcId="{FCD7F98E-B18E-4336-989D-1DA3F3B848F6}" destId="{09BA9C51-23AC-491B-B10C-E468F589DF09}" srcOrd="1" destOrd="0" presId="urn:microsoft.com/office/officeart/2005/8/layout/radial1"/>
    <dgm:cxn modelId="{47BA3A5E-52CB-4E8B-AD46-2AE5B056F29B}" type="presParOf" srcId="{09BA9C51-23AC-491B-B10C-E468F589DF09}" destId="{B630E0CB-D4ED-472F-86DB-814578F0771B}" srcOrd="0" destOrd="0" presId="urn:microsoft.com/office/officeart/2005/8/layout/radial1"/>
    <dgm:cxn modelId="{E5B612F8-23FA-498A-B626-0F082FD36EF8}" type="presParOf" srcId="{FCD7F98E-B18E-4336-989D-1DA3F3B848F6}" destId="{06706DD6-9DB2-4118-993F-66C15B016427}" srcOrd="2" destOrd="0" presId="urn:microsoft.com/office/officeart/2005/8/layout/radial1"/>
    <dgm:cxn modelId="{7DAE63D6-2CC0-4EE7-AAA0-912626A94C17}" type="presParOf" srcId="{FCD7F98E-B18E-4336-989D-1DA3F3B848F6}" destId="{276A8AFB-9A1D-4881-98E8-C82769899841}" srcOrd="3" destOrd="0" presId="urn:microsoft.com/office/officeart/2005/8/layout/radial1"/>
    <dgm:cxn modelId="{072CB3C4-2CF3-44B7-AC31-344DA3FC72C4}" type="presParOf" srcId="{276A8AFB-9A1D-4881-98E8-C82769899841}" destId="{6A8CA84C-4091-463D-9E86-A3D0DE4D176F}" srcOrd="0" destOrd="0" presId="urn:microsoft.com/office/officeart/2005/8/layout/radial1"/>
    <dgm:cxn modelId="{534BBD15-139A-4F60-9E16-B4EB19E34A05}" type="presParOf" srcId="{FCD7F98E-B18E-4336-989D-1DA3F3B848F6}" destId="{97DF7DE9-021D-4EC2-BCBB-DF3C0CF1F61F}" srcOrd="4" destOrd="0" presId="urn:microsoft.com/office/officeart/2005/8/layout/radial1"/>
    <dgm:cxn modelId="{E540995E-54C0-4270-A2F2-9AE17340E172}" type="presParOf" srcId="{FCD7F98E-B18E-4336-989D-1DA3F3B848F6}" destId="{2418BC7C-C2D4-41E3-A0C8-C6CA7C241DC0}" srcOrd="5" destOrd="0" presId="urn:microsoft.com/office/officeart/2005/8/layout/radial1"/>
    <dgm:cxn modelId="{57F3165A-A9CB-4775-8AA1-FFBA57358CC9}" type="presParOf" srcId="{2418BC7C-C2D4-41E3-A0C8-C6CA7C241DC0}" destId="{61E16D8A-2A93-4A28-A03D-39DB2459B9F1}" srcOrd="0" destOrd="0" presId="urn:microsoft.com/office/officeart/2005/8/layout/radial1"/>
    <dgm:cxn modelId="{4A1C19B2-D70A-4C9C-A21F-7F1ABDDD47E3}" type="presParOf" srcId="{FCD7F98E-B18E-4336-989D-1DA3F3B848F6}" destId="{EB7052E6-E3F4-475C-B865-776CF4AB0FB5}" srcOrd="6" destOrd="0" presId="urn:microsoft.com/office/officeart/2005/8/layout/radial1"/>
    <dgm:cxn modelId="{7857F8ED-56C0-40D6-9CEF-BA8B2BD42CB4}" type="presParOf" srcId="{FCD7F98E-B18E-4336-989D-1DA3F3B848F6}" destId="{89491F2F-C18F-44A1-943E-450C8978E0E0}" srcOrd="7" destOrd="0" presId="urn:microsoft.com/office/officeart/2005/8/layout/radial1"/>
    <dgm:cxn modelId="{29494BEE-A62A-4A96-AAA5-80FBFD9BFACC}" type="presParOf" srcId="{89491F2F-C18F-44A1-943E-450C8978E0E0}" destId="{7A914FDE-C69D-4C66-A937-C5EF532F20CF}" srcOrd="0" destOrd="0" presId="urn:microsoft.com/office/officeart/2005/8/layout/radial1"/>
    <dgm:cxn modelId="{7E6E8324-43F3-4E27-BD97-4368F5707D4F}" type="presParOf" srcId="{FCD7F98E-B18E-4336-989D-1DA3F3B848F6}" destId="{6BB7307C-AB92-48BA-BB33-88FFA83A689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1DE8E4-1AF7-44E1-9A4E-040D9378078A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85C9AEBD-2795-4701-8BC6-3E4967C733D8}">
      <dgm:prSet phldrT="[Text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ই-গভর্ন্যান্স এর ব্যবহার</a:t>
          </a:r>
          <a:endParaRPr lang="en-US" sz="3600" dirty="0">
            <a:solidFill>
              <a:schemeClr val="tx1"/>
            </a:solidFill>
          </a:endParaRPr>
        </a:p>
      </dgm:t>
    </dgm:pt>
    <dgm:pt modelId="{3A80D08C-FFB0-4B8C-B522-B5BC07579F9C}" type="parTrans" cxnId="{796C2762-FD2D-420A-BB0A-8EDB9CA85120}">
      <dgm:prSet/>
      <dgm:spPr/>
      <dgm:t>
        <a:bodyPr/>
        <a:lstStyle/>
        <a:p>
          <a:endParaRPr lang="en-US"/>
        </a:p>
      </dgm:t>
    </dgm:pt>
    <dgm:pt modelId="{E6540CCC-17FC-450A-995E-7AA73FB32EC1}" type="sibTrans" cxnId="{796C2762-FD2D-420A-BB0A-8EDB9CA85120}">
      <dgm:prSet/>
      <dgm:spPr/>
      <dgm:t>
        <a:bodyPr/>
        <a:lstStyle/>
        <a:p>
          <a:endParaRPr lang="en-US"/>
        </a:p>
      </dgm:t>
    </dgm:pt>
    <dgm:pt modelId="{A0E9A0CB-7B2D-4F41-91CA-185710E40E47}">
      <dgm:prSet phldrT="[Text]"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b="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স্বাস্থ্য</a:t>
          </a:r>
          <a:endParaRPr lang="en-US" sz="3600" b="0" dirty="0">
            <a:solidFill>
              <a:schemeClr val="tx1"/>
            </a:solidFill>
          </a:endParaRPr>
        </a:p>
      </dgm:t>
    </dgm:pt>
    <dgm:pt modelId="{714491F7-2D7A-4B20-90E6-159130E11B8A}" type="parTrans" cxnId="{C24B2491-8BF6-48D0-8BA1-09842AFB426A}">
      <dgm:prSet/>
      <dgm:spPr/>
      <dgm:t>
        <a:bodyPr/>
        <a:lstStyle/>
        <a:p>
          <a:endParaRPr lang="en-US" sz="3200"/>
        </a:p>
      </dgm:t>
    </dgm:pt>
    <dgm:pt modelId="{1CAE808B-8473-4097-BECD-EEBED1FE490D}" type="sibTrans" cxnId="{C24B2491-8BF6-48D0-8BA1-09842AFB426A}">
      <dgm:prSet/>
      <dgm:spPr/>
      <dgm:t>
        <a:bodyPr/>
        <a:lstStyle/>
        <a:p>
          <a:endParaRPr lang="en-US"/>
        </a:p>
      </dgm:t>
    </dgm:pt>
    <dgm:pt modelId="{A9C14026-519A-4F77-A59A-045290E4A084}">
      <dgm:prSet phldrT="[Text]" custT="1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উন্নয়ন</a:t>
          </a:r>
          <a:endParaRPr lang="en-US" sz="3600" dirty="0">
            <a:solidFill>
              <a:schemeClr val="tx1"/>
            </a:solidFill>
          </a:endParaRPr>
        </a:p>
      </dgm:t>
    </dgm:pt>
    <dgm:pt modelId="{52520DD4-28C0-4817-AFB3-00CE7905C2A2}" type="parTrans" cxnId="{3576B2D7-3A7A-49AA-9F8C-321A81FFA999}">
      <dgm:prSet/>
      <dgm:spPr/>
      <dgm:t>
        <a:bodyPr/>
        <a:lstStyle/>
        <a:p>
          <a:endParaRPr lang="en-US" sz="3200"/>
        </a:p>
      </dgm:t>
    </dgm:pt>
    <dgm:pt modelId="{18C2AE14-2F28-4FB4-A84C-3CAD420184A1}" type="sibTrans" cxnId="{3576B2D7-3A7A-49AA-9F8C-321A81FFA999}">
      <dgm:prSet/>
      <dgm:spPr/>
      <dgm:t>
        <a:bodyPr/>
        <a:lstStyle/>
        <a:p>
          <a:endParaRPr lang="en-US"/>
        </a:p>
      </dgm:t>
    </dgm:pt>
    <dgm:pt modelId="{638CA969-DC88-4D28-AB47-E363BD74CF87}">
      <dgm:prSet phldrT="[Text]" custT="1"/>
      <dgm:spPr>
        <a:solidFill>
          <a:schemeClr val="accent3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নির্বাচন</a:t>
          </a:r>
          <a:endParaRPr lang="en-US" sz="3600" dirty="0">
            <a:solidFill>
              <a:schemeClr val="tx1"/>
            </a:solidFill>
          </a:endParaRPr>
        </a:p>
      </dgm:t>
    </dgm:pt>
    <dgm:pt modelId="{98188389-6B9C-4F8A-A6CD-321C8C6128F2}" type="parTrans" cxnId="{4366219F-E96C-4C87-B923-FE844EEF4276}">
      <dgm:prSet/>
      <dgm:spPr/>
      <dgm:t>
        <a:bodyPr/>
        <a:lstStyle/>
        <a:p>
          <a:endParaRPr lang="en-US" sz="3200"/>
        </a:p>
      </dgm:t>
    </dgm:pt>
    <dgm:pt modelId="{2BF0D7BC-FAC1-496C-80C9-9B518C42CC3B}" type="sibTrans" cxnId="{4366219F-E96C-4C87-B923-FE844EEF4276}">
      <dgm:prSet/>
      <dgm:spPr/>
      <dgm:t>
        <a:bodyPr/>
        <a:lstStyle/>
        <a:p>
          <a:endParaRPr lang="en-US"/>
        </a:p>
      </dgm:t>
    </dgm:pt>
    <dgm:pt modelId="{8C7F41F0-35A4-4559-98D7-AFB71A3B76F6}">
      <dgm:prSet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, </a:t>
          </a:r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বিদ্যুৎ ও গ্যাস</a:t>
          </a:r>
          <a:endParaRPr lang="en-US" sz="3600" dirty="0">
            <a:solidFill>
              <a:schemeClr val="tx1"/>
            </a:solidFill>
          </a:endParaRPr>
        </a:p>
      </dgm:t>
    </dgm:pt>
    <dgm:pt modelId="{E159E332-B004-4368-9962-599C56BA389F}" type="parTrans" cxnId="{F539375F-FC27-468C-88C0-8AF114C93B90}">
      <dgm:prSet/>
      <dgm:spPr/>
      <dgm:t>
        <a:bodyPr/>
        <a:lstStyle/>
        <a:p>
          <a:endParaRPr lang="en-US" sz="3200"/>
        </a:p>
      </dgm:t>
    </dgm:pt>
    <dgm:pt modelId="{FA50B7A4-66F7-4A99-92C4-32A8DCC751B9}" type="sibTrans" cxnId="{F539375F-FC27-468C-88C0-8AF114C93B90}">
      <dgm:prSet/>
      <dgm:spPr/>
      <dgm:t>
        <a:bodyPr/>
        <a:lstStyle/>
        <a:p>
          <a:endParaRPr lang="en-US"/>
        </a:p>
      </dgm:t>
    </dgm:pt>
    <dgm:pt modelId="{A1E068C9-0AF3-47A5-AC91-2328474C5090}">
      <dgm:prSet custT="1"/>
      <dgm:spPr>
        <a:solidFill>
          <a:srgbClr val="0070C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b="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তথ্য</a:t>
          </a:r>
          <a:endParaRPr lang="en-US" sz="3600" b="0" dirty="0">
            <a:solidFill>
              <a:schemeClr val="tx1"/>
            </a:solidFill>
          </a:endParaRPr>
        </a:p>
      </dgm:t>
    </dgm:pt>
    <dgm:pt modelId="{0FF6E653-EF8A-48A3-8413-B2AC23DA9F13}" type="parTrans" cxnId="{49A886D6-2FAC-4ACE-BA29-9AA973F21B7E}">
      <dgm:prSet/>
      <dgm:spPr/>
      <dgm:t>
        <a:bodyPr/>
        <a:lstStyle/>
        <a:p>
          <a:endParaRPr lang="en-US" sz="3200"/>
        </a:p>
      </dgm:t>
    </dgm:pt>
    <dgm:pt modelId="{53530A24-67FF-4044-9DAD-6B7A009064BF}" type="sibTrans" cxnId="{49A886D6-2FAC-4ACE-BA29-9AA973F21B7E}">
      <dgm:prSet/>
      <dgm:spPr/>
      <dgm:t>
        <a:bodyPr/>
        <a:lstStyle/>
        <a:p>
          <a:endParaRPr lang="en-US"/>
        </a:p>
      </dgm:t>
    </dgm:pt>
    <dgm:pt modelId="{4542A4F7-B469-4F8A-B4F3-3C30E8762E07}">
      <dgm:prSet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টেলি-যোগাযোগ</a:t>
          </a:r>
          <a:endParaRPr lang="en-US" sz="3600" dirty="0">
            <a:solidFill>
              <a:schemeClr val="tx1"/>
            </a:solidFill>
          </a:endParaRPr>
        </a:p>
      </dgm:t>
    </dgm:pt>
    <dgm:pt modelId="{F5E21477-CF75-488A-9CF3-F9D3FFBEB6D8}" type="parTrans" cxnId="{9DB9995A-8DDF-413A-9F40-5306FEFE5BD0}">
      <dgm:prSet/>
      <dgm:spPr/>
      <dgm:t>
        <a:bodyPr/>
        <a:lstStyle/>
        <a:p>
          <a:endParaRPr lang="en-US" sz="3200"/>
        </a:p>
      </dgm:t>
    </dgm:pt>
    <dgm:pt modelId="{637D552A-3455-4FF5-A2F9-7B4CF24A3C43}" type="sibTrans" cxnId="{9DB9995A-8DDF-413A-9F40-5306FEFE5BD0}">
      <dgm:prSet/>
      <dgm:spPr/>
      <dgm:t>
        <a:bodyPr/>
        <a:lstStyle/>
        <a:p>
          <a:endParaRPr lang="en-US"/>
        </a:p>
      </dgm:t>
    </dgm:pt>
    <dgm:pt modelId="{15B97A2C-5CCF-4EB6-ADF9-B8DAE3D2C941}">
      <dgm:prSet custT="1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bn-BD" sz="3600" b="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শিক্ষা</a:t>
          </a:r>
          <a:endParaRPr lang="en-US" sz="3600" b="0" dirty="0">
            <a:solidFill>
              <a:schemeClr val="tx1"/>
            </a:solidFill>
          </a:endParaRPr>
        </a:p>
      </dgm:t>
    </dgm:pt>
    <dgm:pt modelId="{6D9BCC59-5215-4A41-ABDE-A56FA229E531}" type="parTrans" cxnId="{78B57C9A-B50D-433A-A4CE-8BA595E5A8B6}">
      <dgm:prSet/>
      <dgm:spPr/>
      <dgm:t>
        <a:bodyPr/>
        <a:lstStyle/>
        <a:p>
          <a:endParaRPr lang="en-US" sz="3200"/>
        </a:p>
      </dgm:t>
    </dgm:pt>
    <dgm:pt modelId="{66F3F496-B891-40A7-8934-B4C65DAF7A54}" type="sibTrans" cxnId="{78B57C9A-B50D-433A-A4CE-8BA595E5A8B6}">
      <dgm:prSet/>
      <dgm:spPr/>
      <dgm:t>
        <a:bodyPr/>
        <a:lstStyle/>
        <a:p>
          <a:endParaRPr lang="en-US"/>
        </a:p>
      </dgm:t>
    </dgm:pt>
    <dgm:pt modelId="{D73188D0-08F1-4D74-B773-1D7E296F50A7}" type="pres">
      <dgm:prSet presAssocID="{9F1DE8E4-1AF7-44E1-9A4E-040D9378078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3A6ADC8-EA01-4D81-A6DF-5E63F1B6B660}" type="pres">
      <dgm:prSet presAssocID="{85C9AEBD-2795-4701-8BC6-3E4967C733D8}" presName="singleCycle" presStyleCnt="0"/>
      <dgm:spPr/>
    </dgm:pt>
    <dgm:pt modelId="{3F92A8DD-A3BB-40E1-B9C6-3F8F3966BFC8}" type="pres">
      <dgm:prSet presAssocID="{85C9AEBD-2795-4701-8BC6-3E4967C733D8}" presName="singleCenter" presStyleLbl="node1" presStyleIdx="0" presStyleCnt="8" custScaleX="135177" custScaleY="58720" custLinFactNeighborX="-3945">
        <dgm:presLayoutVars>
          <dgm:chMax val="7"/>
          <dgm:chPref val="7"/>
        </dgm:presLayoutVars>
      </dgm:prSet>
      <dgm:spPr/>
    </dgm:pt>
    <dgm:pt modelId="{14C4B7B6-B4B4-4715-853A-C9DE405D8C07}" type="pres">
      <dgm:prSet presAssocID="{6D9BCC59-5215-4A41-ABDE-A56FA229E531}" presName="Name56" presStyleLbl="parChTrans1D2" presStyleIdx="0" presStyleCnt="7"/>
      <dgm:spPr/>
    </dgm:pt>
    <dgm:pt modelId="{5E79C830-3FF8-4F37-A851-C71D60B77387}" type="pres">
      <dgm:prSet presAssocID="{15B97A2C-5CCF-4EB6-ADF9-B8DAE3D2C941}" presName="text0" presStyleLbl="node1" presStyleIdx="1" presStyleCnt="8" custScaleX="129919" custScaleY="46743" custRadScaleRad="62799">
        <dgm:presLayoutVars>
          <dgm:bulletEnabled val="1"/>
        </dgm:presLayoutVars>
      </dgm:prSet>
      <dgm:spPr/>
    </dgm:pt>
    <dgm:pt modelId="{34BD38A4-7964-436E-A616-7A82BA4B9DAF}" type="pres">
      <dgm:prSet presAssocID="{714491F7-2D7A-4B20-90E6-159130E11B8A}" presName="Name56" presStyleLbl="parChTrans1D2" presStyleIdx="1" presStyleCnt="7"/>
      <dgm:spPr/>
    </dgm:pt>
    <dgm:pt modelId="{C31938EF-7C87-4A67-8EE0-851E9754431A}" type="pres">
      <dgm:prSet presAssocID="{A0E9A0CB-7B2D-4F41-91CA-185710E40E47}" presName="text0" presStyleLbl="node1" presStyleIdx="2" presStyleCnt="8" custScaleX="137344" custScaleY="40364" custRadScaleRad="113636" custRadScaleInc="24231">
        <dgm:presLayoutVars>
          <dgm:bulletEnabled val="1"/>
        </dgm:presLayoutVars>
      </dgm:prSet>
      <dgm:spPr/>
    </dgm:pt>
    <dgm:pt modelId="{FFAB8BFD-415F-4CC5-80F9-8B0BE6310D8C}" type="pres">
      <dgm:prSet presAssocID="{E159E332-B004-4368-9962-599C56BA389F}" presName="Name56" presStyleLbl="parChTrans1D2" presStyleIdx="2" presStyleCnt="7"/>
      <dgm:spPr/>
    </dgm:pt>
    <dgm:pt modelId="{EB24A682-B839-4C0D-8D14-C275D1B97D66}" type="pres">
      <dgm:prSet presAssocID="{8C7F41F0-35A4-4559-98D7-AFB71A3B76F6}" presName="text0" presStyleLbl="node1" presStyleIdx="3" presStyleCnt="8" custScaleX="252090" custScaleY="49000" custRadScaleRad="115534" custRadScaleInc="-42314">
        <dgm:presLayoutVars>
          <dgm:bulletEnabled val="1"/>
        </dgm:presLayoutVars>
      </dgm:prSet>
      <dgm:spPr/>
    </dgm:pt>
    <dgm:pt modelId="{7EDC6B1B-B866-40AF-A452-A41432671B50}" type="pres">
      <dgm:prSet presAssocID="{F5E21477-CF75-488A-9CF3-F9D3FFBEB6D8}" presName="Name56" presStyleLbl="parChTrans1D2" presStyleIdx="3" presStyleCnt="7"/>
      <dgm:spPr/>
    </dgm:pt>
    <dgm:pt modelId="{A9AC5690-4E05-41B0-AA67-B82261C8DD60}" type="pres">
      <dgm:prSet presAssocID="{4542A4F7-B469-4F8A-B4F3-3C30E8762E07}" presName="text0" presStyleLbl="node1" presStyleIdx="4" presStyleCnt="8" custScaleX="190822" custScaleY="54773" custRadScaleRad="81672" custRadScaleInc="-60926">
        <dgm:presLayoutVars>
          <dgm:bulletEnabled val="1"/>
        </dgm:presLayoutVars>
      </dgm:prSet>
      <dgm:spPr/>
    </dgm:pt>
    <dgm:pt modelId="{C2B5F6FB-8C6F-4C24-911E-1A7AA6036BC7}" type="pres">
      <dgm:prSet presAssocID="{0FF6E653-EF8A-48A3-8413-B2AC23DA9F13}" presName="Name56" presStyleLbl="parChTrans1D2" presStyleIdx="4" presStyleCnt="7"/>
      <dgm:spPr/>
    </dgm:pt>
    <dgm:pt modelId="{AE2582A7-1016-4B95-8726-B100DE658547}" type="pres">
      <dgm:prSet presAssocID="{A1E068C9-0AF3-47A5-AC91-2328474C5090}" presName="text0" presStyleLbl="node1" presStyleIdx="5" presStyleCnt="8" custScaleX="135392" custScaleY="54510" custRadScaleRad="80632" custRadScaleInc="54976">
        <dgm:presLayoutVars>
          <dgm:bulletEnabled val="1"/>
        </dgm:presLayoutVars>
      </dgm:prSet>
      <dgm:spPr/>
    </dgm:pt>
    <dgm:pt modelId="{634F4061-C910-467F-B06E-AC683EF6C63A}" type="pres">
      <dgm:prSet presAssocID="{52520DD4-28C0-4817-AFB3-00CE7905C2A2}" presName="Name56" presStyleLbl="parChTrans1D2" presStyleIdx="5" presStyleCnt="7"/>
      <dgm:spPr/>
    </dgm:pt>
    <dgm:pt modelId="{E6B73919-D6A0-448D-84D7-A13D66A85423}" type="pres">
      <dgm:prSet presAssocID="{A9C14026-519A-4F77-A59A-045290E4A084}" presName="text0" presStyleLbl="node1" presStyleIdx="6" presStyleCnt="8" custScaleX="144326" custScaleY="47537" custRadScaleRad="110449" custRadScaleInc="42041">
        <dgm:presLayoutVars>
          <dgm:bulletEnabled val="1"/>
        </dgm:presLayoutVars>
      </dgm:prSet>
      <dgm:spPr/>
    </dgm:pt>
    <dgm:pt modelId="{D7278D8A-A443-4AE5-AEEF-AE483A73D62E}" type="pres">
      <dgm:prSet presAssocID="{98188389-6B9C-4F8A-A6CD-321C8C6128F2}" presName="Name56" presStyleLbl="parChTrans1D2" presStyleIdx="6" presStyleCnt="7"/>
      <dgm:spPr/>
    </dgm:pt>
    <dgm:pt modelId="{5199CD17-3EEA-4080-BF1D-292219FF8EFD}" type="pres">
      <dgm:prSet presAssocID="{638CA969-DC88-4D28-AB47-E363BD74CF87}" presName="text0" presStyleLbl="node1" presStyleIdx="7" presStyleCnt="8" custScaleX="145648" custScaleY="50332" custRadScaleRad="105276" custRadScaleInc="-4693">
        <dgm:presLayoutVars>
          <dgm:bulletEnabled val="1"/>
        </dgm:presLayoutVars>
      </dgm:prSet>
      <dgm:spPr/>
    </dgm:pt>
  </dgm:ptLst>
  <dgm:cxnLst>
    <dgm:cxn modelId="{69C87B12-6D03-49AC-85B7-8C1B689B4F52}" type="presOf" srcId="{E159E332-B004-4368-9962-599C56BA389F}" destId="{FFAB8BFD-415F-4CC5-80F9-8B0BE6310D8C}" srcOrd="0" destOrd="0" presId="urn:microsoft.com/office/officeart/2008/layout/RadialCluster"/>
    <dgm:cxn modelId="{2EFD042A-7659-426B-9B1E-4EF33FE2BB8B}" type="presOf" srcId="{98188389-6B9C-4F8A-A6CD-321C8C6128F2}" destId="{D7278D8A-A443-4AE5-AEEF-AE483A73D62E}" srcOrd="0" destOrd="0" presId="urn:microsoft.com/office/officeart/2008/layout/RadialCluster"/>
    <dgm:cxn modelId="{2ECACE3E-181E-4812-99F7-82BB66AAF394}" type="presOf" srcId="{A1E068C9-0AF3-47A5-AC91-2328474C5090}" destId="{AE2582A7-1016-4B95-8726-B100DE658547}" srcOrd="0" destOrd="0" presId="urn:microsoft.com/office/officeart/2008/layout/RadialCluster"/>
    <dgm:cxn modelId="{F539375F-FC27-468C-88C0-8AF114C93B90}" srcId="{85C9AEBD-2795-4701-8BC6-3E4967C733D8}" destId="{8C7F41F0-35A4-4559-98D7-AFB71A3B76F6}" srcOrd="2" destOrd="0" parTransId="{E159E332-B004-4368-9962-599C56BA389F}" sibTransId="{FA50B7A4-66F7-4A99-92C4-32A8DCC751B9}"/>
    <dgm:cxn modelId="{796C2762-FD2D-420A-BB0A-8EDB9CA85120}" srcId="{9F1DE8E4-1AF7-44E1-9A4E-040D9378078A}" destId="{85C9AEBD-2795-4701-8BC6-3E4967C733D8}" srcOrd="0" destOrd="0" parTransId="{3A80D08C-FFB0-4B8C-B522-B5BC07579F9C}" sibTransId="{E6540CCC-17FC-450A-995E-7AA73FB32EC1}"/>
    <dgm:cxn modelId="{9DB9995A-8DDF-413A-9F40-5306FEFE5BD0}" srcId="{85C9AEBD-2795-4701-8BC6-3E4967C733D8}" destId="{4542A4F7-B469-4F8A-B4F3-3C30E8762E07}" srcOrd="3" destOrd="0" parTransId="{F5E21477-CF75-488A-9CF3-F9D3FFBEB6D8}" sibTransId="{637D552A-3455-4FF5-A2F9-7B4CF24A3C43}"/>
    <dgm:cxn modelId="{1677598E-39D3-4D40-9167-12FF897D7046}" type="presOf" srcId="{85C9AEBD-2795-4701-8BC6-3E4967C733D8}" destId="{3F92A8DD-A3BB-40E1-B9C6-3F8F3966BFC8}" srcOrd="0" destOrd="0" presId="urn:microsoft.com/office/officeart/2008/layout/RadialCluster"/>
    <dgm:cxn modelId="{C24B2491-8BF6-48D0-8BA1-09842AFB426A}" srcId="{85C9AEBD-2795-4701-8BC6-3E4967C733D8}" destId="{A0E9A0CB-7B2D-4F41-91CA-185710E40E47}" srcOrd="1" destOrd="0" parTransId="{714491F7-2D7A-4B20-90E6-159130E11B8A}" sibTransId="{1CAE808B-8473-4097-BECD-EEBED1FE490D}"/>
    <dgm:cxn modelId="{B80E549A-CE76-4D69-AB62-3806189C220A}" type="presOf" srcId="{6D9BCC59-5215-4A41-ABDE-A56FA229E531}" destId="{14C4B7B6-B4B4-4715-853A-C9DE405D8C07}" srcOrd="0" destOrd="0" presId="urn:microsoft.com/office/officeart/2008/layout/RadialCluster"/>
    <dgm:cxn modelId="{78B57C9A-B50D-433A-A4CE-8BA595E5A8B6}" srcId="{85C9AEBD-2795-4701-8BC6-3E4967C733D8}" destId="{15B97A2C-5CCF-4EB6-ADF9-B8DAE3D2C941}" srcOrd="0" destOrd="0" parTransId="{6D9BCC59-5215-4A41-ABDE-A56FA229E531}" sibTransId="{66F3F496-B891-40A7-8934-B4C65DAF7A54}"/>
    <dgm:cxn modelId="{4366219F-E96C-4C87-B923-FE844EEF4276}" srcId="{85C9AEBD-2795-4701-8BC6-3E4967C733D8}" destId="{638CA969-DC88-4D28-AB47-E363BD74CF87}" srcOrd="6" destOrd="0" parTransId="{98188389-6B9C-4F8A-A6CD-321C8C6128F2}" sibTransId="{2BF0D7BC-FAC1-496C-80C9-9B518C42CC3B}"/>
    <dgm:cxn modelId="{EA6BE5B0-6831-4D6E-A57F-E9F5DE6D1510}" type="presOf" srcId="{638CA969-DC88-4D28-AB47-E363BD74CF87}" destId="{5199CD17-3EEA-4080-BF1D-292219FF8EFD}" srcOrd="0" destOrd="0" presId="urn:microsoft.com/office/officeart/2008/layout/RadialCluster"/>
    <dgm:cxn modelId="{C7DA77B2-C677-4DE9-9F78-FC00B4E8FEEA}" type="presOf" srcId="{4542A4F7-B469-4F8A-B4F3-3C30E8762E07}" destId="{A9AC5690-4E05-41B0-AA67-B82261C8DD60}" srcOrd="0" destOrd="0" presId="urn:microsoft.com/office/officeart/2008/layout/RadialCluster"/>
    <dgm:cxn modelId="{0434FFBA-32C8-4AF1-8935-EC56EDD6E48A}" type="presOf" srcId="{9F1DE8E4-1AF7-44E1-9A4E-040D9378078A}" destId="{D73188D0-08F1-4D74-B773-1D7E296F50A7}" srcOrd="0" destOrd="0" presId="urn:microsoft.com/office/officeart/2008/layout/RadialCluster"/>
    <dgm:cxn modelId="{D5F597BE-ED95-433E-9C88-821C9A59AFA5}" type="presOf" srcId="{8C7F41F0-35A4-4559-98D7-AFB71A3B76F6}" destId="{EB24A682-B839-4C0D-8D14-C275D1B97D66}" srcOrd="0" destOrd="0" presId="urn:microsoft.com/office/officeart/2008/layout/RadialCluster"/>
    <dgm:cxn modelId="{49E59DBE-8341-4463-AED0-280036DC1644}" type="presOf" srcId="{714491F7-2D7A-4B20-90E6-159130E11B8A}" destId="{34BD38A4-7964-436E-A616-7A82BA4B9DAF}" srcOrd="0" destOrd="0" presId="urn:microsoft.com/office/officeart/2008/layout/RadialCluster"/>
    <dgm:cxn modelId="{4E0BE4C7-D7EA-4446-A7D9-CC7C31DB3D43}" type="presOf" srcId="{A9C14026-519A-4F77-A59A-045290E4A084}" destId="{E6B73919-D6A0-448D-84D7-A13D66A85423}" srcOrd="0" destOrd="0" presId="urn:microsoft.com/office/officeart/2008/layout/RadialCluster"/>
    <dgm:cxn modelId="{49A886D6-2FAC-4ACE-BA29-9AA973F21B7E}" srcId="{85C9AEBD-2795-4701-8BC6-3E4967C733D8}" destId="{A1E068C9-0AF3-47A5-AC91-2328474C5090}" srcOrd="4" destOrd="0" parTransId="{0FF6E653-EF8A-48A3-8413-B2AC23DA9F13}" sibTransId="{53530A24-67FF-4044-9DAD-6B7A009064BF}"/>
    <dgm:cxn modelId="{3576B2D7-3A7A-49AA-9F8C-321A81FFA999}" srcId="{85C9AEBD-2795-4701-8BC6-3E4967C733D8}" destId="{A9C14026-519A-4F77-A59A-045290E4A084}" srcOrd="5" destOrd="0" parTransId="{52520DD4-28C0-4817-AFB3-00CE7905C2A2}" sibTransId="{18C2AE14-2F28-4FB4-A84C-3CAD420184A1}"/>
    <dgm:cxn modelId="{7F6900E5-C824-4220-8340-23235EC81F11}" type="presOf" srcId="{0FF6E653-EF8A-48A3-8413-B2AC23DA9F13}" destId="{C2B5F6FB-8C6F-4C24-911E-1A7AA6036BC7}" srcOrd="0" destOrd="0" presId="urn:microsoft.com/office/officeart/2008/layout/RadialCluster"/>
    <dgm:cxn modelId="{13BC14F0-869C-4D12-9BCB-BDACA46C9A90}" type="presOf" srcId="{A0E9A0CB-7B2D-4F41-91CA-185710E40E47}" destId="{C31938EF-7C87-4A67-8EE0-851E9754431A}" srcOrd="0" destOrd="0" presId="urn:microsoft.com/office/officeart/2008/layout/RadialCluster"/>
    <dgm:cxn modelId="{CC85C4FA-6E24-4520-B846-1CFAF1126DB7}" type="presOf" srcId="{F5E21477-CF75-488A-9CF3-F9D3FFBEB6D8}" destId="{7EDC6B1B-B866-40AF-A452-A41432671B50}" srcOrd="0" destOrd="0" presId="urn:microsoft.com/office/officeart/2008/layout/RadialCluster"/>
    <dgm:cxn modelId="{5994D1FA-94DC-4FCE-9CBB-636A4EE0C8DA}" type="presOf" srcId="{52520DD4-28C0-4817-AFB3-00CE7905C2A2}" destId="{634F4061-C910-467F-B06E-AC683EF6C63A}" srcOrd="0" destOrd="0" presId="urn:microsoft.com/office/officeart/2008/layout/RadialCluster"/>
    <dgm:cxn modelId="{DB6529FB-C844-436E-A3B2-1F44860430CC}" type="presOf" srcId="{15B97A2C-5CCF-4EB6-ADF9-B8DAE3D2C941}" destId="{5E79C830-3FF8-4F37-A851-C71D60B77387}" srcOrd="0" destOrd="0" presId="urn:microsoft.com/office/officeart/2008/layout/RadialCluster"/>
    <dgm:cxn modelId="{BFE12CC3-E1D7-47AE-B36C-ACFBB0BBB256}" type="presParOf" srcId="{D73188D0-08F1-4D74-B773-1D7E296F50A7}" destId="{23A6ADC8-EA01-4D81-A6DF-5E63F1B6B660}" srcOrd="0" destOrd="0" presId="urn:microsoft.com/office/officeart/2008/layout/RadialCluster"/>
    <dgm:cxn modelId="{27836F06-BF6D-43DB-8A85-50ED937EDBD1}" type="presParOf" srcId="{23A6ADC8-EA01-4D81-A6DF-5E63F1B6B660}" destId="{3F92A8DD-A3BB-40E1-B9C6-3F8F3966BFC8}" srcOrd="0" destOrd="0" presId="urn:microsoft.com/office/officeart/2008/layout/RadialCluster"/>
    <dgm:cxn modelId="{AE022834-8346-41C2-BD90-25D2C4F59F34}" type="presParOf" srcId="{23A6ADC8-EA01-4D81-A6DF-5E63F1B6B660}" destId="{14C4B7B6-B4B4-4715-853A-C9DE405D8C07}" srcOrd="1" destOrd="0" presId="urn:microsoft.com/office/officeart/2008/layout/RadialCluster"/>
    <dgm:cxn modelId="{D1CDD259-1BF5-45A2-A0F6-D8B0CABDDB16}" type="presParOf" srcId="{23A6ADC8-EA01-4D81-A6DF-5E63F1B6B660}" destId="{5E79C830-3FF8-4F37-A851-C71D60B77387}" srcOrd="2" destOrd="0" presId="urn:microsoft.com/office/officeart/2008/layout/RadialCluster"/>
    <dgm:cxn modelId="{AD521BD3-344B-4743-B9FB-0E80C857FBDC}" type="presParOf" srcId="{23A6ADC8-EA01-4D81-A6DF-5E63F1B6B660}" destId="{34BD38A4-7964-436E-A616-7A82BA4B9DAF}" srcOrd="3" destOrd="0" presId="urn:microsoft.com/office/officeart/2008/layout/RadialCluster"/>
    <dgm:cxn modelId="{F2761D8A-2035-4538-9560-4A60C961C8EF}" type="presParOf" srcId="{23A6ADC8-EA01-4D81-A6DF-5E63F1B6B660}" destId="{C31938EF-7C87-4A67-8EE0-851E9754431A}" srcOrd="4" destOrd="0" presId="urn:microsoft.com/office/officeart/2008/layout/RadialCluster"/>
    <dgm:cxn modelId="{5CB479B2-AD01-43C2-88B1-CF0C6FCF7439}" type="presParOf" srcId="{23A6ADC8-EA01-4D81-A6DF-5E63F1B6B660}" destId="{FFAB8BFD-415F-4CC5-80F9-8B0BE6310D8C}" srcOrd="5" destOrd="0" presId="urn:microsoft.com/office/officeart/2008/layout/RadialCluster"/>
    <dgm:cxn modelId="{C3A1DBDC-CEF9-4F03-8E0E-DB0E8B1BFE3C}" type="presParOf" srcId="{23A6ADC8-EA01-4D81-A6DF-5E63F1B6B660}" destId="{EB24A682-B839-4C0D-8D14-C275D1B97D66}" srcOrd="6" destOrd="0" presId="urn:microsoft.com/office/officeart/2008/layout/RadialCluster"/>
    <dgm:cxn modelId="{7B8BCA2A-E241-47F3-8D66-9226838D208C}" type="presParOf" srcId="{23A6ADC8-EA01-4D81-A6DF-5E63F1B6B660}" destId="{7EDC6B1B-B866-40AF-A452-A41432671B50}" srcOrd="7" destOrd="0" presId="urn:microsoft.com/office/officeart/2008/layout/RadialCluster"/>
    <dgm:cxn modelId="{728D4004-E8A1-4BE8-8FE4-A4E7DAD62405}" type="presParOf" srcId="{23A6ADC8-EA01-4D81-A6DF-5E63F1B6B660}" destId="{A9AC5690-4E05-41B0-AA67-B82261C8DD60}" srcOrd="8" destOrd="0" presId="urn:microsoft.com/office/officeart/2008/layout/RadialCluster"/>
    <dgm:cxn modelId="{B2A1F41B-2F00-4896-89DB-25E3A80CDD6A}" type="presParOf" srcId="{23A6ADC8-EA01-4D81-A6DF-5E63F1B6B660}" destId="{C2B5F6FB-8C6F-4C24-911E-1A7AA6036BC7}" srcOrd="9" destOrd="0" presId="urn:microsoft.com/office/officeart/2008/layout/RadialCluster"/>
    <dgm:cxn modelId="{A1DF71C1-1AE3-4044-89DC-174D594FD070}" type="presParOf" srcId="{23A6ADC8-EA01-4D81-A6DF-5E63F1B6B660}" destId="{AE2582A7-1016-4B95-8726-B100DE658547}" srcOrd="10" destOrd="0" presId="urn:microsoft.com/office/officeart/2008/layout/RadialCluster"/>
    <dgm:cxn modelId="{977D1076-0CFD-4AFF-8764-134209EB5F03}" type="presParOf" srcId="{23A6ADC8-EA01-4D81-A6DF-5E63F1B6B660}" destId="{634F4061-C910-467F-B06E-AC683EF6C63A}" srcOrd="11" destOrd="0" presId="urn:microsoft.com/office/officeart/2008/layout/RadialCluster"/>
    <dgm:cxn modelId="{BC5E0E87-DE79-42BF-A547-4BF49B1F18C6}" type="presParOf" srcId="{23A6ADC8-EA01-4D81-A6DF-5E63F1B6B660}" destId="{E6B73919-D6A0-448D-84D7-A13D66A85423}" srcOrd="12" destOrd="0" presId="urn:microsoft.com/office/officeart/2008/layout/RadialCluster"/>
    <dgm:cxn modelId="{713C7AB5-6B4A-4D8D-87CC-07786A19545E}" type="presParOf" srcId="{23A6ADC8-EA01-4D81-A6DF-5E63F1B6B660}" destId="{D7278D8A-A443-4AE5-AEEF-AE483A73D62E}" srcOrd="13" destOrd="0" presId="urn:microsoft.com/office/officeart/2008/layout/RadialCluster"/>
    <dgm:cxn modelId="{0EC1AF1F-3700-476F-B57D-CAFB15705041}" type="presParOf" srcId="{23A6ADC8-EA01-4D81-A6DF-5E63F1B6B660}" destId="{5199CD17-3EEA-4080-BF1D-292219FF8EFD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20933-3302-467D-8FAC-F2F9C34442E0}">
      <dsp:nvSpPr>
        <dsp:cNvPr id="0" name=""/>
        <dsp:cNvSpPr/>
      </dsp:nvSpPr>
      <dsp:spPr>
        <a:xfrm rot="10800000">
          <a:off x="1890994" y="258"/>
          <a:ext cx="6753232" cy="759969"/>
        </a:xfrm>
        <a:prstGeom prst="homePlate">
          <a:avLst/>
        </a:prstGeom>
        <a:solidFill>
          <a:schemeClr val="bg1">
            <a:lumMod val="8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125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ক. সরকারি তথ্যাদি প্রকাশ।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080986" y="258"/>
        <a:ext cx="6563240" cy="759969"/>
      </dsp:txXfrm>
    </dsp:sp>
    <dsp:sp modelId="{FF873A31-750B-4249-9B92-1AFD16A299A0}">
      <dsp:nvSpPr>
        <dsp:cNvPr id="0" name=""/>
        <dsp:cNvSpPr/>
      </dsp:nvSpPr>
      <dsp:spPr>
        <a:xfrm>
          <a:off x="1379953" y="258"/>
          <a:ext cx="759969" cy="7599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40726-404F-4032-9E1C-EE013FBCD523}">
      <dsp:nvSpPr>
        <dsp:cNvPr id="0" name=""/>
        <dsp:cNvSpPr/>
      </dsp:nvSpPr>
      <dsp:spPr>
        <a:xfrm rot="10800000">
          <a:off x="1890994" y="964199"/>
          <a:ext cx="6753232" cy="759969"/>
        </a:xfrm>
        <a:prstGeom prst="homePlate">
          <a:avLst/>
        </a:prstGeom>
        <a:solidFill>
          <a:schemeClr val="bg1">
            <a:lumMod val="8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12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খ.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আইন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ও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নীতিমালা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প্রণয়ন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কিংবা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সংশোধন</a:t>
          </a: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080986" y="964199"/>
        <a:ext cx="6563240" cy="759969"/>
      </dsp:txXfrm>
    </dsp:sp>
    <dsp:sp modelId="{741E3E1B-6664-4804-940B-5ECB44A22EEE}">
      <dsp:nvSpPr>
        <dsp:cNvPr id="0" name=""/>
        <dsp:cNvSpPr/>
      </dsp:nvSpPr>
      <dsp:spPr>
        <a:xfrm>
          <a:off x="1336277" y="964199"/>
          <a:ext cx="759969" cy="7599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53707-2065-4F55-9C53-EEF01106F9C7}">
      <dsp:nvSpPr>
        <dsp:cNvPr id="0" name=""/>
        <dsp:cNvSpPr/>
      </dsp:nvSpPr>
      <dsp:spPr>
        <a:xfrm rot="10800000">
          <a:off x="1890994" y="1928139"/>
          <a:ext cx="6753232" cy="759969"/>
        </a:xfrm>
        <a:prstGeom prst="homePlate">
          <a:avLst/>
        </a:prstGeom>
        <a:solidFill>
          <a:schemeClr val="bg1">
            <a:lumMod val="8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125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গ.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বিশেষ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বিশেষ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দিবস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বা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ঘটনা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সম্পর্কে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প্রচার</a:t>
          </a: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080986" y="1928139"/>
        <a:ext cx="6563240" cy="759969"/>
      </dsp:txXfrm>
    </dsp:sp>
    <dsp:sp modelId="{0104BEA0-BC7E-458E-AE7D-9FB7F65FD25F}">
      <dsp:nvSpPr>
        <dsp:cNvPr id="0" name=""/>
        <dsp:cNvSpPr/>
      </dsp:nvSpPr>
      <dsp:spPr>
        <a:xfrm>
          <a:off x="1339560" y="1928139"/>
          <a:ext cx="759969" cy="7599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FCFD0-8722-47CA-8AE2-8E98B42999EC}">
      <dsp:nvSpPr>
        <dsp:cNvPr id="0" name=""/>
        <dsp:cNvSpPr/>
      </dsp:nvSpPr>
      <dsp:spPr>
        <a:xfrm rot="10800000">
          <a:off x="1890994" y="2892079"/>
          <a:ext cx="6753232" cy="759969"/>
        </a:xfrm>
        <a:prstGeom prst="homePlate">
          <a:avLst/>
        </a:prstGeom>
        <a:solidFill>
          <a:schemeClr val="bg1">
            <a:lumMod val="8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125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ঘ.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দোরগোড়ায়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সরকারি</a:t>
          </a:r>
          <a:r>
            <a:rPr lang="en-US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সেবা</a:t>
          </a:r>
          <a:r>
            <a:rPr lang="bn-IN" sz="3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080986" y="2892079"/>
        <a:ext cx="6563240" cy="759969"/>
      </dsp:txXfrm>
    </dsp:sp>
    <dsp:sp modelId="{03544A0F-2BEB-4D48-B96F-50C6F2001827}">
      <dsp:nvSpPr>
        <dsp:cNvPr id="0" name=""/>
        <dsp:cNvSpPr/>
      </dsp:nvSpPr>
      <dsp:spPr>
        <a:xfrm>
          <a:off x="1339560" y="2892079"/>
          <a:ext cx="759969" cy="7599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DB52C-E937-44A7-9496-48FD2457AFC3}">
      <dsp:nvSpPr>
        <dsp:cNvPr id="0" name=""/>
        <dsp:cNvSpPr/>
      </dsp:nvSpPr>
      <dsp:spPr>
        <a:xfrm>
          <a:off x="2988813" y="1674142"/>
          <a:ext cx="1208670" cy="12086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4900" kern="1200" dirty="0"/>
            <a:t>?</a:t>
          </a:r>
          <a:endParaRPr lang="en-US" sz="4900" kern="1200" dirty="0"/>
        </a:p>
      </dsp:txBody>
      <dsp:txXfrm>
        <a:off x="3165819" y="1851148"/>
        <a:ext cx="854658" cy="854658"/>
      </dsp:txXfrm>
    </dsp:sp>
    <dsp:sp modelId="{09BA9C51-23AC-491B-B10C-E468F589DF09}">
      <dsp:nvSpPr>
        <dsp:cNvPr id="0" name=""/>
        <dsp:cNvSpPr/>
      </dsp:nvSpPr>
      <dsp:spPr>
        <a:xfrm rot="10759457">
          <a:off x="2959944" y="2270122"/>
          <a:ext cx="28911" cy="31306"/>
        </a:xfrm>
        <a:custGeom>
          <a:avLst/>
          <a:gdLst/>
          <a:ahLst/>
          <a:cxnLst/>
          <a:rect l="0" t="0" r="0" b="0"/>
          <a:pathLst>
            <a:path>
              <a:moveTo>
                <a:pt x="0" y="15653"/>
              </a:moveTo>
              <a:lnTo>
                <a:pt x="28911" y="156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2973677" y="2285052"/>
        <a:ext cx="1445" cy="1445"/>
      </dsp:txXfrm>
    </dsp:sp>
    <dsp:sp modelId="{06706DD6-9DB2-4118-993F-66C15B016427}">
      <dsp:nvSpPr>
        <dsp:cNvPr id="0" name=""/>
        <dsp:cNvSpPr/>
      </dsp:nvSpPr>
      <dsp:spPr>
        <a:xfrm>
          <a:off x="469942" y="1578514"/>
          <a:ext cx="2490260" cy="14442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ব্যয়বহুল</a:t>
          </a:r>
          <a:endParaRPr lang="en-US" sz="24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834632" y="1790016"/>
        <a:ext cx="1760880" cy="1021224"/>
      </dsp:txXfrm>
    </dsp:sp>
    <dsp:sp modelId="{276A8AFB-9A1D-4881-98E8-C82769899841}">
      <dsp:nvSpPr>
        <dsp:cNvPr id="0" name=""/>
        <dsp:cNvSpPr/>
      </dsp:nvSpPr>
      <dsp:spPr>
        <a:xfrm rot="21342973">
          <a:off x="4195680" y="2214604"/>
          <a:ext cx="82441" cy="31306"/>
        </a:xfrm>
        <a:custGeom>
          <a:avLst/>
          <a:gdLst/>
          <a:ahLst/>
          <a:cxnLst/>
          <a:rect l="0" t="0" r="0" b="0"/>
          <a:pathLst>
            <a:path>
              <a:moveTo>
                <a:pt x="0" y="15653"/>
              </a:moveTo>
              <a:lnTo>
                <a:pt x="82441" y="156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234840" y="2228196"/>
        <a:ext cx="4122" cy="4122"/>
      </dsp:txXfrm>
    </dsp:sp>
    <dsp:sp modelId="{97DF7DE9-021D-4EC2-BCBB-DF3C0CF1F61F}">
      <dsp:nvSpPr>
        <dsp:cNvPr id="0" name=""/>
        <dsp:cNvSpPr/>
      </dsp:nvSpPr>
      <dsp:spPr>
        <a:xfrm>
          <a:off x="4268907" y="1297152"/>
          <a:ext cx="2628556" cy="1664521"/>
        </a:xfrm>
        <a:prstGeom prst="ellipse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400" kern="1200" dirty="0"/>
            <a:t>দক্ষতার অভাব</a:t>
          </a:r>
          <a:endParaRPr lang="en-US" sz="2400" kern="1200" dirty="0"/>
        </a:p>
      </dsp:txBody>
      <dsp:txXfrm>
        <a:off x="4653850" y="1540915"/>
        <a:ext cx="1858670" cy="1176995"/>
      </dsp:txXfrm>
    </dsp:sp>
    <dsp:sp modelId="{2418BC7C-C2D4-41E3-A0C8-C6CA7C241DC0}">
      <dsp:nvSpPr>
        <dsp:cNvPr id="0" name=""/>
        <dsp:cNvSpPr/>
      </dsp:nvSpPr>
      <dsp:spPr>
        <a:xfrm rot="4893073">
          <a:off x="3619412" y="2933104"/>
          <a:ext cx="146596" cy="31306"/>
        </a:xfrm>
        <a:custGeom>
          <a:avLst/>
          <a:gdLst/>
          <a:ahLst/>
          <a:cxnLst/>
          <a:rect l="0" t="0" r="0" b="0"/>
          <a:pathLst>
            <a:path>
              <a:moveTo>
                <a:pt x="0" y="15653"/>
              </a:moveTo>
              <a:lnTo>
                <a:pt x="146596" y="156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689045" y="2945092"/>
        <a:ext cx="7329" cy="7329"/>
      </dsp:txXfrm>
    </dsp:sp>
    <dsp:sp modelId="{EB7052E6-E3F4-475C-B865-776CF4AB0FB5}">
      <dsp:nvSpPr>
        <dsp:cNvPr id="0" name=""/>
        <dsp:cNvSpPr/>
      </dsp:nvSpPr>
      <dsp:spPr>
        <a:xfrm>
          <a:off x="2400989" y="3019029"/>
          <a:ext cx="2824107" cy="1479703"/>
        </a:xfrm>
        <a:prstGeom prst="ellipse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400" kern="1200" dirty="0"/>
            <a:t>দারিদ্রতা</a:t>
          </a:r>
          <a:endParaRPr lang="en-US" sz="2400" kern="1200" dirty="0"/>
        </a:p>
      </dsp:txBody>
      <dsp:txXfrm>
        <a:off x="2814570" y="3235726"/>
        <a:ext cx="1996945" cy="1046309"/>
      </dsp:txXfrm>
    </dsp:sp>
    <dsp:sp modelId="{89491F2F-C18F-44A1-943E-450C8978E0E0}">
      <dsp:nvSpPr>
        <dsp:cNvPr id="0" name=""/>
        <dsp:cNvSpPr/>
      </dsp:nvSpPr>
      <dsp:spPr>
        <a:xfrm rot="16193421">
          <a:off x="3560448" y="1627007"/>
          <a:ext cx="62966" cy="31306"/>
        </a:xfrm>
        <a:custGeom>
          <a:avLst/>
          <a:gdLst/>
          <a:ahLst/>
          <a:cxnLst/>
          <a:rect l="0" t="0" r="0" b="0"/>
          <a:pathLst>
            <a:path>
              <a:moveTo>
                <a:pt x="0" y="15653"/>
              </a:moveTo>
              <a:lnTo>
                <a:pt x="62966" y="156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3590357" y="1641086"/>
        <a:ext cx="3148" cy="3148"/>
      </dsp:txXfrm>
    </dsp:sp>
    <dsp:sp modelId="{6BB7307C-AB92-48BA-BB33-88FFA83A689C}">
      <dsp:nvSpPr>
        <dsp:cNvPr id="0" name=""/>
        <dsp:cNvSpPr/>
      </dsp:nvSpPr>
      <dsp:spPr>
        <a:xfrm>
          <a:off x="2162121" y="31070"/>
          <a:ext cx="2856476" cy="1580107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400" kern="1200" dirty="0"/>
            <a:t> অবকাঠামোর </a:t>
          </a:r>
          <a:r>
            <a:rPr lang="en-US" sz="2400" kern="1200" dirty="0"/>
            <a:t>অ</a:t>
          </a:r>
          <a:r>
            <a:rPr lang="bn-IN" sz="2400" kern="1200" dirty="0"/>
            <a:t>ভাব</a:t>
          </a:r>
          <a:endParaRPr lang="en-US" sz="2400" kern="1200" dirty="0"/>
        </a:p>
      </dsp:txBody>
      <dsp:txXfrm>
        <a:off x="2580442" y="262471"/>
        <a:ext cx="2019834" cy="11173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2A8DD-A3BB-40E1-B9C6-3F8F3966BFC8}">
      <dsp:nvSpPr>
        <dsp:cNvPr id="0" name=""/>
        <dsp:cNvSpPr/>
      </dsp:nvSpPr>
      <dsp:spPr>
        <a:xfrm>
          <a:off x="2706232" y="2761949"/>
          <a:ext cx="2615915" cy="1136336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ই-গভর্ন্যান্স এর ব্যবহার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2761703" y="2817420"/>
        <a:ext cx="2504973" cy="1025394"/>
      </dsp:txXfrm>
    </dsp:sp>
    <dsp:sp modelId="{14C4B7B6-B4B4-4715-853A-C9DE405D8C07}">
      <dsp:nvSpPr>
        <dsp:cNvPr id="0" name=""/>
        <dsp:cNvSpPr/>
      </dsp:nvSpPr>
      <dsp:spPr>
        <a:xfrm rot="16629664">
          <a:off x="3737832" y="2367783"/>
          <a:ext cx="7945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4528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9C830-3FF8-4F37-A851-C71D60B77387}">
      <dsp:nvSpPr>
        <dsp:cNvPr id="0" name=""/>
        <dsp:cNvSpPr/>
      </dsp:nvSpPr>
      <dsp:spPr>
        <a:xfrm>
          <a:off x="3380446" y="1367562"/>
          <a:ext cx="1684489" cy="60605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শিক্ষা</a:t>
          </a:r>
          <a:endParaRPr lang="en-US" sz="3600" b="0" kern="1200" dirty="0">
            <a:solidFill>
              <a:schemeClr val="tx1"/>
            </a:solidFill>
          </a:endParaRPr>
        </a:p>
      </dsp:txBody>
      <dsp:txXfrm>
        <a:off x="3410031" y="1397147"/>
        <a:ext cx="1625319" cy="546885"/>
      </dsp:txXfrm>
    </dsp:sp>
    <dsp:sp modelId="{34BD38A4-7964-436E-A616-7A82BA4B9DAF}">
      <dsp:nvSpPr>
        <dsp:cNvPr id="0" name=""/>
        <dsp:cNvSpPr/>
      </dsp:nvSpPr>
      <dsp:spPr>
        <a:xfrm rot="19780127">
          <a:off x="4880031" y="2373655"/>
          <a:ext cx="15378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37803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938EF-7C87-4A67-8EE0-851E9754431A}">
      <dsp:nvSpPr>
        <dsp:cNvPr id="0" name=""/>
        <dsp:cNvSpPr/>
      </dsp:nvSpPr>
      <dsp:spPr>
        <a:xfrm>
          <a:off x="5869449" y="1462014"/>
          <a:ext cx="1780759" cy="523347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স্বাস্থ্য</a:t>
          </a:r>
          <a:endParaRPr lang="en-US" sz="3600" b="0" kern="1200" dirty="0">
            <a:solidFill>
              <a:schemeClr val="tx1"/>
            </a:solidFill>
          </a:endParaRPr>
        </a:p>
      </dsp:txBody>
      <dsp:txXfrm>
        <a:off x="5894997" y="1487562"/>
        <a:ext cx="1729663" cy="472251"/>
      </dsp:txXfrm>
    </dsp:sp>
    <dsp:sp modelId="{FFAB8BFD-415F-4CC5-80F9-8B0BE6310D8C}">
      <dsp:nvSpPr>
        <dsp:cNvPr id="0" name=""/>
        <dsp:cNvSpPr/>
      </dsp:nvSpPr>
      <dsp:spPr>
        <a:xfrm rot="111005">
          <a:off x="5322064" y="3377495"/>
          <a:ext cx="3177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7735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4A682-B839-4C0D-8D14-C275D1B97D66}">
      <dsp:nvSpPr>
        <dsp:cNvPr id="0" name=""/>
        <dsp:cNvSpPr/>
      </dsp:nvSpPr>
      <dsp:spPr>
        <a:xfrm>
          <a:off x="5639717" y="3117753"/>
          <a:ext cx="3268521" cy="635318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, </a:t>
          </a: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বিদ্যুৎ ও গ্যাস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5670731" y="3148767"/>
        <a:ext cx="3206493" cy="573290"/>
      </dsp:txXfrm>
    </dsp:sp>
    <dsp:sp modelId="{7EDC6B1B-B866-40AF-A452-A41432671B50}">
      <dsp:nvSpPr>
        <dsp:cNvPr id="0" name=""/>
        <dsp:cNvSpPr/>
      </dsp:nvSpPr>
      <dsp:spPr>
        <a:xfrm rot="2683272">
          <a:off x="4444726" y="4246365"/>
          <a:ext cx="9893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9344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AC5690-4E05-41B0-AA67-B82261C8DD60}">
      <dsp:nvSpPr>
        <dsp:cNvPr id="0" name=""/>
        <dsp:cNvSpPr/>
      </dsp:nvSpPr>
      <dsp:spPr>
        <a:xfrm>
          <a:off x="4412370" y="4594445"/>
          <a:ext cx="2474139" cy="71016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টেলি-যোগাযোগ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4447038" y="4629113"/>
        <a:ext cx="2404803" cy="640833"/>
      </dsp:txXfrm>
    </dsp:sp>
    <dsp:sp modelId="{C2B5F6FB-8C6F-4C24-911E-1A7AA6036BC7}">
      <dsp:nvSpPr>
        <dsp:cNvPr id="0" name=""/>
        <dsp:cNvSpPr/>
      </dsp:nvSpPr>
      <dsp:spPr>
        <a:xfrm rot="7516118">
          <a:off x="2922364" y="4255427"/>
          <a:ext cx="8748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4859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582A7-1016-4B95-8726-B100DE658547}">
      <dsp:nvSpPr>
        <dsp:cNvPr id="0" name=""/>
        <dsp:cNvSpPr/>
      </dsp:nvSpPr>
      <dsp:spPr>
        <a:xfrm>
          <a:off x="1979575" y="4612568"/>
          <a:ext cx="1755450" cy="70675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তথ্য</a:t>
          </a:r>
          <a:endParaRPr lang="en-US" sz="3600" b="0" kern="1200" dirty="0">
            <a:solidFill>
              <a:schemeClr val="tx1"/>
            </a:solidFill>
          </a:endParaRPr>
        </a:p>
      </dsp:txBody>
      <dsp:txXfrm>
        <a:off x="2014076" y="4647069"/>
        <a:ext cx="1686448" cy="637757"/>
      </dsp:txXfrm>
    </dsp:sp>
    <dsp:sp modelId="{634F4061-C910-467F-B06E-AC683EF6C63A}">
      <dsp:nvSpPr>
        <dsp:cNvPr id="0" name=""/>
        <dsp:cNvSpPr/>
      </dsp:nvSpPr>
      <dsp:spPr>
        <a:xfrm rot="10667760">
          <a:off x="2241297" y="3389399"/>
          <a:ext cx="4651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510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B73919-D6A0-448D-84D7-A13D66A85423}">
      <dsp:nvSpPr>
        <dsp:cNvPr id="0" name=""/>
        <dsp:cNvSpPr/>
      </dsp:nvSpPr>
      <dsp:spPr>
        <a:xfrm>
          <a:off x="370183" y="3126177"/>
          <a:ext cx="1871286" cy="61635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উন্নয়ন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400271" y="3156265"/>
        <a:ext cx="1811110" cy="556174"/>
      </dsp:txXfrm>
    </dsp:sp>
    <dsp:sp modelId="{D7278D8A-A443-4AE5-AEEF-AE483A73D62E}">
      <dsp:nvSpPr>
        <dsp:cNvPr id="0" name=""/>
        <dsp:cNvSpPr/>
      </dsp:nvSpPr>
      <dsp:spPr>
        <a:xfrm rot="13208015">
          <a:off x="2253591" y="2364995"/>
          <a:ext cx="12316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31683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9CD17-3EEA-4080-BF1D-292219FF8EFD}">
      <dsp:nvSpPr>
        <dsp:cNvPr id="0" name=""/>
        <dsp:cNvSpPr/>
      </dsp:nvSpPr>
      <dsp:spPr>
        <a:xfrm>
          <a:off x="1067354" y="1315452"/>
          <a:ext cx="1888427" cy="652589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নির্বাচন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1099211" y="1347309"/>
        <a:ext cx="1824713" cy="588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F3B2D-7CCC-4369-AF99-755881F2333C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39A94-FDAD-4B28-8484-895FA9CBE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91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3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3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55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5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5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0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0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1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5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7E55A-2828-48FC-B0BD-555B2DF457DE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3A64B-7F6B-4D31-A4C4-4253CB179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72570" y="72570"/>
            <a:ext cx="12046857" cy="6720112"/>
          </a:xfrm>
          <a:prstGeom prst="frame">
            <a:avLst>
              <a:gd name="adj1" fmla="val 2376"/>
            </a:avLst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319316" y="333830"/>
            <a:ext cx="11553371" cy="6197600"/>
          </a:xfrm>
          <a:prstGeom prst="roundRect">
            <a:avLst>
              <a:gd name="adj" fmla="val 8939"/>
            </a:avLst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touhidstar@gmail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3719" y="647114"/>
            <a:ext cx="9172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4097" name="Picture 1" descr="C:\Users\PC\Desktop\5da96858-b1e7-4e30-8c75-ccb0834a05b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9429" y="1407496"/>
            <a:ext cx="8679542" cy="4884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201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3228" y="759667"/>
            <a:ext cx="898134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125" dirty="0">
                <a:latin typeface="NikoshBAN" panose="02000000000000000000" pitchFamily="2" charset="0"/>
                <a:cs typeface="NikoshBAN" panose="02000000000000000000" pitchFamily="2" charset="0"/>
              </a:rPr>
              <a:t> ছ</a:t>
            </a:r>
            <a:r>
              <a:rPr lang="bn-IN" sz="4125" dirty="0">
                <a:latin typeface="NikoshBAN" panose="02000000000000000000" pitchFamily="2" charset="0"/>
                <a:cs typeface="NikoshBAN" panose="02000000000000000000" pitchFamily="2" charset="0"/>
              </a:rPr>
              <a:t>বিতে কী </a:t>
            </a:r>
            <a:r>
              <a:rPr lang="bn-BD" sz="4125" dirty="0">
                <a:latin typeface="NikoshBAN" panose="02000000000000000000" pitchFamily="2" charset="0"/>
                <a:cs typeface="NikoshBAN" panose="02000000000000000000" pitchFamily="2" charset="0"/>
              </a:rPr>
              <a:t>দেখছো</a:t>
            </a:r>
            <a:r>
              <a:rPr lang="bn-IN" sz="4125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12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3228" y="4278985"/>
            <a:ext cx="4465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2478" y="4299017"/>
            <a:ext cx="437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 ফলাফল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628" y="5008370"/>
            <a:ext cx="11315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পাবলিক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ফল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প্রকাশের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ফোনে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এসএমএসের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pic>
        <p:nvPicPr>
          <p:cNvPr id="11" name="Picture 4" descr="imageshn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3927" y="1888439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>
            <a:grpSpLocks/>
          </p:cNvGrpSpPr>
          <p:nvPr/>
        </p:nvGrpSpPr>
        <p:grpSpPr>
          <a:xfrm>
            <a:off x="2287816" y="1933368"/>
            <a:ext cx="3657600" cy="2286000"/>
            <a:chOff x="3117273" y="1806680"/>
            <a:chExt cx="4437838" cy="236353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02"/>
            <a:stretch/>
          </p:blipFill>
          <p:spPr>
            <a:xfrm>
              <a:off x="3117273" y="1834056"/>
              <a:ext cx="1237438" cy="2336162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2" name="Picture 3" descr="indexm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54711" y="1806680"/>
              <a:ext cx="3200400" cy="2345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4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3228" y="759667"/>
            <a:ext cx="898134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125" dirty="0">
                <a:latin typeface="NikoshBAN" panose="02000000000000000000" pitchFamily="2" charset="0"/>
                <a:cs typeface="NikoshBAN" panose="02000000000000000000" pitchFamily="2" charset="0"/>
              </a:rPr>
              <a:t> ছ</a:t>
            </a:r>
            <a:r>
              <a:rPr lang="bn-IN" sz="4125" dirty="0">
                <a:latin typeface="NikoshBAN" panose="02000000000000000000" pitchFamily="2" charset="0"/>
                <a:cs typeface="NikoshBAN" panose="02000000000000000000" pitchFamily="2" charset="0"/>
              </a:rPr>
              <a:t>বিতে কী </a:t>
            </a:r>
            <a:r>
              <a:rPr lang="bn-BD" sz="4125" dirty="0">
                <a:latin typeface="NikoshBAN" panose="02000000000000000000" pitchFamily="2" charset="0"/>
                <a:cs typeface="NikoshBAN" panose="02000000000000000000" pitchFamily="2" charset="0"/>
              </a:rPr>
              <a:t>দেখছো</a:t>
            </a:r>
            <a:r>
              <a:rPr lang="bn-IN" sz="4125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12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3228" y="4278985"/>
            <a:ext cx="4465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ভর্তির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আবেদন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3927" y="4296906"/>
            <a:ext cx="437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ভর্তির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আবেদন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0036" y="5008370"/>
            <a:ext cx="96566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বিশ্ববিদ্যালয়ের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ভর্তি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পরীক্ষার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আবেদন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ফোন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ও কম্পিউটারের মাধ্যমে অন-লাইনে 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indexl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5391" y="1708424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4" b="11949"/>
          <a:stretch/>
        </p:blipFill>
        <p:spPr>
          <a:xfrm>
            <a:off x="2210186" y="1708423"/>
            <a:ext cx="3657600" cy="2286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62695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7773" y="817186"/>
            <a:ext cx="8981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1596196"/>
            <a:ext cx="4370445" cy="302029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44" y="1596196"/>
            <a:ext cx="4360284" cy="302029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" name="TextBox 7"/>
          <p:cNvSpPr txBox="1"/>
          <p:nvPr/>
        </p:nvSpPr>
        <p:spPr>
          <a:xfrm>
            <a:off x="750070" y="5314297"/>
            <a:ext cx="1072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দপ্তরসমূহের মধ্যে আন্তঃসংযোগ বৃদ্ধি ও কর্মীদের দক্ষতা বেড়েছে।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77685" y="4634429"/>
            <a:ext cx="3103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আন্তঃসংযোগ বৃদ্ধি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5253" y="4616489"/>
            <a:ext cx="2703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কর্মীদের দক্ষতা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307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79482" y="5294551"/>
            <a:ext cx="5918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bn-IN" sz="3200" b="1" dirty="0">
                <a:latin typeface="NikoshBAN" pitchFamily="2" charset="0"/>
                <a:cs typeface="NikoshBAN" pitchFamily="2" charset="0"/>
              </a:rPr>
              <a:t>ই-গভর্নেন্সের প্রধান ৩ টি ক্ষেত্র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। 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 descr="C:\Users\PC\Desktop\download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2650" y="821787"/>
            <a:ext cx="6995246" cy="391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86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4473" y="689903"/>
            <a:ext cx="8981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71" y="1634836"/>
            <a:ext cx="4498344" cy="2743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TextBox 4"/>
          <p:cNvSpPr txBox="1"/>
          <p:nvPr/>
        </p:nvSpPr>
        <p:spPr>
          <a:xfrm>
            <a:off x="2152669" y="4378036"/>
            <a:ext cx="3657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ই-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কেন্দ্র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20238" y="4360096"/>
            <a:ext cx="2703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সমূহ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4893" y="5089420"/>
            <a:ext cx="9436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জেলা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প্রশাসকের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কার্যালয়ে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স্বল্প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ঝামেলাহীনভাবে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জেলা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 descr="C:\Users\PC\Desktop\download (4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0721" y="1549288"/>
            <a:ext cx="3817034" cy="285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780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70" y="1421618"/>
            <a:ext cx="4351951" cy="2901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034" y="1421618"/>
            <a:ext cx="4420093" cy="2901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TextBox 3"/>
          <p:cNvSpPr txBox="1"/>
          <p:nvPr/>
        </p:nvSpPr>
        <p:spPr>
          <a:xfrm>
            <a:off x="1984065" y="550951"/>
            <a:ext cx="898134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12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25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bn-IN" sz="4125" dirty="0">
                <a:latin typeface="NikoshBAN" panose="02000000000000000000" pitchFamily="2" charset="0"/>
                <a:cs typeface="NikoshBAN" panose="02000000000000000000" pitchFamily="2" charset="0"/>
              </a:rPr>
              <a:t>তে কী কী দেখছ?</a:t>
            </a:r>
            <a:endParaRPr lang="en-US" sz="412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4570" y="4407248"/>
            <a:ext cx="2979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বিল পরিশোধ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15602" y="4394059"/>
            <a:ext cx="2503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ATM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01" y="5426529"/>
            <a:ext cx="10300607" cy="352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88" dirty="0"/>
          </a:p>
        </p:txBody>
      </p:sp>
      <p:sp>
        <p:nvSpPr>
          <p:cNvPr id="8" name="TextBox 7"/>
          <p:cNvSpPr txBox="1"/>
          <p:nvPr/>
        </p:nvSpPr>
        <p:spPr>
          <a:xfrm>
            <a:off x="789709" y="4992023"/>
            <a:ext cx="1068998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375" dirty="0">
                <a:latin typeface="NikoshBAN" panose="02000000000000000000" pitchFamily="2" charset="0"/>
                <a:cs typeface="NikoshBAN" panose="02000000000000000000" pitchFamily="2" charset="0"/>
              </a:rPr>
              <a:t>নাগরিকের নিজেদের সুবিধাজনক সময়ে বিল পরিশোধ করা এবং </a:t>
            </a:r>
          </a:p>
          <a:p>
            <a:pPr algn="ctr"/>
            <a:r>
              <a:rPr lang="bn-IN" sz="3375" dirty="0">
                <a:latin typeface="NikoshBAN" panose="02000000000000000000" pitchFamily="2" charset="0"/>
                <a:cs typeface="NikoshBAN" panose="02000000000000000000" pitchFamily="2" charset="0"/>
              </a:rPr>
              <a:t>২৪ ঘন্টায়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ATM</a:t>
            </a:r>
            <a:r>
              <a:rPr lang="en-US" sz="337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375" dirty="0">
                <a:latin typeface="NikoshBAN" panose="02000000000000000000" pitchFamily="2" charset="0"/>
                <a:cs typeface="NikoshBAN" panose="02000000000000000000" pitchFamily="2" charset="0"/>
              </a:rPr>
              <a:t>সেবা পাওয়া সম্ভব হচ্ছে।</a:t>
            </a:r>
            <a:endParaRPr lang="en-US" sz="3375" dirty="0"/>
          </a:p>
        </p:txBody>
      </p:sp>
      <p:sp>
        <p:nvSpPr>
          <p:cNvPr id="9" name="Rectangle 8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32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24619" y="699843"/>
            <a:ext cx="3656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নিম্নের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ছকটি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449814"/>
              </p:ext>
            </p:extLst>
          </p:nvPr>
        </p:nvGraphicFramePr>
        <p:xfrm>
          <a:off x="571501" y="1834091"/>
          <a:ext cx="11044241" cy="3078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29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4400" dirty="0">
                          <a:ln w="12700"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US" sz="4400" dirty="0">
                        <a:ln w="12700">
                          <a:solidFill>
                            <a:schemeClr val="tx1"/>
                          </a:solidFill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400" dirty="0">
                          <a:ln w="12700"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অতীত</a:t>
                      </a:r>
                      <a:endParaRPr lang="en-US" sz="4400" dirty="0">
                        <a:ln w="12700">
                          <a:solidFill>
                            <a:schemeClr val="tx1"/>
                          </a:solidFill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400" dirty="0">
                          <a:ln w="12700"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বর্তমান</a:t>
                      </a:r>
                      <a:endParaRPr lang="en-US" sz="4400" dirty="0">
                        <a:ln w="12700">
                          <a:solidFill>
                            <a:schemeClr val="tx1"/>
                          </a:solidFill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নামের</a:t>
                      </a:r>
                      <a:r>
                        <a:rPr lang="bn-IN" sz="3200" baseline="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ছাড়পত্র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কমপক্ষে ৭ দিন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৩০ </a:t>
                      </a:r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মিনি</a:t>
                      </a:r>
                      <a:r>
                        <a:rPr lang="en-US" sz="3200" b="1" dirty="0">
                          <a:ln w="12700"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নিবন্ধন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কমপক্ষে ৩০ দিন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 দিন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ফি প্রদান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ভোর থেকে লাইনে</a:t>
                      </a:r>
                      <a:r>
                        <a:rPr lang="bn-IN" sz="3200" baseline="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দাঁড়িয়ে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ব্যাংকের মাধ্যমে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নিবন্ধনের জন্য অফিসে</a:t>
                      </a:r>
                      <a:r>
                        <a:rPr lang="bn-IN" sz="3200" baseline="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যাতায়াত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কমপক্ষে ৬</a:t>
                      </a:r>
                      <a:r>
                        <a:rPr lang="bn-IN" sz="3200" baseline="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বার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bn-IN" sz="320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একবার</a:t>
                      </a:r>
                      <a:r>
                        <a:rPr lang="bn-IN" sz="3200" baseline="0" dirty="0">
                          <a:ln w="12700">
                            <a:solidFill>
                              <a:schemeClr val="tx1"/>
                            </a:solidFill>
                          </a:ln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ও না</a:t>
                      </a:r>
                      <a:endParaRPr lang="en-US" sz="3200" dirty="0">
                        <a:ln w="12700">
                          <a:solidFill>
                            <a:schemeClr val="tx1"/>
                          </a:solidFill>
                        </a:ln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77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50504958"/>
              </p:ext>
            </p:extLst>
          </p:nvPr>
        </p:nvGraphicFramePr>
        <p:xfrm>
          <a:off x="2596536" y="1363424"/>
          <a:ext cx="694944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39377" y="786004"/>
            <a:ext cx="43813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গভর্নেন্স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প্রতিবন্ধকতা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DDB52C-E937-44A7-9496-48FD2457AF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96DDB52C-E937-44A7-9496-48FD2457AF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BA9C51-23AC-491B-B10C-E468F589DF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09BA9C51-23AC-491B-B10C-E468F589DF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706DD6-9DB2-4118-993F-66C15B016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06706DD6-9DB2-4118-993F-66C15B016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6A8AFB-9A1D-4881-98E8-C82769899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276A8AFB-9A1D-4881-98E8-C827698998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DF7DE9-021D-4EC2-BCBB-DF3C0CF1F6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97DF7DE9-021D-4EC2-BCBB-DF3C0CF1F6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18BC7C-C2D4-41E3-A0C8-C6CA7C241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2418BC7C-C2D4-41E3-A0C8-C6CA7C241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052E6-E3F4-475C-B865-776CF4AB0F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EB7052E6-E3F4-475C-B865-776CF4AB0F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91F2F-C18F-44A1-943E-450C8978E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89491F2F-C18F-44A1-943E-450C8978E0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B7307C-AB92-48BA-BB33-88FFA83A68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6BB7307C-AB92-48BA-BB33-88FFA83A68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379259" y="304800"/>
            <a:ext cx="3200400" cy="106680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63834" y="5389518"/>
            <a:ext cx="87591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বর্তমানে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ছাড়া অচল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’-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 কর।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2" name="Picture 2" descr="C:\Users\PC\Desktop\downloa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6560" y="1139482"/>
            <a:ext cx="5495826" cy="4100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6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05705475"/>
              </p:ext>
            </p:extLst>
          </p:nvPr>
        </p:nvGraphicFramePr>
        <p:xfrm>
          <a:off x="1524000" y="407406"/>
          <a:ext cx="9144000" cy="6450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62392" y="647932"/>
            <a:ext cx="898134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মিলিয়ে নেই</a:t>
            </a:r>
            <a:endParaRPr lang="en-US" sz="412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1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92A8DD-A3BB-40E1-B9C6-3F8F396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F92A8DD-A3BB-40E1-B9C6-3F8F396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3F92A8DD-A3BB-40E1-B9C6-3F8F396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C4B7B6-B4B4-4715-853A-C9DE405D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4C4B7B6-B4B4-4715-853A-C9DE405D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14C4B7B6-B4B4-4715-853A-C9DE405D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79C830-3FF8-4F37-A851-C71D60B77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5E79C830-3FF8-4F37-A851-C71D60B77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5E79C830-3FF8-4F37-A851-C71D60B77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BD38A4-7964-436E-A616-7A82BA4B9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34BD38A4-7964-436E-A616-7A82BA4B9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34BD38A4-7964-436E-A616-7A82BA4B9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1938EF-7C87-4A67-8EE0-851E97544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C31938EF-7C87-4A67-8EE0-851E97544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C31938EF-7C87-4A67-8EE0-851E97544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AB8BFD-415F-4CC5-80F9-8B0BE6310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FFAB8BFD-415F-4CC5-80F9-8B0BE6310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FFAB8BFD-415F-4CC5-80F9-8B0BE6310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24A682-B839-4C0D-8D14-C275D1B97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B24A682-B839-4C0D-8D14-C275D1B97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EB24A682-B839-4C0D-8D14-C275D1B97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DC6B1B-B866-40AF-A452-A41432671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7EDC6B1B-B866-40AF-A452-A41432671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7EDC6B1B-B866-40AF-A452-A41432671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AC5690-4E05-41B0-AA67-B82261C8D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A9AC5690-4E05-41B0-AA67-B82261C8D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A9AC5690-4E05-41B0-AA67-B82261C8D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B5F6FB-8C6F-4C24-911E-1A7AA6036B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C2B5F6FB-8C6F-4C24-911E-1A7AA6036B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C2B5F6FB-8C6F-4C24-911E-1A7AA6036B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2582A7-1016-4B95-8726-B100DE658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AE2582A7-1016-4B95-8726-B100DE658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graphicEl>
                                              <a:dgm id="{AE2582A7-1016-4B95-8726-B100DE658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4F4061-C910-467F-B06E-AC683EF6C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634F4061-C910-467F-B06E-AC683EF6C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634F4061-C910-467F-B06E-AC683EF6C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B73919-D6A0-448D-84D7-A13D66A85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E6B73919-D6A0-448D-84D7-A13D66A85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graphicEl>
                                              <a:dgm id="{E6B73919-D6A0-448D-84D7-A13D66A85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278D8A-A443-4AE5-AEEF-AE483A73D6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D7278D8A-A443-4AE5-AEEF-AE483A73D6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D7278D8A-A443-4AE5-AEEF-AE483A73D6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99CD17-3EEA-4080-BF1D-292219FF8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5199CD17-3EEA-4080-BF1D-292219FF8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5199CD17-3EEA-4080-BF1D-292219FF8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8867" y="3274573"/>
            <a:ext cx="5892800" cy="321063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মো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কবির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হোসাইন</a:t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r>
              <a:rPr lang="en-US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>
              <a:lnSpc>
                <a:spcPct val="100000"/>
              </a:lnSpc>
              <a:buNone/>
            </a:pP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কসবা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ইসলামিয়া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মাদ্রাসা,নবীগঞ্জ,হবিগঞ্জ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lnSpc>
                <a:spcPct val="100000"/>
              </a:lnSpc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 ০১৭১৬-৬৭০১৭৮</a:t>
            </a:r>
          </a:p>
          <a:p>
            <a:pPr algn="ctr">
              <a:buNone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 kabire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@gmail.com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982" y="3364524"/>
            <a:ext cx="5384800" cy="3230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: ৮ম</a:t>
            </a:r>
          </a:p>
          <a:p>
            <a:pPr algn="ctr"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অধ্যয়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 ১ম</a:t>
            </a:r>
          </a:p>
          <a:p>
            <a:pPr algn="ctr"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buNone/>
            </a:pPr>
            <a:r>
              <a:rPr lang="en-US" dirty="0" err="1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>
                <a:latin typeface="NikoshBAN" pitchFamily="2" charset="0"/>
                <a:cs typeface="NikoshBAN" pitchFamily="2" charset="0"/>
              </a:rPr>
              <a:t>: ০৭/০৬/২০২৬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10" name="Oval 9"/>
          <p:cNvSpPr/>
          <p:nvPr/>
        </p:nvSpPr>
        <p:spPr>
          <a:xfrm>
            <a:off x="4788802" y="708934"/>
            <a:ext cx="2717442" cy="68258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01995" y="787791"/>
            <a:ext cx="1674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uiasi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209" y="653926"/>
            <a:ext cx="1669366" cy="22020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A4A821-74FC-43F7-5927-2690AC3A2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158" y="631682"/>
            <a:ext cx="2582510" cy="25825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13634" y="1386963"/>
            <a:ext cx="9307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টেলিমিডিসিন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তোলা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5953" y="1987023"/>
            <a:ext cx="1681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পুজি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79015" y="1972735"/>
            <a:ext cx="1176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বুক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5953" y="2525505"/>
            <a:ext cx="214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স্বাস্থ্যসেবা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36946" y="2539796"/>
            <a:ext cx="1784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পরিবহন</a:t>
            </a:r>
            <a:endParaRPr lang="en-IN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3036" y="3021152"/>
            <a:ext cx="9818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পুস্তক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প্রাপ্তির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প্ল্যাটফর্ম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ের নাম ক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ী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8748" y="4798221"/>
            <a:ext cx="9058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এসএ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সিএস,এর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অনুলিপি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/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পর্চা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5272097" y="274085"/>
            <a:ext cx="2200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/>
          </a:p>
        </p:txBody>
      </p:sp>
      <p:sp>
        <p:nvSpPr>
          <p:cNvPr id="10" name="Rectangle 9"/>
          <p:cNvSpPr/>
          <p:nvPr/>
        </p:nvSpPr>
        <p:spPr>
          <a:xfrm>
            <a:off x="976449" y="3616834"/>
            <a:ext cx="15808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NCTB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10577" y="3602546"/>
            <a:ext cx="15424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NTCB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7212" y="4216897"/>
            <a:ext cx="1619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BTCN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03119" y="4202609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NBCT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18978" y="5404774"/>
            <a:ext cx="3124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ইউনিয়ন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অফিস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2817" y="5943256"/>
            <a:ext cx="29225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স্বাস্থ্য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8723" y="5379641"/>
            <a:ext cx="2536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818653" y="5918123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উপজেলা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3601" y="585729"/>
            <a:ext cx="345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 স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িক হয়েছে।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37905" y="612305"/>
            <a:ext cx="345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আবার চেষ্টা কর।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7625" y="407406"/>
            <a:ext cx="11350399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82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25" grpId="0"/>
      <p:bldP spid="25" grpId="1"/>
      <p:bldP spid="25" grpId="2"/>
      <p:bldP spid="25" grpId="3"/>
      <p:bldP spid="25" grpId="4"/>
      <p:bldP spid="25" grpId="5"/>
      <p:bldP spid="25" grpId="6"/>
      <p:bldP spid="25" grpId="7"/>
      <p:bldP spid="25" grpId="8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14626" y="729734"/>
            <a:ext cx="19912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6731" y="4906060"/>
            <a:ext cx="110469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কোন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গভর্ন্যান্স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 algn="ctr"/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 তালিকা প্রস্তুত করে আনবে।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giant_37109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729" y="1525173"/>
            <a:ext cx="3132404" cy="31324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54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123971" y="478301"/>
            <a:ext cx="7543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bn-BD" sz="6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r>
              <a:rPr lang="en-US" sz="6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s (6)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976" y="1505243"/>
            <a:ext cx="8048992" cy="4607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227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183885" y="827460"/>
            <a:ext cx="9282477" cy="5381210"/>
            <a:chOff x="1057275" y="757123"/>
            <a:chExt cx="9282477" cy="5381210"/>
          </a:xfrm>
        </p:grpSpPr>
        <p:grpSp>
          <p:nvGrpSpPr>
            <p:cNvPr id="11" name="Group 10"/>
            <p:cNvGrpSpPr/>
            <p:nvPr/>
          </p:nvGrpSpPr>
          <p:grpSpPr>
            <a:xfrm>
              <a:off x="1057275" y="2014538"/>
              <a:ext cx="8987497" cy="4123795"/>
              <a:chOff x="1057275" y="2014538"/>
              <a:chExt cx="7589475" cy="4123795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1057275" y="2014538"/>
                <a:ext cx="4123795" cy="4123795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3185638" y="2411681"/>
                <a:ext cx="4427229" cy="784488"/>
              </a:xfrm>
              <a:custGeom>
                <a:avLst/>
                <a:gdLst>
                  <a:gd name="connsiteX0" fmla="*/ 0 w 6164001"/>
                  <a:gd name="connsiteY0" fmla="*/ 130751 h 784488"/>
                  <a:gd name="connsiteX1" fmla="*/ 130751 w 6164001"/>
                  <a:gd name="connsiteY1" fmla="*/ 0 h 784488"/>
                  <a:gd name="connsiteX2" fmla="*/ 6033250 w 6164001"/>
                  <a:gd name="connsiteY2" fmla="*/ 0 h 784488"/>
                  <a:gd name="connsiteX3" fmla="*/ 6164001 w 6164001"/>
                  <a:gd name="connsiteY3" fmla="*/ 130751 h 784488"/>
                  <a:gd name="connsiteX4" fmla="*/ 6164001 w 6164001"/>
                  <a:gd name="connsiteY4" fmla="*/ 653737 h 784488"/>
                  <a:gd name="connsiteX5" fmla="*/ 6033250 w 6164001"/>
                  <a:gd name="connsiteY5" fmla="*/ 784488 h 784488"/>
                  <a:gd name="connsiteX6" fmla="*/ 130751 w 6164001"/>
                  <a:gd name="connsiteY6" fmla="*/ 784488 h 784488"/>
                  <a:gd name="connsiteX7" fmla="*/ 0 w 6164001"/>
                  <a:gd name="connsiteY7" fmla="*/ 653737 h 784488"/>
                  <a:gd name="connsiteX8" fmla="*/ 0 w 6164001"/>
                  <a:gd name="connsiteY8" fmla="*/ 130751 h 78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64001" h="784488">
                    <a:moveTo>
                      <a:pt x="0" y="130751"/>
                    </a:moveTo>
                    <a:cubicBezTo>
                      <a:pt x="0" y="58539"/>
                      <a:pt x="58539" y="0"/>
                      <a:pt x="130751" y="0"/>
                    </a:cubicBezTo>
                    <a:lnTo>
                      <a:pt x="6033250" y="0"/>
                    </a:lnTo>
                    <a:cubicBezTo>
                      <a:pt x="6105462" y="0"/>
                      <a:pt x="6164001" y="58539"/>
                      <a:pt x="6164001" y="130751"/>
                    </a:cubicBezTo>
                    <a:lnTo>
                      <a:pt x="6164001" y="653737"/>
                    </a:lnTo>
                    <a:cubicBezTo>
                      <a:pt x="6164001" y="725949"/>
                      <a:pt x="6105462" y="784488"/>
                      <a:pt x="6033250" y="784488"/>
                    </a:cubicBezTo>
                    <a:lnTo>
                      <a:pt x="130751" y="784488"/>
                    </a:lnTo>
                    <a:cubicBezTo>
                      <a:pt x="58539" y="784488"/>
                      <a:pt x="0" y="725949"/>
                      <a:pt x="0" y="653737"/>
                    </a:cubicBezTo>
                    <a:lnTo>
                      <a:pt x="0" y="130751"/>
                    </a:lnTo>
                    <a:close/>
                  </a:path>
                </a:pathLst>
              </a:custGeom>
              <a:pattFill prst="pct25">
                <a:fgClr>
                  <a:schemeClr val="accent6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0216" tIns="160216" rIns="160216" bIns="160216" numCol="1" spcCol="1270" anchor="ctr" anchorCtr="0">
                <a:noAutofit/>
              </a:bodyPr>
              <a:lstStyle/>
              <a:p>
                <a:pPr lvl="0" algn="l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3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2651064" y="3831094"/>
                <a:ext cx="5995686" cy="784488"/>
              </a:xfrm>
              <a:custGeom>
                <a:avLst/>
                <a:gdLst>
                  <a:gd name="connsiteX0" fmla="*/ 0 w 6164001"/>
                  <a:gd name="connsiteY0" fmla="*/ 130751 h 784488"/>
                  <a:gd name="connsiteX1" fmla="*/ 130751 w 6164001"/>
                  <a:gd name="connsiteY1" fmla="*/ 0 h 784488"/>
                  <a:gd name="connsiteX2" fmla="*/ 6033250 w 6164001"/>
                  <a:gd name="connsiteY2" fmla="*/ 0 h 784488"/>
                  <a:gd name="connsiteX3" fmla="*/ 6164001 w 6164001"/>
                  <a:gd name="connsiteY3" fmla="*/ 130751 h 784488"/>
                  <a:gd name="connsiteX4" fmla="*/ 6164001 w 6164001"/>
                  <a:gd name="connsiteY4" fmla="*/ 653737 h 784488"/>
                  <a:gd name="connsiteX5" fmla="*/ 6033250 w 6164001"/>
                  <a:gd name="connsiteY5" fmla="*/ 784488 h 784488"/>
                  <a:gd name="connsiteX6" fmla="*/ 130751 w 6164001"/>
                  <a:gd name="connsiteY6" fmla="*/ 784488 h 784488"/>
                  <a:gd name="connsiteX7" fmla="*/ 0 w 6164001"/>
                  <a:gd name="connsiteY7" fmla="*/ 653737 h 784488"/>
                  <a:gd name="connsiteX8" fmla="*/ 0 w 6164001"/>
                  <a:gd name="connsiteY8" fmla="*/ 130751 h 78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64001" h="784488">
                    <a:moveTo>
                      <a:pt x="0" y="130751"/>
                    </a:moveTo>
                    <a:cubicBezTo>
                      <a:pt x="0" y="58539"/>
                      <a:pt x="58539" y="0"/>
                      <a:pt x="130751" y="0"/>
                    </a:cubicBezTo>
                    <a:lnTo>
                      <a:pt x="6033250" y="0"/>
                    </a:lnTo>
                    <a:cubicBezTo>
                      <a:pt x="6105462" y="0"/>
                      <a:pt x="6164001" y="58539"/>
                      <a:pt x="6164001" y="130751"/>
                    </a:cubicBezTo>
                    <a:lnTo>
                      <a:pt x="6164001" y="653737"/>
                    </a:lnTo>
                    <a:cubicBezTo>
                      <a:pt x="6164001" y="725949"/>
                      <a:pt x="6105462" y="784488"/>
                      <a:pt x="6033250" y="784488"/>
                    </a:cubicBezTo>
                    <a:lnTo>
                      <a:pt x="130751" y="784488"/>
                    </a:lnTo>
                    <a:cubicBezTo>
                      <a:pt x="58539" y="784488"/>
                      <a:pt x="0" y="725949"/>
                      <a:pt x="0" y="653737"/>
                    </a:cubicBezTo>
                    <a:lnTo>
                      <a:pt x="0" y="130751"/>
                    </a:lnTo>
                    <a:close/>
                  </a:path>
                </a:pathLst>
              </a:custGeom>
              <a:pattFill prst="pct25">
                <a:fgClr>
                  <a:schemeClr val="accent6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0216" tIns="160216" rIns="160216" bIns="160216" numCol="1" spcCol="1270" anchor="ctr" anchorCtr="0">
                <a:noAutofit/>
              </a:bodyPr>
              <a:lstStyle/>
              <a:p>
                <a:pPr lvl="0" algn="l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3200" kern="1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1970136" y="4974017"/>
                <a:ext cx="6533690" cy="784488"/>
              </a:xfrm>
              <a:custGeom>
                <a:avLst/>
                <a:gdLst>
                  <a:gd name="connsiteX0" fmla="*/ 0 w 6164001"/>
                  <a:gd name="connsiteY0" fmla="*/ 130751 h 784488"/>
                  <a:gd name="connsiteX1" fmla="*/ 130751 w 6164001"/>
                  <a:gd name="connsiteY1" fmla="*/ 0 h 784488"/>
                  <a:gd name="connsiteX2" fmla="*/ 6033250 w 6164001"/>
                  <a:gd name="connsiteY2" fmla="*/ 0 h 784488"/>
                  <a:gd name="connsiteX3" fmla="*/ 6164001 w 6164001"/>
                  <a:gd name="connsiteY3" fmla="*/ 130751 h 784488"/>
                  <a:gd name="connsiteX4" fmla="*/ 6164001 w 6164001"/>
                  <a:gd name="connsiteY4" fmla="*/ 653737 h 784488"/>
                  <a:gd name="connsiteX5" fmla="*/ 6033250 w 6164001"/>
                  <a:gd name="connsiteY5" fmla="*/ 784488 h 784488"/>
                  <a:gd name="connsiteX6" fmla="*/ 130751 w 6164001"/>
                  <a:gd name="connsiteY6" fmla="*/ 784488 h 784488"/>
                  <a:gd name="connsiteX7" fmla="*/ 0 w 6164001"/>
                  <a:gd name="connsiteY7" fmla="*/ 653737 h 784488"/>
                  <a:gd name="connsiteX8" fmla="*/ 0 w 6164001"/>
                  <a:gd name="connsiteY8" fmla="*/ 130751 h 78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64001" h="784488">
                    <a:moveTo>
                      <a:pt x="0" y="130751"/>
                    </a:moveTo>
                    <a:cubicBezTo>
                      <a:pt x="0" y="58539"/>
                      <a:pt x="58539" y="0"/>
                      <a:pt x="130751" y="0"/>
                    </a:cubicBezTo>
                    <a:lnTo>
                      <a:pt x="6033250" y="0"/>
                    </a:lnTo>
                    <a:cubicBezTo>
                      <a:pt x="6105462" y="0"/>
                      <a:pt x="6164001" y="58539"/>
                      <a:pt x="6164001" y="130751"/>
                    </a:cubicBezTo>
                    <a:lnTo>
                      <a:pt x="6164001" y="653737"/>
                    </a:lnTo>
                    <a:cubicBezTo>
                      <a:pt x="6164001" y="725949"/>
                      <a:pt x="6105462" y="784488"/>
                      <a:pt x="6033250" y="784488"/>
                    </a:cubicBezTo>
                    <a:lnTo>
                      <a:pt x="130751" y="784488"/>
                    </a:lnTo>
                    <a:cubicBezTo>
                      <a:pt x="58539" y="784488"/>
                      <a:pt x="0" y="725949"/>
                      <a:pt x="0" y="653737"/>
                    </a:cubicBezTo>
                    <a:lnTo>
                      <a:pt x="0" y="130751"/>
                    </a:lnTo>
                    <a:close/>
                  </a:path>
                </a:pathLst>
              </a:custGeom>
              <a:pattFill prst="pct25">
                <a:fgClr>
                  <a:schemeClr val="accent6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0216" tIns="160216" rIns="160216" bIns="160216" numCol="1" spcCol="1270" anchor="ctr" anchorCtr="0">
                <a:noAutofit/>
              </a:bodyPr>
              <a:lstStyle/>
              <a:p>
                <a:pPr lvl="0" algn="l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3200" kern="1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100570" y="2556445"/>
              <a:ext cx="6781109" cy="1961610"/>
              <a:chOff x="3100570" y="2556445"/>
              <a:chExt cx="6781109" cy="196161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3806977" y="2556445"/>
                <a:ext cx="607470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ই-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গভর্নেন্স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কী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তা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ব্যাখ্যা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করতে</a:t>
                </a:r>
                <a:r>
                  <a:rPr lang="en-US" sz="28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err="1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bn-IN" sz="28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;</a:t>
                </a:r>
                <a:endParaRPr lang="en-US" sz="28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9" name="Right Arrow 18"/>
              <p:cNvSpPr/>
              <p:nvPr/>
            </p:nvSpPr>
            <p:spPr>
              <a:xfrm>
                <a:off x="3100570" y="3940231"/>
                <a:ext cx="314362" cy="577824"/>
              </a:xfrm>
              <a:prstGeom prst="rightArrow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1094543" y="757123"/>
              <a:ext cx="3781288" cy="758133"/>
              <a:chOff x="1094543" y="757123"/>
              <a:chExt cx="3781288" cy="758133"/>
            </a:xfrm>
          </p:grpSpPr>
          <p:sp>
            <p:nvSpPr>
              <p:cNvPr id="21" name="Rounded Rectangular Callout 20"/>
              <p:cNvSpPr/>
              <p:nvPr/>
            </p:nvSpPr>
            <p:spPr>
              <a:xfrm>
                <a:off x="1094543" y="757123"/>
                <a:ext cx="3739913" cy="758133"/>
              </a:xfrm>
              <a:prstGeom prst="wedgeRoundRectCallout">
                <a:avLst>
                  <a:gd name="adj1" fmla="val -19791"/>
                  <a:gd name="adj2" fmla="val 79461"/>
                  <a:gd name="adj3" fmla="val 16667"/>
                </a:avLst>
              </a:prstGeom>
              <a:pattFill prst="pct25">
                <a:fgClr>
                  <a:schemeClr val="accent6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156544" y="855470"/>
                <a:ext cx="37192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bn-BD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এই পাঠ শেষে শিক্ষার্থীরা...</a:t>
                </a:r>
                <a:r>
                  <a:rPr lang="bn-BD" sz="24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  <a:sym typeface="Wingdings 2"/>
                  </a:rPr>
                  <a:t>  </a:t>
                </a:r>
                <a:endParaRPr lang="en-US" sz="24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 2"/>
                </a:endParaRPr>
              </a:p>
            </p:txBody>
          </p:sp>
        </p:grpSp>
        <p:sp>
          <p:nvSpPr>
            <p:cNvPr id="25" name="Right Arrow 24"/>
            <p:cNvSpPr/>
            <p:nvPr/>
          </p:nvSpPr>
          <p:spPr>
            <a:xfrm>
              <a:off x="2326847" y="5063281"/>
              <a:ext cx="314362" cy="577824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615396" y="3953023"/>
              <a:ext cx="652662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s-IN" sz="2800" b="1" dirty="0">
                  <a:latin typeface="NikoshBAN" pitchFamily="2" charset="0"/>
                  <a:cs typeface="NikoshBAN" pitchFamily="2" charset="0"/>
                </a:rPr>
                <a:t>বাংলাদেশের ই-গভর্নেন্স সেবাসমূহ শনাক্ত করতে পারবে</a:t>
              </a:r>
              <a:r>
                <a:rPr lang="en-US" sz="2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;</a:t>
              </a:r>
              <a:endPara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765690" y="5169459"/>
              <a:ext cx="7574062" cy="4909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s-IN" sz="2800" b="1" dirty="0">
                  <a:latin typeface="NikoshBAN" pitchFamily="2" charset="0"/>
                  <a:cs typeface="NikoshBAN" pitchFamily="2" charset="0"/>
                </a:rPr>
                <a:t>নাগরিক হিসেবে ই-সেবা ব্যবহারের দক্ষতা অর্জন করতে পার</a:t>
              </a:r>
              <a:r>
                <a:rPr lang="en-US" sz="2800" b="1" dirty="0" err="1">
                  <a:latin typeface="NikoshBAN" pitchFamily="2" charset="0"/>
                  <a:cs typeface="NikoshBAN" pitchFamily="2" charset="0"/>
                </a:rPr>
                <a:t>বে</a:t>
              </a:r>
              <a:r>
                <a:rPr lang="as-IN" sz="2800" b="1" dirty="0">
                  <a:latin typeface="NikoshBAN" pitchFamily="2" charset="0"/>
                  <a:cs typeface="NikoshBAN" pitchFamily="2" charset="0"/>
                </a:rPr>
                <a:t>। 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3934233" y="2590227"/>
            <a:ext cx="314362" cy="5778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98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F3AABAE-422E-4019-9251-7B1B7A909599}"/>
              </a:ext>
            </a:extLst>
          </p:cNvPr>
          <p:cNvSpPr txBox="1"/>
          <p:nvPr/>
        </p:nvSpPr>
        <p:spPr>
          <a:xfrm>
            <a:off x="2807774" y="5098469"/>
            <a:ext cx="7123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71466" y="696583"/>
            <a:ext cx="7116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3AABAE-422E-4019-9251-7B1B7A909599}"/>
              </a:ext>
            </a:extLst>
          </p:cNvPr>
          <p:cNvSpPr txBox="1"/>
          <p:nvPr/>
        </p:nvSpPr>
        <p:spPr>
          <a:xfrm>
            <a:off x="2806883" y="5092487"/>
            <a:ext cx="7123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ই-গভর্ন্যান্স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download (22)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54" y="2002493"/>
            <a:ext cx="3525826" cy="2020866"/>
          </a:xfrm>
          <a:prstGeom prst="rect">
            <a:avLst/>
          </a:prstGeom>
        </p:spPr>
      </p:pic>
      <p:pic>
        <p:nvPicPr>
          <p:cNvPr id="9" name="Picture 8" descr="0b3ef3d20f424193a2b355fabca5839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490" y="1906173"/>
            <a:ext cx="3437206" cy="2032782"/>
          </a:xfrm>
          <a:prstGeom prst="rect">
            <a:avLst/>
          </a:prstGeom>
        </p:spPr>
      </p:pic>
      <p:pic>
        <p:nvPicPr>
          <p:cNvPr id="14" name="Picture 13" descr="Captureert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483" y="1933927"/>
            <a:ext cx="3704492" cy="2117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65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99470" y="5415209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গভর্নেন্স</a:t>
            </a:r>
            <a:r>
              <a:rPr lang="en-US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50" y="489180"/>
            <a:ext cx="6291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C\Desktop\image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7328" y="1420836"/>
            <a:ext cx="5950908" cy="3960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4527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88018434"/>
              </p:ext>
            </p:extLst>
          </p:nvPr>
        </p:nvGraphicFramePr>
        <p:xfrm>
          <a:off x="1060450" y="1728788"/>
          <a:ext cx="10155237" cy="3652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435678" y="596378"/>
            <a:ext cx="7425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 কর্মকান্ডের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নিম্নে লক্ষ্য করঃ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3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0149" y="606567"/>
            <a:ext cx="5573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সরকারি তথ্যাদি প্রকাশে আইসি</a:t>
            </a:r>
            <a:r>
              <a:rPr lang="en-US" sz="40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1FFFD"/>
              </a:clrFrom>
              <a:clrTo>
                <a:srgbClr val="E1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2"/>
          <a:stretch/>
        </p:blipFill>
        <p:spPr>
          <a:xfrm>
            <a:off x="-171452" y="1843090"/>
            <a:ext cx="3600117" cy="469106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632434" y="2800348"/>
            <a:ext cx="3657600" cy="280035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785936" y="3500441"/>
            <a:ext cx="7043737" cy="61436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28955" y="5886454"/>
            <a:ext cx="8501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বিকাশে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তথ্যাদি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79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81288" y="355015"/>
            <a:ext cx="7922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আইন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নীতিমালা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প্রণয়ন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কিংবা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সংশোধন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করতে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05" y="1157285"/>
            <a:ext cx="7745412" cy="482123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2018692" y="385441"/>
            <a:ext cx="7984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প্রচার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করতে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1362074"/>
            <a:ext cx="5595938" cy="43100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364" y="1362074"/>
            <a:ext cx="5329237" cy="43100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302794" y="327371"/>
            <a:ext cx="56300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দোরগোড়ায়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সেবা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পৌঁছাতে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4947"/>
          <a:stretch/>
        </p:blipFill>
        <p:spPr>
          <a:xfrm>
            <a:off x="6315076" y="1471613"/>
            <a:ext cx="5337354" cy="374248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 t="-372" r="10054" b="5586"/>
          <a:stretch/>
        </p:blipFill>
        <p:spPr>
          <a:xfrm>
            <a:off x="528638" y="1457692"/>
            <a:ext cx="5443537" cy="375724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3552669" y="421755"/>
            <a:ext cx="3943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পর্চা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সংগ্রহ করতে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83" y="1826824"/>
            <a:ext cx="4893170" cy="3157557"/>
          </a:xfrm>
          <a:prstGeom prst="rect">
            <a:avLst/>
          </a:prstGeom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385899" y="5986459"/>
            <a:ext cx="9901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জমি-জমার সত্যায়িত কাগজ পত্র এখন অনলাইন থেকে সংগ্রহ করা যায়।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4" y="1274388"/>
            <a:ext cx="5251970" cy="439774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8653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47448 -0.0050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24" y="-25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0800000" flipV="1">
            <a:off x="4379258" y="519337"/>
            <a:ext cx="38007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4983" y="5458225"/>
            <a:ext cx="937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ই-বুক বলতে কী বোঝ লেখ?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4154" y="407406"/>
            <a:ext cx="11153870" cy="60567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C:\Users\PC\Desktop\download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570" y="1314755"/>
            <a:ext cx="6142894" cy="4087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740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544</Words>
  <Application>Microsoft Office PowerPoint</Application>
  <PresentationFormat>Widescreen</PresentationFormat>
  <Paragraphs>111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Rhat- [2010]</dc:creator>
  <cp:lastModifiedBy>Laise 1391 Project User</cp:lastModifiedBy>
  <cp:revision>283</cp:revision>
  <dcterms:created xsi:type="dcterms:W3CDTF">2018-04-16T15:07:48Z</dcterms:created>
  <dcterms:modified xsi:type="dcterms:W3CDTF">2026-07-26T05:24:16Z</dcterms:modified>
</cp:coreProperties>
</file>