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834" r:id="rId6"/>
    <p:sldMasterId id="2147483852" r:id="rId7"/>
  </p:sldMasterIdLst>
  <p:notesMasterIdLst>
    <p:notesMasterId r:id="rId25"/>
  </p:notesMasterIdLst>
  <p:sldIdLst>
    <p:sldId id="295" r:id="rId8"/>
    <p:sldId id="259" r:id="rId9"/>
    <p:sldId id="257" r:id="rId10"/>
    <p:sldId id="256" r:id="rId11"/>
    <p:sldId id="294" r:id="rId12"/>
    <p:sldId id="262" r:id="rId13"/>
    <p:sldId id="267" r:id="rId14"/>
    <p:sldId id="268" r:id="rId15"/>
    <p:sldId id="271" r:id="rId16"/>
    <p:sldId id="272" r:id="rId17"/>
    <p:sldId id="273" r:id="rId18"/>
    <p:sldId id="274" r:id="rId19"/>
    <p:sldId id="290" r:id="rId20"/>
    <p:sldId id="263" r:id="rId21"/>
    <p:sldId id="261" r:id="rId22"/>
    <p:sldId id="260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5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AB21E-7591-4997-89A2-7CF862E57F26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C7016-5D66-4D01-BBCB-234200F3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9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3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১ </a:t>
            </a:r>
            <a:r>
              <a:rPr lang="en-US" dirty="0" err="1"/>
              <a:t>থেকে</a:t>
            </a:r>
            <a:r>
              <a:rPr lang="en-US" baseline="0" dirty="0"/>
              <a:t> ৩০</a:t>
            </a:r>
            <a:r>
              <a:rPr lang="en-US" dirty="0"/>
              <a:t> </a:t>
            </a:r>
            <a:r>
              <a:rPr lang="en-US" dirty="0" err="1"/>
              <a:t>পর্যন্ত</a:t>
            </a:r>
            <a:r>
              <a:rPr lang="en-US" baseline="0" dirty="0"/>
              <a:t> </a:t>
            </a:r>
            <a:r>
              <a:rPr lang="en-US" baseline="0" dirty="0" err="1"/>
              <a:t>প্রতিটি</a:t>
            </a:r>
            <a:r>
              <a:rPr lang="en-US" baseline="0" dirty="0"/>
              <a:t> </a:t>
            </a:r>
            <a:r>
              <a:rPr lang="en-US" baseline="0" dirty="0" err="1"/>
              <a:t>কৃষি</a:t>
            </a:r>
            <a:r>
              <a:rPr lang="en-US" baseline="0" dirty="0"/>
              <a:t> </a:t>
            </a:r>
            <a:r>
              <a:rPr lang="en-US" baseline="0" dirty="0" err="1"/>
              <a:t>অঞ্চল</a:t>
            </a:r>
            <a:r>
              <a:rPr lang="en-US" baseline="0" dirty="0"/>
              <a:t> </a:t>
            </a:r>
            <a:r>
              <a:rPr lang="en-US" baseline="0" dirty="0" err="1"/>
              <a:t>ট্রিগারের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এছাড়া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মানচিত্রে</a:t>
            </a:r>
            <a:r>
              <a:rPr lang="en-US" baseline="0" dirty="0"/>
              <a:t> </a:t>
            </a:r>
            <a:r>
              <a:rPr lang="en-US" baseline="0" dirty="0" err="1"/>
              <a:t>অঞ্চলগুলো</a:t>
            </a:r>
            <a:r>
              <a:rPr lang="en-US" baseline="0" dirty="0"/>
              <a:t> </a:t>
            </a:r>
            <a:r>
              <a:rPr lang="en-US" baseline="0" dirty="0" err="1"/>
              <a:t>ভিন্ন</a:t>
            </a:r>
            <a:r>
              <a:rPr lang="en-US" baseline="0" dirty="0"/>
              <a:t> </a:t>
            </a:r>
            <a:r>
              <a:rPr lang="en-US" baseline="0" dirty="0" err="1"/>
              <a:t>ভিন্ন</a:t>
            </a:r>
            <a:r>
              <a:rPr lang="en-US" baseline="0" dirty="0"/>
              <a:t> </a:t>
            </a:r>
            <a:r>
              <a:rPr lang="en-US" baseline="0" dirty="0" err="1"/>
              <a:t>রঙেও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। </a:t>
            </a:r>
            <a:r>
              <a:rPr lang="en-US" baseline="0" dirty="0" err="1"/>
              <a:t>অঞ্চল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চিহ্নিত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সংক্ষিপ্ত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7016-5D66-4D01-BBCB-234200F3D3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BAC-A24F-4BED-A92C-BACDAFDE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2F0-B529-435D-95D4-B22DBC461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9162-DB49-4DFC-99B2-6F15655AC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BAC-A24F-4BED-A92C-BACDAFDE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952-36B1-4CB2-9B49-D117E92FC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918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83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7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7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9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1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4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4DB9-29BA-4676-B673-271BE0F6B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3478-0136-49B3-9069-02DB6A5CD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9AD-734D-4DC6-8D76-2C4630F5F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4064-3F11-4E7E-A286-7B0438830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D768-C841-476F-82D0-272CB40DE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120C-9C63-4A8D-BE60-049E54BFF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952-36B1-4CB2-9B49-D117E92FC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775"/>
            </a:lvl1pPr>
            <a:lvl2pPr marL="391866" indent="0">
              <a:buNone/>
              <a:defRPr sz="2400"/>
            </a:lvl2pPr>
            <a:lvl3pPr marL="783732" indent="0">
              <a:buNone/>
              <a:defRPr sz="2025"/>
            </a:lvl3pPr>
            <a:lvl4pPr marL="1175598" indent="0">
              <a:buNone/>
              <a:defRPr sz="1725"/>
            </a:lvl4pPr>
            <a:lvl5pPr marL="1567465" indent="0">
              <a:buNone/>
              <a:defRPr sz="1725"/>
            </a:lvl5pPr>
            <a:lvl6pPr marL="1959331" indent="0">
              <a:buNone/>
              <a:defRPr sz="1725"/>
            </a:lvl6pPr>
            <a:lvl7pPr marL="2351197" indent="0">
              <a:buNone/>
              <a:defRPr sz="1725"/>
            </a:lvl7pPr>
            <a:lvl8pPr marL="2743063" indent="0">
              <a:buNone/>
              <a:defRPr sz="1725"/>
            </a:lvl8pPr>
            <a:lvl9pPr marL="3134929" indent="0">
              <a:buNone/>
              <a:defRPr sz="17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01E-7008-4A7A-BDC8-BDB1EC65D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2F0-B529-435D-95D4-B22DBC461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9162-DB49-4DFC-99B2-6F15655AC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BAC-A24F-4BED-A92C-BACDAFDE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952-36B1-4CB2-9B49-D117E92FC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918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83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7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7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9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1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4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4DB9-29BA-4676-B673-271BE0F6B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3478-0136-49B3-9069-02DB6A5CD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9AD-734D-4DC6-8D76-2C4630F5F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4064-3F11-4E7E-A286-7B0438830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D768-C841-476F-82D0-272CB40DE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918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83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7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7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9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1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4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4DB9-29BA-4676-B673-271BE0F6B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120C-9C63-4A8D-BE60-049E54BFF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775"/>
            </a:lvl1pPr>
            <a:lvl2pPr marL="391866" indent="0">
              <a:buNone/>
              <a:defRPr sz="2400"/>
            </a:lvl2pPr>
            <a:lvl3pPr marL="783732" indent="0">
              <a:buNone/>
              <a:defRPr sz="2025"/>
            </a:lvl3pPr>
            <a:lvl4pPr marL="1175598" indent="0">
              <a:buNone/>
              <a:defRPr sz="1725"/>
            </a:lvl4pPr>
            <a:lvl5pPr marL="1567465" indent="0">
              <a:buNone/>
              <a:defRPr sz="1725"/>
            </a:lvl5pPr>
            <a:lvl6pPr marL="1959331" indent="0">
              <a:buNone/>
              <a:defRPr sz="1725"/>
            </a:lvl6pPr>
            <a:lvl7pPr marL="2351197" indent="0">
              <a:buNone/>
              <a:defRPr sz="1725"/>
            </a:lvl7pPr>
            <a:lvl8pPr marL="2743063" indent="0">
              <a:buNone/>
              <a:defRPr sz="1725"/>
            </a:lvl8pPr>
            <a:lvl9pPr marL="3134929" indent="0">
              <a:buNone/>
              <a:defRPr sz="17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01E-7008-4A7A-BDC8-BDB1EC65D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2F0-B529-435D-95D4-B22DBC461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9162-DB49-4DFC-99B2-6F15655AC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BAC-A24F-4BED-A92C-BACDAFDE91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952-36B1-4CB2-9B49-D117E92FC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918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83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7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74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9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1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4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4DB9-29BA-4676-B673-271BE0F6B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3478-0136-49B3-9069-02DB6A5CD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9AD-734D-4DC6-8D76-2C4630F5F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4064-3F11-4E7E-A286-7B0438830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4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3478-0136-49B3-9069-02DB6A5CD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D768-C841-476F-82D0-272CB40DE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120C-9C63-4A8D-BE60-049E54BFF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775"/>
            </a:lvl1pPr>
            <a:lvl2pPr marL="391866" indent="0">
              <a:buNone/>
              <a:defRPr sz="2400"/>
            </a:lvl2pPr>
            <a:lvl3pPr marL="783732" indent="0">
              <a:buNone/>
              <a:defRPr sz="2025"/>
            </a:lvl3pPr>
            <a:lvl4pPr marL="1175598" indent="0">
              <a:buNone/>
              <a:defRPr sz="1725"/>
            </a:lvl4pPr>
            <a:lvl5pPr marL="1567465" indent="0">
              <a:buNone/>
              <a:defRPr sz="1725"/>
            </a:lvl5pPr>
            <a:lvl6pPr marL="1959331" indent="0">
              <a:buNone/>
              <a:defRPr sz="1725"/>
            </a:lvl6pPr>
            <a:lvl7pPr marL="2351197" indent="0">
              <a:buNone/>
              <a:defRPr sz="1725"/>
            </a:lvl7pPr>
            <a:lvl8pPr marL="2743063" indent="0">
              <a:buNone/>
              <a:defRPr sz="1725"/>
            </a:lvl8pPr>
            <a:lvl9pPr marL="3134929" indent="0">
              <a:buNone/>
              <a:defRPr sz="17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01E-7008-4A7A-BDC8-BDB1EC65D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2F0-B529-435D-95D4-B22DBC461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9162-DB49-4DFC-99B2-6F15655AC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5DA-8F76-4901-8F94-040BD3CE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067-CBA0-482D-9E1B-063AF47ED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8271-9DBD-4FBE-BF9C-D58ED7562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A48C-6F24-4B33-BEA2-9850F635C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11D9-D22D-4D13-8DCE-FC22513D1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91866" indent="0">
              <a:buNone/>
              <a:defRPr sz="1725" b="1"/>
            </a:lvl2pPr>
            <a:lvl3pPr marL="783732" indent="0">
              <a:buNone/>
              <a:defRPr sz="1575" b="1"/>
            </a:lvl3pPr>
            <a:lvl4pPr marL="1175598" indent="0">
              <a:buNone/>
              <a:defRPr sz="1350" b="1"/>
            </a:lvl4pPr>
            <a:lvl5pPr marL="1567465" indent="0">
              <a:buNone/>
              <a:defRPr sz="1350" b="1"/>
            </a:lvl5pPr>
            <a:lvl6pPr marL="1959331" indent="0">
              <a:buNone/>
              <a:defRPr sz="1350" b="1"/>
            </a:lvl6pPr>
            <a:lvl7pPr marL="2351197" indent="0">
              <a:buNone/>
              <a:defRPr sz="1350" b="1"/>
            </a:lvl7pPr>
            <a:lvl8pPr marL="2743063" indent="0">
              <a:buNone/>
              <a:defRPr sz="1350" b="1"/>
            </a:lvl8pPr>
            <a:lvl9pPr marL="313492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9AD-734D-4DC6-8D76-2C4630F5F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6D02-E4E7-460B-B65D-F3C7AAE7F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0DF8-2BDF-4E45-8152-4765232D6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D81D-3F0F-4FF6-949D-271319CE1B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8728-D6AE-4676-B597-495E48527F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B49-5CE4-44BF-9DAC-57A77425F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0A3C-AB50-4714-9947-E3C04521D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4064-3F11-4E7E-A286-7B0438830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18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48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5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D768-C841-476F-82D0-272CB40DE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2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120C-9C63-4A8D-BE60-049E54BFF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8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6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23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98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062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0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3782-E23A-4966-BA73-CB0E4C45117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DD2-7F0A-4ADD-B654-6B0EA5E5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2775"/>
            </a:lvl1pPr>
            <a:lvl2pPr marL="391866" indent="0">
              <a:buNone/>
              <a:defRPr sz="2400"/>
            </a:lvl2pPr>
            <a:lvl3pPr marL="783732" indent="0">
              <a:buNone/>
              <a:defRPr sz="2025"/>
            </a:lvl3pPr>
            <a:lvl4pPr marL="1175598" indent="0">
              <a:buNone/>
              <a:defRPr sz="1725"/>
            </a:lvl4pPr>
            <a:lvl5pPr marL="1567465" indent="0">
              <a:buNone/>
              <a:defRPr sz="1725"/>
            </a:lvl5pPr>
            <a:lvl6pPr marL="1959331" indent="0">
              <a:buNone/>
              <a:defRPr sz="1725"/>
            </a:lvl6pPr>
            <a:lvl7pPr marL="2351197" indent="0">
              <a:buNone/>
              <a:defRPr sz="1725"/>
            </a:lvl7pPr>
            <a:lvl8pPr marL="2743063" indent="0">
              <a:buNone/>
              <a:defRPr sz="1725"/>
            </a:lvl8pPr>
            <a:lvl9pPr marL="3134929" indent="0">
              <a:buNone/>
              <a:defRPr sz="17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50"/>
            </a:lvl2pPr>
            <a:lvl3pPr marL="783732" indent="0">
              <a:buNone/>
              <a:defRPr sz="825"/>
            </a:lvl3pPr>
            <a:lvl4pPr marL="1175598" indent="0">
              <a:buNone/>
              <a:defRPr sz="750"/>
            </a:lvl4pPr>
            <a:lvl5pPr marL="1567465" indent="0">
              <a:buNone/>
              <a:defRPr sz="750"/>
            </a:lvl5pPr>
            <a:lvl6pPr marL="1959331" indent="0">
              <a:buNone/>
              <a:defRPr sz="750"/>
            </a:lvl6pPr>
            <a:lvl7pPr marL="2351197" indent="0">
              <a:buNone/>
              <a:defRPr sz="750"/>
            </a:lvl7pPr>
            <a:lvl8pPr marL="2743063" indent="0">
              <a:buNone/>
              <a:defRPr sz="750"/>
            </a:lvl8pPr>
            <a:lvl9pPr marL="31349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01E-7008-4A7A-BDC8-BDB1EC65D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8996C53B-71EC-4AC1-9EBC-DE34A2DCB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783732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783732" rtl="0" eaLnBrk="1" latinLnBrk="0" hangingPunct="1">
        <a:spcBef>
          <a:spcPct val="20000"/>
        </a:spcBef>
        <a:buFont typeface="Arial" pitchFamily="34" charset="0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7837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195933" algn="l" defTabSz="783732" rtl="0" eaLnBrk="1" latinLnBrk="0" hangingPunct="1">
        <a:spcBef>
          <a:spcPct val="20000"/>
        </a:spcBef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783732" rtl="0" eaLnBrk="1" latinLnBrk="0" hangingPunct="1">
        <a:spcBef>
          <a:spcPct val="20000"/>
        </a:spcBef>
        <a:buFont typeface="Arial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5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8996C53B-71EC-4AC1-9EBC-DE34A2DCB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783732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783732" rtl="0" eaLnBrk="1" latinLnBrk="0" hangingPunct="1">
        <a:spcBef>
          <a:spcPct val="20000"/>
        </a:spcBef>
        <a:buFont typeface="Arial" pitchFamily="34" charset="0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7837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195933" algn="l" defTabSz="783732" rtl="0" eaLnBrk="1" latinLnBrk="0" hangingPunct="1">
        <a:spcBef>
          <a:spcPct val="20000"/>
        </a:spcBef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783732" rtl="0" eaLnBrk="1" latinLnBrk="0" hangingPunct="1">
        <a:spcBef>
          <a:spcPct val="20000"/>
        </a:spcBef>
        <a:buFont typeface="Arial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5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8996C53B-71EC-4AC1-9EBC-DE34A2DCB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783732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783732" rtl="0" eaLnBrk="1" latinLnBrk="0" hangingPunct="1">
        <a:spcBef>
          <a:spcPct val="20000"/>
        </a:spcBef>
        <a:buFont typeface="Arial" pitchFamily="34" charset="0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7837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195933" algn="l" defTabSz="783732" rtl="0" eaLnBrk="1" latinLnBrk="0" hangingPunct="1">
        <a:spcBef>
          <a:spcPct val="20000"/>
        </a:spcBef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783732" rtl="0" eaLnBrk="1" latinLnBrk="0" hangingPunct="1">
        <a:spcBef>
          <a:spcPct val="20000"/>
        </a:spcBef>
        <a:buFont typeface="Arial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5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8996C53B-71EC-4AC1-9EBC-DE34A2DCB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783732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783732" rtl="0" eaLnBrk="1" latinLnBrk="0" hangingPunct="1">
        <a:spcBef>
          <a:spcPct val="20000"/>
        </a:spcBef>
        <a:buFont typeface="Arial" pitchFamily="34" charset="0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7837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195933" algn="l" defTabSz="783732" rtl="0" eaLnBrk="1" latinLnBrk="0" hangingPunct="1">
        <a:spcBef>
          <a:spcPct val="20000"/>
        </a:spcBef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783732" rtl="0" eaLnBrk="1" latinLnBrk="0" hangingPunct="1">
        <a:spcBef>
          <a:spcPct val="20000"/>
        </a:spcBef>
        <a:buFont typeface="Arial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5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4C3F-40DD-47EB-96DE-2F7F495BCE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83732"/>
            <a:fld id="{8996C53B-71EC-4AC1-9EBC-DE34A2DCB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83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83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5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83732"/>
            <a:fld id="{8996C53B-71EC-4AC1-9EBC-DE34A2DCB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6/4/2026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83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783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771" y="1580606"/>
            <a:ext cx="7641772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3800" b="1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79764" y="179321"/>
            <a:ext cx="646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পানিফল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07735" y="1108051"/>
            <a:ext cx="5641932" cy="105250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79764" y="2442950"/>
            <a:ext cx="3193577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2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2805" y="2442951"/>
            <a:ext cx="3193577" cy="3216572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761" b="-2706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3071" y="172481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0221" y="287514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0251" y="250404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57" y="234707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95599" y="256181"/>
            <a:ext cx="646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07735" y="1108051"/>
            <a:ext cx="5641932" cy="105250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55771" y="2442950"/>
            <a:ext cx="3191256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264" r="-217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2805" y="2442951"/>
            <a:ext cx="3193577" cy="321657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847" y="182289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3899" y="225130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3899" y="194176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6789" y="225130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0261" y="2929142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7373" y="184033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95599" y="351181"/>
            <a:ext cx="646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চিনাবাদাম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48360" y="1108051"/>
            <a:ext cx="6120408" cy="105250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defTabSz="783732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চরাঞ্চল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79764" y="2442950"/>
            <a:ext cx="3193577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2805" y="2442951"/>
            <a:ext cx="3193577" cy="321657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9369" y="3368903"/>
            <a:ext cx="322832" cy="339497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7243" y="3711739"/>
            <a:ext cx="322832" cy="339497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3069" y="2848203"/>
            <a:ext cx="322832" cy="339497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803" y="2273201"/>
            <a:ext cx="322832" cy="339497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387817" y="408218"/>
            <a:ext cx="431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২৮.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45178" y="1169906"/>
            <a:ext cx="5383882" cy="105250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তেজগাঁও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55771" y="2442950"/>
            <a:ext cx="3191256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2805" y="2442951"/>
            <a:ext cx="3193577" cy="321657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9437" y="265144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1340" y="2811882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3978" y="220520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3205" y="342899"/>
            <a:ext cx="2749739" cy="1028700"/>
          </a:xfrm>
        </p:spPr>
        <p:txBody>
          <a:bodyPr>
            <a:normAutofit fontScale="90000"/>
          </a:bodyPr>
          <a:lstStyle/>
          <a:p>
            <a:r>
              <a:rPr lang="en-US" sz="45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55788" y="4789089"/>
            <a:ext cx="9080424" cy="12978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82" y="614149"/>
            <a:ext cx="8011236" cy="409305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6160" y="424991"/>
            <a:ext cx="2743200" cy="9032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2417" y="1545022"/>
            <a:ext cx="9530687" cy="484285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 algn="just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899" y="264695"/>
            <a:ext cx="11559653" cy="634365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3732"/>
            <a:endParaRPr lang="en-US" sz="1575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84250" y="1753314"/>
            <a:ext cx="2418949" cy="8001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5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9019" y="3241678"/>
            <a:ext cx="9089412" cy="11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অঞ্চলগুলো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9307" y="136478"/>
            <a:ext cx="11805314" cy="6584998"/>
          </a:xfrm>
          <a:custGeom>
            <a:avLst/>
            <a:gdLst>
              <a:gd name="connsiteX0" fmla="*/ 1405719 w 11682483"/>
              <a:gd name="connsiteY0" fmla="*/ 1206121 h 6583339"/>
              <a:gd name="connsiteX1" fmla="*/ 1569492 w 11682483"/>
              <a:gd name="connsiteY1" fmla="*/ 1274360 h 6583339"/>
              <a:gd name="connsiteX2" fmla="*/ 1624083 w 11682483"/>
              <a:gd name="connsiteY2" fmla="*/ 1288008 h 6583339"/>
              <a:gd name="connsiteX3" fmla="*/ 1801504 w 11682483"/>
              <a:gd name="connsiteY3" fmla="*/ 1342599 h 6583339"/>
              <a:gd name="connsiteX4" fmla="*/ 1897039 w 11682483"/>
              <a:gd name="connsiteY4" fmla="*/ 1383542 h 6583339"/>
              <a:gd name="connsiteX5" fmla="*/ 1992573 w 11682483"/>
              <a:gd name="connsiteY5" fmla="*/ 1438133 h 6583339"/>
              <a:gd name="connsiteX6" fmla="*/ 2129050 w 11682483"/>
              <a:gd name="connsiteY6" fmla="*/ 1451781 h 6583339"/>
              <a:gd name="connsiteX7" fmla="*/ 2279176 w 11682483"/>
              <a:gd name="connsiteY7" fmla="*/ 1492724 h 6583339"/>
              <a:gd name="connsiteX8" fmla="*/ 2415653 w 11682483"/>
              <a:gd name="connsiteY8" fmla="*/ 1506372 h 6583339"/>
              <a:gd name="connsiteX9" fmla="*/ 2661313 w 11682483"/>
              <a:gd name="connsiteY9" fmla="*/ 1574611 h 6583339"/>
              <a:gd name="connsiteX10" fmla="*/ 2702256 w 11682483"/>
              <a:gd name="connsiteY10" fmla="*/ 1588258 h 6583339"/>
              <a:gd name="connsiteX11" fmla="*/ 2988859 w 11682483"/>
              <a:gd name="connsiteY11" fmla="*/ 1601906 h 6583339"/>
              <a:gd name="connsiteX12" fmla="*/ 3370997 w 11682483"/>
              <a:gd name="connsiteY12" fmla="*/ 1670145 h 6583339"/>
              <a:gd name="connsiteX13" fmla="*/ 3507474 w 11682483"/>
              <a:gd name="connsiteY13" fmla="*/ 1711088 h 6583339"/>
              <a:gd name="connsiteX14" fmla="*/ 3848668 w 11682483"/>
              <a:gd name="connsiteY14" fmla="*/ 1752031 h 6583339"/>
              <a:gd name="connsiteX15" fmla="*/ 3985146 w 11682483"/>
              <a:gd name="connsiteY15" fmla="*/ 1820270 h 6583339"/>
              <a:gd name="connsiteX16" fmla="*/ 4080680 w 11682483"/>
              <a:gd name="connsiteY16" fmla="*/ 1833918 h 6583339"/>
              <a:gd name="connsiteX17" fmla="*/ 4326340 w 11682483"/>
              <a:gd name="connsiteY17" fmla="*/ 1915805 h 6583339"/>
              <a:gd name="connsiteX18" fmla="*/ 4462818 w 11682483"/>
              <a:gd name="connsiteY18" fmla="*/ 1943100 h 6583339"/>
              <a:gd name="connsiteX19" fmla="*/ 4572000 w 11682483"/>
              <a:gd name="connsiteY19" fmla="*/ 1956748 h 6583339"/>
              <a:gd name="connsiteX20" fmla="*/ 4667534 w 11682483"/>
              <a:gd name="connsiteY20" fmla="*/ 1970396 h 6583339"/>
              <a:gd name="connsiteX21" fmla="*/ 4776716 w 11682483"/>
              <a:gd name="connsiteY21" fmla="*/ 1984043 h 6583339"/>
              <a:gd name="connsiteX22" fmla="*/ 4872250 w 11682483"/>
              <a:gd name="connsiteY22" fmla="*/ 1997691 h 6583339"/>
              <a:gd name="connsiteX23" fmla="*/ 4926842 w 11682483"/>
              <a:gd name="connsiteY23" fmla="*/ 2011339 h 6583339"/>
              <a:gd name="connsiteX24" fmla="*/ 5104262 w 11682483"/>
              <a:gd name="connsiteY24" fmla="*/ 2024987 h 6583339"/>
              <a:gd name="connsiteX25" fmla="*/ 5145206 w 11682483"/>
              <a:gd name="connsiteY25" fmla="*/ 2052282 h 6583339"/>
              <a:gd name="connsiteX26" fmla="*/ 5158853 w 11682483"/>
              <a:gd name="connsiteY26" fmla="*/ 2093226 h 6583339"/>
              <a:gd name="connsiteX27" fmla="*/ 5172501 w 11682483"/>
              <a:gd name="connsiteY27" fmla="*/ 2216055 h 6583339"/>
              <a:gd name="connsiteX28" fmla="*/ 5117910 w 11682483"/>
              <a:gd name="connsiteY28" fmla="*/ 2516306 h 6583339"/>
              <a:gd name="connsiteX29" fmla="*/ 5063319 w 11682483"/>
              <a:gd name="connsiteY29" fmla="*/ 2557249 h 6583339"/>
              <a:gd name="connsiteX30" fmla="*/ 5008728 w 11682483"/>
              <a:gd name="connsiteY30" fmla="*/ 2639136 h 6583339"/>
              <a:gd name="connsiteX31" fmla="*/ 4967785 w 11682483"/>
              <a:gd name="connsiteY31" fmla="*/ 2707375 h 6583339"/>
              <a:gd name="connsiteX32" fmla="*/ 4872250 w 11682483"/>
              <a:gd name="connsiteY32" fmla="*/ 2775614 h 6583339"/>
              <a:gd name="connsiteX33" fmla="*/ 4831307 w 11682483"/>
              <a:gd name="connsiteY33" fmla="*/ 2871148 h 6583339"/>
              <a:gd name="connsiteX34" fmla="*/ 4776716 w 11682483"/>
              <a:gd name="connsiteY34" fmla="*/ 2925739 h 6583339"/>
              <a:gd name="connsiteX35" fmla="*/ 4626591 w 11682483"/>
              <a:gd name="connsiteY35" fmla="*/ 3021273 h 6583339"/>
              <a:gd name="connsiteX36" fmla="*/ 4544704 w 11682483"/>
              <a:gd name="connsiteY36" fmla="*/ 3157751 h 6583339"/>
              <a:gd name="connsiteX37" fmla="*/ 4449170 w 11682483"/>
              <a:gd name="connsiteY37" fmla="*/ 3212342 h 6583339"/>
              <a:gd name="connsiteX38" fmla="*/ 3998794 w 11682483"/>
              <a:gd name="connsiteY38" fmla="*/ 3389763 h 6583339"/>
              <a:gd name="connsiteX39" fmla="*/ 3875964 w 11682483"/>
              <a:gd name="connsiteY39" fmla="*/ 3444354 h 6583339"/>
              <a:gd name="connsiteX40" fmla="*/ 3684895 w 11682483"/>
              <a:gd name="connsiteY40" fmla="*/ 3526240 h 6583339"/>
              <a:gd name="connsiteX41" fmla="*/ 3480179 w 11682483"/>
              <a:gd name="connsiteY41" fmla="*/ 3621775 h 6583339"/>
              <a:gd name="connsiteX42" fmla="*/ 3138985 w 11682483"/>
              <a:gd name="connsiteY42" fmla="*/ 3717309 h 6583339"/>
              <a:gd name="connsiteX43" fmla="*/ 3070746 w 11682483"/>
              <a:gd name="connsiteY43" fmla="*/ 3771900 h 6583339"/>
              <a:gd name="connsiteX44" fmla="*/ 2947916 w 11682483"/>
              <a:gd name="connsiteY44" fmla="*/ 3812843 h 6583339"/>
              <a:gd name="connsiteX45" fmla="*/ 2838734 w 11682483"/>
              <a:gd name="connsiteY45" fmla="*/ 3853787 h 6583339"/>
              <a:gd name="connsiteX46" fmla="*/ 2784143 w 11682483"/>
              <a:gd name="connsiteY46" fmla="*/ 3881082 h 6583339"/>
              <a:gd name="connsiteX47" fmla="*/ 2729552 w 11682483"/>
              <a:gd name="connsiteY47" fmla="*/ 3894730 h 6583339"/>
              <a:gd name="connsiteX48" fmla="*/ 2647665 w 11682483"/>
              <a:gd name="connsiteY48" fmla="*/ 3922026 h 6583339"/>
              <a:gd name="connsiteX49" fmla="*/ 2456597 w 11682483"/>
              <a:gd name="connsiteY49" fmla="*/ 3990264 h 6583339"/>
              <a:gd name="connsiteX50" fmla="*/ 2142698 w 11682483"/>
              <a:gd name="connsiteY50" fmla="*/ 4017560 h 6583339"/>
              <a:gd name="connsiteX51" fmla="*/ 1910686 w 11682483"/>
              <a:gd name="connsiteY51" fmla="*/ 4003912 h 6583339"/>
              <a:gd name="connsiteX52" fmla="*/ 1856095 w 11682483"/>
              <a:gd name="connsiteY52" fmla="*/ 3962969 h 6583339"/>
              <a:gd name="connsiteX53" fmla="*/ 1787856 w 11682483"/>
              <a:gd name="connsiteY53" fmla="*/ 3935673 h 6583339"/>
              <a:gd name="connsiteX54" fmla="*/ 1719618 w 11682483"/>
              <a:gd name="connsiteY54" fmla="*/ 3867434 h 6583339"/>
              <a:gd name="connsiteX55" fmla="*/ 1692322 w 11682483"/>
              <a:gd name="connsiteY55" fmla="*/ 3785548 h 6583339"/>
              <a:gd name="connsiteX56" fmla="*/ 1651379 w 11682483"/>
              <a:gd name="connsiteY56" fmla="*/ 3703661 h 6583339"/>
              <a:gd name="connsiteX57" fmla="*/ 1624083 w 11682483"/>
              <a:gd name="connsiteY57" fmla="*/ 3608127 h 6583339"/>
              <a:gd name="connsiteX58" fmla="*/ 1596788 w 11682483"/>
              <a:gd name="connsiteY58" fmla="*/ 3567184 h 6583339"/>
              <a:gd name="connsiteX59" fmla="*/ 1569492 w 11682483"/>
              <a:gd name="connsiteY59" fmla="*/ 3471649 h 6583339"/>
              <a:gd name="connsiteX60" fmla="*/ 1665027 w 11682483"/>
              <a:gd name="connsiteY60" fmla="*/ 3185046 h 6583339"/>
              <a:gd name="connsiteX61" fmla="*/ 1801504 w 11682483"/>
              <a:gd name="connsiteY61" fmla="*/ 3116808 h 6583339"/>
              <a:gd name="connsiteX62" fmla="*/ 1842447 w 11682483"/>
              <a:gd name="connsiteY62" fmla="*/ 3034921 h 6583339"/>
              <a:gd name="connsiteX63" fmla="*/ 1883391 w 11682483"/>
              <a:gd name="connsiteY63" fmla="*/ 3007626 h 6583339"/>
              <a:gd name="connsiteX64" fmla="*/ 2074459 w 11682483"/>
              <a:gd name="connsiteY64" fmla="*/ 2939387 h 6583339"/>
              <a:gd name="connsiteX65" fmla="*/ 2306471 w 11682483"/>
              <a:gd name="connsiteY65" fmla="*/ 2857500 h 6583339"/>
              <a:gd name="connsiteX66" fmla="*/ 2524836 w 11682483"/>
              <a:gd name="connsiteY66" fmla="*/ 2816557 h 6583339"/>
              <a:gd name="connsiteX67" fmla="*/ 2661313 w 11682483"/>
              <a:gd name="connsiteY67" fmla="*/ 2857500 h 6583339"/>
              <a:gd name="connsiteX68" fmla="*/ 2906973 w 11682483"/>
              <a:gd name="connsiteY68" fmla="*/ 2966682 h 6583339"/>
              <a:gd name="connsiteX69" fmla="*/ 3043450 w 11682483"/>
              <a:gd name="connsiteY69" fmla="*/ 3089512 h 6583339"/>
              <a:gd name="connsiteX70" fmla="*/ 3248167 w 11682483"/>
              <a:gd name="connsiteY70" fmla="*/ 3198694 h 6583339"/>
              <a:gd name="connsiteX71" fmla="*/ 3384645 w 11682483"/>
              <a:gd name="connsiteY71" fmla="*/ 3403411 h 6583339"/>
              <a:gd name="connsiteX72" fmla="*/ 3507474 w 11682483"/>
              <a:gd name="connsiteY72" fmla="*/ 3539888 h 6583339"/>
              <a:gd name="connsiteX73" fmla="*/ 3807725 w 11682483"/>
              <a:gd name="connsiteY73" fmla="*/ 3935673 h 6583339"/>
              <a:gd name="connsiteX74" fmla="*/ 3944203 w 11682483"/>
              <a:gd name="connsiteY74" fmla="*/ 4031208 h 6583339"/>
              <a:gd name="connsiteX75" fmla="*/ 3985146 w 11682483"/>
              <a:gd name="connsiteY75" fmla="*/ 4126742 h 6583339"/>
              <a:gd name="connsiteX76" fmla="*/ 4094328 w 11682483"/>
              <a:gd name="connsiteY76" fmla="*/ 4290515 h 6583339"/>
              <a:gd name="connsiteX77" fmla="*/ 4189862 w 11682483"/>
              <a:gd name="connsiteY77" fmla="*/ 4440640 h 6583339"/>
              <a:gd name="connsiteX78" fmla="*/ 4285397 w 11682483"/>
              <a:gd name="connsiteY78" fmla="*/ 4536175 h 6583339"/>
              <a:gd name="connsiteX79" fmla="*/ 4299045 w 11682483"/>
              <a:gd name="connsiteY79" fmla="*/ 4577118 h 6583339"/>
              <a:gd name="connsiteX80" fmla="*/ 4394579 w 11682483"/>
              <a:gd name="connsiteY80" fmla="*/ 4590766 h 6583339"/>
              <a:gd name="connsiteX81" fmla="*/ 4503761 w 11682483"/>
              <a:gd name="connsiteY81" fmla="*/ 4618061 h 6583339"/>
              <a:gd name="connsiteX82" fmla="*/ 4967785 w 11682483"/>
              <a:gd name="connsiteY82" fmla="*/ 4549823 h 6583339"/>
              <a:gd name="connsiteX83" fmla="*/ 5186149 w 11682483"/>
              <a:gd name="connsiteY83" fmla="*/ 4440640 h 6583339"/>
              <a:gd name="connsiteX84" fmla="*/ 5295331 w 11682483"/>
              <a:gd name="connsiteY84" fmla="*/ 4399697 h 6583339"/>
              <a:gd name="connsiteX85" fmla="*/ 5445456 w 11682483"/>
              <a:gd name="connsiteY85" fmla="*/ 4276867 h 6583339"/>
              <a:gd name="connsiteX86" fmla="*/ 5704764 w 11682483"/>
              <a:gd name="connsiteY86" fmla="*/ 3949321 h 6583339"/>
              <a:gd name="connsiteX87" fmla="*/ 5895833 w 11682483"/>
              <a:gd name="connsiteY87" fmla="*/ 3785548 h 6583339"/>
              <a:gd name="connsiteX88" fmla="*/ 6305265 w 11682483"/>
              <a:gd name="connsiteY88" fmla="*/ 3335172 h 6583339"/>
              <a:gd name="connsiteX89" fmla="*/ 6469039 w 11682483"/>
              <a:gd name="connsiteY89" fmla="*/ 3034921 h 6583339"/>
              <a:gd name="connsiteX90" fmla="*/ 6578221 w 11682483"/>
              <a:gd name="connsiteY90" fmla="*/ 2925739 h 6583339"/>
              <a:gd name="connsiteX91" fmla="*/ 6591868 w 11682483"/>
              <a:gd name="connsiteY91" fmla="*/ 2830205 h 6583339"/>
              <a:gd name="connsiteX92" fmla="*/ 6591868 w 11682483"/>
              <a:gd name="connsiteY92" fmla="*/ 2680079 h 6583339"/>
              <a:gd name="connsiteX93" fmla="*/ 6482686 w 11682483"/>
              <a:gd name="connsiteY93" fmla="*/ 2639136 h 6583339"/>
              <a:gd name="connsiteX94" fmla="*/ 6400800 w 11682483"/>
              <a:gd name="connsiteY94" fmla="*/ 2611840 h 6583339"/>
              <a:gd name="connsiteX95" fmla="*/ 6196083 w 11682483"/>
              <a:gd name="connsiteY95" fmla="*/ 2584545 h 6583339"/>
              <a:gd name="connsiteX96" fmla="*/ 5759355 w 11682483"/>
              <a:gd name="connsiteY96" fmla="*/ 2529954 h 6583339"/>
              <a:gd name="connsiteX97" fmla="*/ 5554639 w 11682483"/>
              <a:gd name="connsiteY97" fmla="*/ 2543602 h 6583339"/>
              <a:gd name="connsiteX98" fmla="*/ 5349922 w 11682483"/>
              <a:gd name="connsiteY98" fmla="*/ 2775614 h 6583339"/>
              <a:gd name="connsiteX99" fmla="*/ 5254388 w 11682483"/>
              <a:gd name="connsiteY99" fmla="*/ 2871148 h 6583339"/>
              <a:gd name="connsiteX100" fmla="*/ 5172501 w 11682483"/>
              <a:gd name="connsiteY100" fmla="*/ 2993978 h 6583339"/>
              <a:gd name="connsiteX101" fmla="*/ 5158853 w 11682483"/>
              <a:gd name="connsiteY101" fmla="*/ 3171399 h 6583339"/>
              <a:gd name="connsiteX102" fmla="*/ 5117910 w 11682483"/>
              <a:gd name="connsiteY102" fmla="*/ 3239637 h 6583339"/>
              <a:gd name="connsiteX103" fmla="*/ 5090615 w 11682483"/>
              <a:gd name="connsiteY103" fmla="*/ 3321524 h 6583339"/>
              <a:gd name="connsiteX104" fmla="*/ 5090615 w 11682483"/>
              <a:gd name="connsiteY104" fmla="*/ 3498945 h 6583339"/>
              <a:gd name="connsiteX105" fmla="*/ 5131558 w 11682483"/>
              <a:gd name="connsiteY105" fmla="*/ 3580831 h 6583339"/>
              <a:gd name="connsiteX106" fmla="*/ 5254388 w 11682483"/>
              <a:gd name="connsiteY106" fmla="*/ 3812843 h 6583339"/>
              <a:gd name="connsiteX107" fmla="*/ 5281683 w 11682483"/>
              <a:gd name="connsiteY107" fmla="*/ 3853787 h 6583339"/>
              <a:gd name="connsiteX108" fmla="*/ 5349922 w 11682483"/>
              <a:gd name="connsiteY108" fmla="*/ 3894730 h 6583339"/>
              <a:gd name="connsiteX109" fmla="*/ 5459104 w 11682483"/>
              <a:gd name="connsiteY109" fmla="*/ 3976617 h 6583339"/>
              <a:gd name="connsiteX110" fmla="*/ 5568286 w 11682483"/>
              <a:gd name="connsiteY110" fmla="*/ 4058503 h 6583339"/>
              <a:gd name="connsiteX111" fmla="*/ 5704764 w 11682483"/>
              <a:gd name="connsiteY111" fmla="*/ 4154037 h 6583339"/>
              <a:gd name="connsiteX112" fmla="*/ 5841242 w 11682483"/>
              <a:gd name="connsiteY112" fmla="*/ 4263220 h 6583339"/>
              <a:gd name="connsiteX113" fmla="*/ 6196083 w 11682483"/>
              <a:gd name="connsiteY113" fmla="*/ 4440640 h 6583339"/>
              <a:gd name="connsiteX114" fmla="*/ 6441743 w 11682483"/>
              <a:gd name="connsiteY114" fmla="*/ 4563470 h 6583339"/>
              <a:gd name="connsiteX115" fmla="*/ 6537277 w 11682483"/>
              <a:gd name="connsiteY115" fmla="*/ 4604414 h 6583339"/>
              <a:gd name="connsiteX116" fmla="*/ 6591868 w 11682483"/>
              <a:gd name="connsiteY116" fmla="*/ 4631709 h 6583339"/>
              <a:gd name="connsiteX117" fmla="*/ 6673755 w 11682483"/>
              <a:gd name="connsiteY117" fmla="*/ 4645357 h 6583339"/>
              <a:gd name="connsiteX118" fmla="*/ 6892119 w 11682483"/>
              <a:gd name="connsiteY118" fmla="*/ 4645357 h 6583339"/>
              <a:gd name="connsiteX119" fmla="*/ 6933062 w 11682483"/>
              <a:gd name="connsiteY119" fmla="*/ 4604414 h 6583339"/>
              <a:gd name="connsiteX120" fmla="*/ 7028597 w 11682483"/>
              <a:gd name="connsiteY120" fmla="*/ 4454288 h 6583339"/>
              <a:gd name="connsiteX121" fmla="*/ 7069540 w 11682483"/>
              <a:gd name="connsiteY121" fmla="*/ 4399697 h 6583339"/>
              <a:gd name="connsiteX122" fmla="*/ 7124131 w 11682483"/>
              <a:gd name="connsiteY122" fmla="*/ 4276867 h 6583339"/>
              <a:gd name="connsiteX123" fmla="*/ 7151427 w 11682483"/>
              <a:gd name="connsiteY123" fmla="*/ 4222276 h 6583339"/>
              <a:gd name="connsiteX124" fmla="*/ 7206018 w 11682483"/>
              <a:gd name="connsiteY124" fmla="*/ 4235924 h 6583339"/>
              <a:gd name="connsiteX125" fmla="*/ 7233313 w 11682483"/>
              <a:gd name="connsiteY125" fmla="*/ 4290515 h 6583339"/>
              <a:gd name="connsiteX126" fmla="*/ 7274256 w 11682483"/>
              <a:gd name="connsiteY126" fmla="*/ 4331458 h 6583339"/>
              <a:gd name="connsiteX127" fmla="*/ 7301552 w 11682483"/>
              <a:gd name="connsiteY127" fmla="*/ 4413345 h 6583339"/>
              <a:gd name="connsiteX128" fmla="*/ 7315200 w 11682483"/>
              <a:gd name="connsiteY128" fmla="*/ 4481584 h 6583339"/>
              <a:gd name="connsiteX129" fmla="*/ 7369791 w 11682483"/>
              <a:gd name="connsiteY129" fmla="*/ 4495231 h 6583339"/>
              <a:gd name="connsiteX130" fmla="*/ 7451677 w 11682483"/>
              <a:gd name="connsiteY130" fmla="*/ 4549823 h 6583339"/>
              <a:gd name="connsiteX131" fmla="*/ 7519916 w 11682483"/>
              <a:gd name="connsiteY131" fmla="*/ 4604414 h 6583339"/>
              <a:gd name="connsiteX132" fmla="*/ 7615450 w 11682483"/>
              <a:gd name="connsiteY132" fmla="*/ 4631709 h 6583339"/>
              <a:gd name="connsiteX133" fmla="*/ 7656394 w 11682483"/>
              <a:gd name="connsiteY133" fmla="*/ 4645357 h 6583339"/>
              <a:gd name="connsiteX134" fmla="*/ 7874758 w 11682483"/>
              <a:gd name="connsiteY134" fmla="*/ 4672652 h 6583339"/>
              <a:gd name="connsiteX135" fmla="*/ 8270543 w 11682483"/>
              <a:gd name="connsiteY135" fmla="*/ 4631709 h 6583339"/>
              <a:gd name="connsiteX136" fmla="*/ 8338782 w 11682483"/>
              <a:gd name="connsiteY136" fmla="*/ 4549823 h 6583339"/>
              <a:gd name="connsiteX137" fmla="*/ 8461612 w 11682483"/>
              <a:gd name="connsiteY137" fmla="*/ 4372402 h 6583339"/>
              <a:gd name="connsiteX138" fmla="*/ 8611737 w 11682483"/>
              <a:gd name="connsiteY138" fmla="*/ 4044855 h 6583339"/>
              <a:gd name="connsiteX139" fmla="*/ 8652680 w 11682483"/>
              <a:gd name="connsiteY139" fmla="*/ 3799196 h 6583339"/>
              <a:gd name="connsiteX140" fmla="*/ 8679976 w 11682483"/>
              <a:gd name="connsiteY140" fmla="*/ 3471649 h 6583339"/>
              <a:gd name="connsiteX141" fmla="*/ 8789158 w 11682483"/>
              <a:gd name="connsiteY141" fmla="*/ 3130455 h 6583339"/>
              <a:gd name="connsiteX142" fmla="*/ 8748215 w 11682483"/>
              <a:gd name="connsiteY142" fmla="*/ 2598193 h 6583339"/>
              <a:gd name="connsiteX143" fmla="*/ 8666328 w 11682483"/>
              <a:gd name="connsiteY143" fmla="*/ 2448067 h 6583339"/>
              <a:gd name="connsiteX144" fmla="*/ 8639033 w 11682483"/>
              <a:gd name="connsiteY144" fmla="*/ 2338885 h 6583339"/>
              <a:gd name="connsiteX145" fmla="*/ 8488907 w 11682483"/>
              <a:gd name="connsiteY145" fmla="*/ 2175112 h 6583339"/>
              <a:gd name="connsiteX146" fmla="*/ 8447964 w 11682483"/>
              <a:gd name="connsiteY146" fmla="*/ 2134169 h 6583339"/>
              <a:gd name="connsiteX147" fmla="*/ 8420668 w 11682483"/>
              <a:gd name="connsiteY147" fmla="*/ 2093226 h 6583339"/>
              <a:gd name="connsiteX148" fmla="*/ 8297839 w 11682483"/>
              <a:gd name="connsiteY148" fmla="*/ 2052282 h 6583339"/>
              <a:gd name="connsiteX149" fmla="*/ 8202304 w 11682483"/>
              <a:gd name="connsiteY149" fmla="*/ 2216055 h 6583339"/>
              <a:gd name="connsiteX150" fmla="*/ 8079474 w 11682483"/>
              <a:gd name="connsiteY150" fmla="*/ 2475363 h 6583339"/>
              <a:gd name="connsiteX151" fmla="*/ 8120418 w 11682483"/>
              <a:gd name="connsiteY151" fmla="*/ 2912091 h 6583339"/>
              <a:gd name="connsiteX152" fmla="*/ 8202304 w 11682483"/>
              <a:gd name="connsiteY152" fmla="*/ 3034921 h 6583339"/>
              <a:gd name="connsiteX153" fmla="*/ 8256895 w 11682483"/>
              <a:gd name="connsiteY153" fmla="*/ 3116808 h 6583339"/>
              <a:gd name="connsiteX154" fmla="*/ 8311486 w 11682483"/>
              <a:gd name="connsiteY154" fmla="*/ 3225990 h 6583339"/>
              <a:gd name="connsiteX155" fmla="*/ 8352430 w 11682483"/>
              <a:gd name="connsiteY155" fmla="*/ 3239637 h 6583339"/>
              <a:gd name="connsiteX156" fmla="*/ 8420668 w 11682483"/>
              <a:gd name="connsiteY156" fmla="*/ 3280581 h 6583339"/>
              <a:gd name="connsiteX157" fmla="*/ 8543498 w 11682483"/>
              <a:gd name="connsiteY157" fmla="*/ 3335172 h 6583339"/>
              <a:gd name="connsiteX158" fmla="*/ 8639033 w 11682483"/>
              <a:gd name="connsiteY158" fmla="*/ 3417058 h 6583339"/>
              <a:gd name="connsiteX159" fmla="*/ 9075761 w 11682483"/>
              <a:gd name="connsiteY159" fmla="*/ 3458002 h 6583339"/>
              <a:gd name="connsiteX160" fmla="*/ 9171295 w 11682483"/>
              <a:gd name="connsiteY160" fmla="*/ 3444354 h 6583339"/>
              <a:gd name="connsiteX161" fmla="*/ 9389659 w 11682483"/>
              <a:gd name="connsiteY161" fmla="*/ 3321524 h 6583339"/>
              <a:gd name="connsiteX162" fmla="*/ 9444250 w 11682483"/>
              <a:gd name="connsiteY162" fmla="*/ 3253285 h 6583339"/>
              <a:gd name="connsiteX163" fmla="*/ 9471546 w 11682483"/>
              <a:gd name="connsiteY163" fmla="*/ 3185046 h 6583339"/>
              <a:gd name="connsiteX164" fmla="*/ 9512489 w 11682483"/>
              <a:gd name="connsiteY164" fmla="*/ 3116808 h 6583339"/>
              <a:gd name="connsiteX165" fmla="*/ 9580728 w 11682483"/>
              <a:gd name="connsiteY165" fmla="*/ 2871148 h 6583339"/>
              <a:gd name="connsiteX166" fmla="*/ 9594376 w 11682483"/>
              <a:gd name="connsiteY166" fmla="*/ 2789261 h 6583339"/>
              <a:gd name="connsiteX167" fmla="*/ 9662615 w 11682483"/>
              <a:gd name="connsiteY167" fmla="*/ 2625488 h 6583339"/>
              <a:gd name="connsiteX168" fmla="*/ 9689910 w 11682483"/>
              <a:gd name="connsiteY168" fmla="*/ 2529954 h 6583339"/>
              <a:gd name="connsiteX169" fmla="*/ 9758149 w 11682483"/>
              <a:gd name="connsiteY169" fmla="*/ 2598193 h 6583339"/>
              <a:gd name="connsiteX170" fmla="*/ 9771797 w 11682483"/>
              <a:gd name="connsiteY170" fmla="*/ 2680079 h 6583339"/>
              <a:gd name="connsiteX171" fmla="*/ 9840036 w 11682483"/>
              <a:gd name="connsiteY171" fmla="*/ 2953034 h 6583339"/>
              <a:gd name="connsiteX172" fmla="*/ 9799092 w 11682483"/>
              <a:gd name="connsiteY172" fmla="*/ 3294228 h 6583339"/>
              <a:gd name="connsiteX173" fmla="*/ 9853683 w 11682483"/>
              <a:gd name="connsiteY173" fmla="*/ 3539888 h 6583339"/>
              <a:gd name="connsiteX174" fmla="*/ 9962865 w 11682483"/>
              <a:gd name="connsiteY174" fmla="*/ 3662718 h 6583339"/>
              <a:gd name="connsiteX175" fmla="*/ 10031104 w 11682483"/>
              <a:gd name="connsiteY175" fmla="*/ 3703661 h 6583339"/>
              <a:gd name="connsiteX176" fmla="*/ 10358650 w 11682483"/>
              <a:gd name="connsiteY176" fmla="*/ 3826491 h 6583339"/>
              <a:gd name="connsiteX177" fmla="*/ 10454185 w 11682483"/>
              <a:gd name="connsiteY177" fmla="*/ 3867434 h 6583339"/>
              <a:gd name="connsiteX178" fmla="*/ 10481480 w 11682483"/>
              <a:gd name="connsiteY178" fmla="*/ 3812843 h 6583339"/>
              <a:gd name="connsiteX179" fmla="*/ 10495128 w 11682483"/>
              <a:gd name="connsiteY179" fmla="*/ 3771900 h 6583339"/>
              <a:gd name="connsiteX180" fmla="*/ 10522424 w 11682483"/>
              <a:gd name="connsiteY180" fmla="*/ 3812843 h 6583339"/>
              <a:gd name="connsiteX181" fmla="*/ 10549719 w 11682483"/>
              <a:gd name="connsiteY181" fmla="*/ 3908378 h 6583339"/>
              <a:gd name="connsiteX182" fmla="*/ 10590662 w 11682483"/>
              <a:gd name="connsiteY182" fmla="*/ 3949321 h 6583339"/>
              <a:gd name="connsiteX183" fmla="*/ 10672549 w 11682483"/>
              <a:gd name="connsiteY183" fmla="*/ 3990264 h 6583339"/>
              <a:gd name="connsiteX184" fmla="*/ 10686197 w 11682483"/>
              <a:gd name="connsiteY184" fmla="*/ 4058503 h 6583339"/>
              <a:gd name="connsiteX185" fmla="*/ 10399594 w 11682483"/>
              <a:gd name="connsiteY185" fmla="*/ 4467936 h 6583339"/>
              <a:gd name="connsiteX186" fmla="*/ 9567080 w 11682483"/>
              <a:gd name="connsiteY186" fmla="*/ 4931960 h 6583339"/>
              <a:gd name="connsiteX187" fmla="*/ 9034818 w 11682483"/>
              <a:gd name="connsiteY187" fmla="*/ 5204915 h 6583339"/>
              <a:gd name="connsiteX188" fmla="*/ 8993874 w 11682483"/>
              <a:gd name="connsiteY188" fmla="*/ 5232211 h 6583339"/>
              <a:gd name="connsiteX189" fmla="*/ 8679976 w 11682483"/>
              <a:gd name="connsiteY189" fmla="*/ 5300449 h 6583339"/>
              <a:gd name="connsiteX190" fmla="*/ 8529850 w 11682483"/>
              <a:gd name="connsiteY190" fmla="*/ 5286802 h 6583339"/>
              <a:gd name="connsiteX191" fmla="*/ 8516203 w 11682483"/>
              <a:gd name="connsiteY191" fmla="*/ 5245858 h 6583339"/>
              <a:gd name="connsiteX192" fmla="*/ 8652680 w 11682483"/>
              <a:gd name="connsiteY192" fmla="*/ 4809130 h 6583339"/>
              <a:gd name="connsiteX193" fmla="*/ 8802806 w 11682483"/>
              <a:gd name="connsiteY193" fmla="*/ 4699948 h 6583339"/>
              <a:gd name="connsiteX194" fmla="*/ 9157647 w 11682483"/>
              <a:gd name="connsiteY194" fmla="*/ 4549823 h 6583339"/>
              <a:gd name="connsiteX195" fmla="*/ 9457898 w 11682483"/>
              <a:gd name="connsiteY195" fmla="*/ 4386049 h 6583339"/>
              <a:gd name="connsiteX196" fmla="*/ 9621671 w 11682483"/>
              <a:gd name="connsiteY196" fmla="*/ 4331458 h 6583339"/>
              <a:gd name="connsiteX197" fmla="*/ 9826388 w 11682483"/>
              <a:gd name="connsiteY197" fmla="*/ 4276867 h 6583339"/>
              <a:gd name="connsiteX198" fmla="*/ 9990161 w 11682483"/>
              <a:gd name="connsiteY198" fmla="*/ 4290515 h 6583339"/>
              <a:gd name="connsiteX199" fmla="*/ 10044752 w 11682483"/>
              <a:gd name="connsiteY199" fmla="*/ 4331458 h 6583339"/>
              <a:gd name="connsiteX200" fmla="*/ 10140286 w 11682483"/>
              <a:gd name="connsiteY200" fmla="*/ 4426993 h 6583339"/>
              <a:gd name="connsiteX201" fmla="*/ 10358650 w 11682483"/>
              <a:gd name="connsiteY201" fmla="*/ 4713596 h 6583339"/>
              <a:gd name="connsiteX202" fmla="*/ 10440537 w 11682483"/>
              <a:gd name="connsiteY202" fmla="*/ 4877369 h 6583339"/>
              <a:gd name="connsiteX203" fmla="*/ 10467833 w 11682483"/>
              <a:gd name="connsiteY203" fmla="*/ 4918312 h 6583339"/>
              <a:gd name="connsiteX204" fmla="*/ 10508776 w 11682483"/>
              <a:gd name="connsiteY204" fmla="*/ 4822778 h 6583339"/>
              <a:gd name="connsiteX205" fmla="*/ 10563367 w 11682483"/>
              <a:gd name="connsiteY205" fmla="*/ 4768187 h 6583339"/>
              <a:gd name="connsiteX206" fmla="*/ 10617958 w 11682483"/>
              <a:gd name="connsiteY206" fmla="*/ 4618061 h 6583339"/>
              <a:gd name="connsiteX207" fmla="*/ 10699845 w 11682483"/>
              <a:gd name="connsiteY207" fmla="*/ 4508879 h 6583339"/>
              <a:gd name="connsiteX208" fmla="*/ 10768083 w 11682483"/>
              <a:gd name="connsiteY208" fmla="*/ 4331458 h 6583339"/>
              <a:gd name="connsiteX209" fmla="*/ 10863618 w 11682483"/>
              <a:gd name="connsiteY209" fmla="*/ 4140390 h 6583339"/>
              <a:gd name="connsiteX210" fmla="*/ 11041039 w 11682483"/>
              <a:gd name="connsiteY210" fmla="*/ 3580831 h 6583339"/>
              <a:gd name="connsiteX211" fmla="*/ 11013743 w 11682483"/>
              <a:gd name="connsiteY211" fmla="*/ 2734670 h 6583339"/>
              <a:gd name="connsiteX212" fmla="*/ 10959152 w 11682483"/>
              <a:gd name="connsiteY212" fmla="*/ 2611840 h 6583339"/>
              <a:gd name="connsiteX213" fmla="*/ 10931856 w 11682483"/>
              <a:gd name="connsiteY213" fmla="*/ 2489011 h 6583339"/>
              <a:gd name="connsiteX214" fmla="*/ 10890913 w 11682483"/>
              <a:gd name="connsiteY214" fmla="*/ 2270646 h 6583339"/>
              <a:gd name="connsiteX215" fmla="*/ 10849970 w 11682483"/>
              <a:gd name="connsiteY215" fmla="*/ 2188760 h 6583339"/>
              <a:gd name="connsiteX216" fmla="*/ 10822674 w 11682483"/>
              <a:gd name="connsiteY216" fmla="*/ 2093226 h 6583339"/>
              <a:gd name="connsiteX217" fmla="*/ 10740788 w 11682483"/>
              <a:gd name="connsiteY217" fmla="*/ 1929452 h 6583339"/>
              <a:gd name="connsiteX218" fmla="*/ 10713492 w 11682483"/>
              <a:gd name="connsiteY218" fmla="*/ 1833918 h 6583339"/>
              <a:gd name="connsiteX219" fmla="*/ 10686197 w 11682483"/>
              <a:gd name="connsiteY219" fmla="*/ 1724736 h 6583339"/>
              <a:gd name="connsiteX220" fmla="*/ 10645253 w 11682483"/>
              <a:gd name="connsiteY220" fmla="*/ 1670145 h 6583339"/>
              <a:gd name="connsiteX221" fmla="*/ 10631606 w 11682483"/>
              <a:gd name="connsiteY221" fmla="*/ 1601906 h 6583339"/>
              <a:gd name="connsiteX222" fmla="*/ 10617958 w 11682483"/>
              <a:gd name="connsiteY222" fmla="*/ 1560963 h 6583339"/>
              <a:gd name="connsiteX223" fmla="*/ 10536071 w 11682483"/>
              <a:gd name="connsiteY223" fmla="*/ 1547315 h 6583339"/>
              <a:gd name="connsiteX224" fmla="*/ 10495128 w 11682483"/>
              <a:gd name="connsiteY224" fmla="*/ 1533667 h 6583339"/>
              <a:gd name="connsiteX225" fmla="*/ 10031104 w 11682483"/>
              <a:gd name="connsiteY225" fmla="*/ 1560963 h 6583339"/>
              <a:gd name="connsiteX226" fmla="*/ 10003809 w 11682483"/>
              <a:gd name="connsiteY226" fmla="*/ 1711088 h 6583339"/>
              <a:gd name="connsiteX227" fmla="*/ 10044752 w 11682483"/>
              <a:gd name="connsiteY227" fmla="*/ 1970396 h 6583339"/>
              <a:gd name="connsiteX228" fmla="*/ 10085695 w 11682483"/>
              <a:gd name="connsiteY228" fmla="*/ 2024987 h 6583339"/>
              <a:gd name="connsiteX229" fmla="*/ 10167582 w 11682483"/>
              <a:gd name="connsiteY229" fmla="*/ 2093226 h 6583339"/>
              <a:gd name="connsiteX230" fmla="*/ 10208525 w 11682483"/>
              <a:gd name="connsiteY230" fmla="*/ 2134169 h 6583339"/>
              <a:gd name="connsiteX231" fmla="*/ 10331355 w 11682483"/>
              <a:gd name="connsiteY231" fmla="*/ 2161464 h 6583339"/>
              <a:gd name="connsiteX232" fmla="*/ 10413242 w 11682483"/>
              <a:gd name="connsiteY232" fmla="*/ 2147817 h 6583339"/>
              <a:gd name="connsiteX233" fmla="*/ 10467833 w 11682483"/>
              <a:gd name="connsiteY233" fmla="*/ 2065930 h 6583339"/>
              <a:gd name="connsiteX234" fmla="*/ 10563367 w 11682483"/>
              <a:gd name="connsiteY234" fmla="*/ 1861214 h 6583339"/>
              <a:gd name="connsiteX235" fmla="*/ 10481480 w 11682483"/>
              <a:gd name="connsiteY235" fmla="*/ 1315303 h 6583339"/>
              <a:gd name="connsiteX236" fmla="*/ 10440537 w 11682483"/>
              <a:gd name="connsiteY236" fmla="*/ 1233417 h 6583339"/>
              <a:gd name="connsiteX237" fmla="*/ 10358650 w 11682483"/>
              <a:gd name="connsiteY237" fmla="*/ 1124234 h 6583339"/>
              <a:gd name="connsiteX238" fmla="*/ 10317707 w 11682483"/>
              <a:gd name="connsiteY238" fmla="*/ 1055996 h 6583339"/>
              <a:gd name="connsiteX239" fmla="*/ 10290412 w 11682483"/>
              <a:gd name="connsiteY239" fmla="*/ 987757 h 6583339"/>
              <a:gd name="connsiteX240" fmla="*/ 10208525 w 11682483"/>
              <a:gd name="connsiteY240" fmla="*/ 933166 h 6583339"/>
              <a:gd name="connsiteX241" fmla="*/ 10017456 w 11682483"/>
              <a:gd name="connsiteY241" fmla="*/ 564676 h 6583339"/>
              <a:gd name="connsiteX242" fmla="*/ 9908274 w 11682483"/>
              <a:gd name="connsiteY242" fmla="*/ 510085 h 6583339"/>
              <a:gd name="connsiteX243" fmla="*/ 9867331 w 11682483"/>
              <a:gd name="connsiteY243" fmla="*/ 428199 h 6583339"/>
              <a:gd name="connsiteX244" fmla="*/ 9416955 w 11682483"/>
              <a:gd name="connsiteY244" fmla="*/ 250778 h 6583339"/>
              <a:gd name="connsiteX245" fmla="*/ 9239534 w 11682483"/>
              <a:gd name="connsiteY245" fmla="*/ 168891 h 6583339"/>
              <a:gd name="connsiteX246" fmla="*/ 9021170 w 11682483"/>
              <a:gd name="connsiteY246" fmla="*/ 141596 h 6583339"/>
              <a:gd name="connsiteX247" fmla="*/ 8625385 w 11682483"/>
              <a:gd name="connsiteY247" fmla="*/ 155243 h 6583339"/>
              <a:gd name="connsiteX248" fmla="*/ 8584442 w 11682483"/>
              <a:gd name="connsiteY248" fmla="*/ 182539 h 6583339"/>
              <a:gd name="connsiteX249" fmla="*/ 8516203 w 11682483"/>
              <a:gd name="connsiteY249" fmla="*/ 209834 h 6583339"/>
              <a:gd name="connsiteX250" fmla="*/ 8502555 w 11682483"/>
              <a:gd name="connsiteY250" fmla="*/ 291721 h 6583339"/>
              <a:gd name="connsiteX251" fmla="*/ 8407021 w 11682483"/>
              <a:gd name="connsiteY251" fmla="*/ 373608 h 6583339"/>
              <a:gd name="connsiteX252" fmla="*/ 8338782 w 11682483"/>
              <a:gd name="connsiteY252" fmla="*/ 441846 h 6583339"/>
              <a:gd name="connsiteX253" fmla="*/ 8311486 w 11682483"/>
              <a:gd name="connsiteY253" fmla="*/ 537381 h 6583339"/>
              <a:gd name="connsiteX254" fmla="*/ 8284191 w 11682483"/>
              <a:gd name="connsiteY254" fmla="*/ 660211 h 6583339"/>
              <a:gd name="connsiteX255" fmla="*/ 8243247 w 11682483"/>
              <a:gd name="connsiteY255" fmla="*/ 714802 h 6583339"/>
              <a:gd name="connsiteX256" fmla="*/ 8243247 w 11682483"/>
              <a:gd name="connsiteY256" fmla="*/ 1015052 h 6583339"/>
              <a:gd name="connsiteX257" fmla="*/ 8270543 w 11682483"/>
              <a:gd name="connsiteY257" fmla="*/ 1055996 h 6583339"/>
              <a:gd name="connsiteX258" fmla="*/ 8284191 w 11682483"/>
              <a:gd name="connsiteY258" fmla="*/ 1110587 h 6583339"/>
              <a:gd name="connsiteX259" fmla="*/ 8325134 w 11682483"/>
              <a:gd name="connsiteY259" fmla="*/ 1137882 h 6583339"/>
              <a:gd name="connsiteX260" fmla="*/ 8311486 w 11682483"/>
              <a:gd name="connsiteY260" fmla="*/ 1028700 h 6583339"/>
              <a:gd name="connsiteX261" fmla="*/ 8188656 w 11682483"/>
              <a:gd name="connsiteY261" fmla="*/ 892223 h 6583339"/>
              <a:gd name="connsiteX262" fmla="*/ 8079474 w 11682483"/>
              <a:gd name="connsiteY262" fmla="*/ 837631 h 6583339"/>
              <a:gd name="connsiteX263" fmla="*/ 7929349 w 11682483"/>
              <a:gd name="connsiteY263" fmla="*/ 728449 h 6583339"/>
              <a:gd name="connsiteX264" fmla="*/ 7519916 w 11682483"/>
              <a:gd name="connsiteY264" fmla="*/ 591972 h 6583339"/>
              <a:gd name="connsiteX265" fmla="*/ 7438030 w 11682483"/>
              <a:gd name="connsiteY265" fmla="*/ 510085 h 6583339"/>
              <a:gd name="connsiteX266" fmla="*/ 7274256 w 11682483"/>
              <a:gd name="connsiteY266" fmla="*/ 469142 h 6583339"/>
              <a:gd name="connsiteX267" fmla="*/ 6687403 w 11682483"/>
              <a:gd name="connsiteY267" fmla="*/ 387255 h 6583339"/>
              <a:gd name="connsiteX268" fmla="*/ 6196083 w 11682483"/>
              <a:gd name="connsiteY268" fmla="*/ 250778 h 6583339"/>
              <a:gd name="connsiteX269" fmla="*/ 6045958 w 11682483"/>
              <a:gd name="connsiteY269" fmla="*/ 182539 h 6583339"/>
              <a:gd name="connsiteX270" fmla="*/ 5568286 w 11682483"/>
              <a:gd name="connsiteY270" fmla="*/ 100652 h 6583339"/>
              <a:gd name="connsiteX271" fmla="*/ 5404513 w 11682483"/>
              <a:gd name="connsiteY271" fmla="*/ 73357 h 6583339"/>
              <a:gd name="connsiteX272" fmla="*/ 5036024 w 11682483"/>
              <a:gd name="connsiteY272" fmla="*/ 87005 h 6583339"/>
              <a:gd name="connsiteX273" fmla="*/ 4995080 w 11682483"/>
              <a:gd name="connsiteY273" fmla="*/ 127948 h 6583339"/>
              <a:gd name="connsiteX274" fmla="*/ 4967785 w 11682483"/>
              <a:gd name="connsiteY274" fmla="*/ 332664 h 6583339"/>
              <a:gd name="connsiteX275" fmla="*/ 4926842 w 11682483"/>
              <a:gd name="connsiteY275" fmla="*/ 428199 h 6583339"/>
              <a:gd name="connsiteX276" fmla="*/ 4967785 w 11682483"/>
              <a:gd name="connsiteY276" fmla="*/ 687506 h 6583339"/>
              <a:gd name="connsiteX277" fmla="*/ 5227092 w 11682483"/>
              <a:gd name="connsiteY277" fmla="*/ 810336 h 6583339"/>
              <a:gd name="connsiteX278" fmla="*/ 5308979 w 11682483"/>
              <a:gd name="connsiteY278" fmla="*/ 823984 h 6583339"/>
              <a:gd name="connsiteX279" fmla="*/ 5404513 w 11682483"/>
              <a:gd name="connsiteY279" fmla="*/ 783040 h 6583339"/>
              <a:gd name="connsiteX280" fmla="*/ 5363570 w 11682483"/>
              <a:gd name="connsiteY280" fmla="*/ 714802 h 6583339"/>
              <a:gd name="connsiteX281" fmla="*/ 5349922 w 11682483"/>
              <a:gd name="connsiteY281" fmla="*/ 673858 h 6583339"/>
              <a:gd name="connsiteX282" fmla="*/ 5308979 w 11682483"/>
              <a:gd name="connsiteY282" fmla="*/ 619267 h 6583339"/>
              <a:gd name="connsiteX283" fmla="*/ 5213445 w 11682483"/>
              <a:gd name="connsiteY283" fmla="*/ 578324 h 6583339"/>
              <a:gd name="connsiteX284" fmla="*/ 5117910 w 11682483"/>
              <a:gd name="connsiteY284" fmla="*/ 591972 h 6583339"/>
              <a:gd name="connsiteX285" fmla="*/ 4995080 w 11682483"/>
              <a:gd name="connsiteY285" fmla="*/ 742097 h 6583339"/>
              <a:gd name="connsiteX286" fmla="*/ 4940489 w 11682483"/>
              <a:gd name="connsiteY286" fmla="*/ 823984 h 6583339"/>
              <a:gd name="connsiteX287" fmla="*/ 4913194 w 11682483"/>
              <a:gd name="connsiteY287" fmla="*/ 919518 h 6583339"/>
              <a:gd name="connsiteX288" fmla="*/ 4885898 w 11682483"/>
              <a:gd name="connsiteY288" fmla="*/ 974109 h 6583339"/>
              <a:gd name="connsiteX289" fmla="*/ 4872250 w 11682483"/>
              <a:gd name="connsiteY289" fmla="*/ 1069643 h 6583339"/>
              <a:gd name="connsiteX290" fmla="*/ 4885898 w 11682483"/>
              <a:gd name="connsiteY290" fmla="*/ 1260712 h 6583339"/>
              <a:gd name="connsiteX291" fmla="*/ 4940489 w 11682483"/>
              <a:gd name="connsiteY291" fmla="*/ 1288008 h 6583339"/>
              <a:gd name="connsiteX292" fmla="*/ 4967785 w 11682483"/>
              <a:gd name="connsiteY292" fmla="*/ 1219769 h 6583339"/>
              <a:gd name="connsiteX293" fmla="*/ 4940489 w 11682483"/>
              <a:gd name="connsiteY293" fmla="*/ 1028700 h 6583339"/>
              <a:gd name="connsiteX294" fmla="*/ 4899546 w 11682483"/>
              <a:gd name="connsiteY294" fmla="*/ 1001405 h 6583339"/>
              <a:gd name="connsiteX295" fmla="*/ 4790364 w 11682483"/>
              <a:gd name="connsiteY295" fmla="*/ 946814 h 6583339"/>
              <a:gd name="connsiteX296" fmla="*/ 4722125 w 11682483"/>
              <a:gd name="connsiteY296" fmla="*/ 837631 h 6583339"/>
              <a:gd name="connsiteX297" fmla="*/ 4217158 w 11682483"/>
              <a:gd name="connsiteY297" fmla="*/ 469142 h 6583339"/>
              <a:gd name="connsiteX298" fmla="*/ 4107976 w 11682483"/>
              <a:gd name="connsiteY298" fmla="*/ 428199 h 6583339"/>
              <a:gd name="connsiteX299" fmla="*/ 3944203 w 11682483"/>
              <a:gd name="connsiteY299" fmla="*/ 319017 h 6583339"/>
              <a:gd name="connsiteX300" fmla="*/ 3821373 w 11682483"/>
              <a:gd name="connsiteY300" fmla="*/ 278073 h 6583339"/>
              <a:gd name="connsiteX301" fmla="*/ 3671247 w 11682483"/>
              <a:gd name="connsiteY301" fmla="*/ 196187 h 6583339"/>
              <a:gd name="connsiteX302" fmla="*/ 3480179 w 11682483"/>
              <a:gd name="connsiteY302" fmla="*/ 168891 h 6583339"/>
              <a:gd name="connsiteX303" fmla="*/ 3439236 w 11682483"/>
              <a:gd name="connsiteY303" fmla="*/ 73357 h 6583339"/>
              <a:gd name="connsiteX304" fmla="*/ 3289110 w 11682483"/>
              <a:gd name="connsiteY304" fmla="*/ 114300 h 6583339"/>
              <a:gd name="connsiteX305" fmla="*/ 2879677 w 11682483"/>
              <a:gd name="connsiteY305" fmla="*/ 46061 h 6583339"/>
              <a:gd name="connsiteX306" fmla="*/ 2620370 w 11682483"/>
              <a:gd name="connsiteY306" fmla="*/ 18766 h 6583339"/>
              <a:gd name="connsiteX307" fmla="*/ 2483892 w 11682483"/>
              <a:gd name="connsiteY307" fmla="*/ 32414 h 6583339"/>
              <a:gd name="connsiteX308" fmla="*/ 2456597 w 11682483"/>
              <a:gd name="connsiteY308" fmla="*/ 155243 h 6583339"/>
              <a:gd name="connsiteX309" fmla="*/ 2442949 w 11682483"/>
              <a:gd name="connsiteY309" fmla="*/ 196187 h 6583339"/>
              <a:gd name="connsiteX310" fmla="*/ 2415653 w 11682483"/>
              <a:gd name="connsiteY310" fmla="*/ 305369 h 6583339"/>
              <a:gd name="connsiteX311" fmla="*/ 2524836 w 11682483"/>
              <a:gd name="connsiteY311" fmla="*/ 564676 h 6583339"/>
              <a:gd name="connsiteX312" fmla="*/ 2688609 w 11682483"/>
              <a:gd name="connsiteY312" fmla="*/ 783040 h 6583339"/>
              <a:gd name="connsiteX313" fmla="*/ 2743200 w 11682483"/>
              <a:gd name="connsiteY313" fmla="*/ 892223 h 6583339"/>
              <a:gd name="connsiteX314" fmla="*/ 2770495 w 11682483"/>
              <a:gd name="connsiteY314" fmla="*/ 960461 h 6583339"/>
              <a:gd name="connsiteX315" fmla="*/ 2825086 w 11682483"/>
              <a:gd name="connsiteY315" fmla="*/ 987757 h 6583339"/>
              <a:gd name="connsiteX316" fmla="*/ 2934268 w 11682483"/>
              <a:gd name="connsiteY316" fmla="*/ 1151530 h 6583339"/>
              <a:gd name="connsiteX317" fmla="*/ 3043450 w 11682483"/>
              <a:gd name="connsiteY317" fmla="*/ 1247064 h 6583339"/>
              <a:gd name="connsiteX318" fmla="*/ 3138985 w 11682483"/>
              <a:gd name="connsiteY318" fmla="*/ 1301655 h 6583339"/>
              <a:gd name="connsiteX319" fmla="*/ 2306471 w 11682483"/>
              <a:gd name="connsiteY319" fmla="*/ 1356246 h 6583339"/>
              <a:gd name="connsiteX320" fmla="*/ 1869743 w 11682483"/>
              <a:gd name="connsiteY320" fmla="*/ 1547315 h 6583339"/>
              <a:gd name="connsiteX321" fmla="*/ 1146412 w 11682483"/>
              <a:gd name="connsiteY321" fmla="*/ 1984043 h 6583339"/>
              <a:gd name="connsiteX322" fmla="*/ 1105468 w 11682483"/>
              <a:gd name="connsiteY322" fmla="*/ 2065930 h 6583339"/>
              <a:gd name="connsiteX323" fmla="*/ 1119116 w 11682483"/>
              <a:gd name="connsiteY323" fmla="*/ 2570897 h 6583339"/>
              <a:gd name="connsiteX324" fmla="*/ 1146412 w 11682483"/>
              <a:gd name="connsiteY324" fmla="*/ 2707375 h 6583339"/>
              <a:gd name="connsiteX325" fmla="*/ 1201003 w 11682483"/>
              <a:gd name="connsiteY325" fmla="*/ 2816557 h 6583339"/>
              <a:gd name="connsiteX326" fmla="*/ 1241946 w 11682483"/>
              <a:gd name="connsiteY326" fmla="*/ 2939387 h 6583339"/>
              <a:gd name="connsiteX327" fmla="*/ 1296537 w 11682483"/>
              <a:gd name="connsiteY327" fmla="*/ 3021273 h 6583339"/>
              <a:gd name="connsiteX328" fmla="*/ 1351128 w 11682483"/>
              <a:gd name="connsiteY328" fmla="*/ 3116808 h 6583339"/>
              <a:gd name="connsiteX329" fmla="*/ 1528549 w 11682483"/>
              <a:gd name="connsiteY329" fmla="*/ 3348820 h 6583339"/>
              <a:gd name="connsiteX330" fmla="*/ 1569492 w 11682483"/>
              <a:gd name="connsiteY330" fmla="*/ 3417058 h 6583339"/>
              <a:gd name="connsiteX331" fmla="*/ 1651379 w 11682483"/>
              <a:gd name="connsiteY331" fmla="*/ 3471649 h 6583339"/>
              <a:gd name="connsiteX332" fmla="*/ 1678674 w 11682483"/>
              <a:gd name="connsiteY332" fmla="*/ 3512593 h 6583339"/>
              <a:gd name="connsiteX333" fmla="*/ 1719618 w 11682483"/>
              <a:gd name="connsiteY333" fmla="*/ 3553536 h 6583339"/>
              <a:gd name="connsiteX334" fmla="*/ 1733265 w 11682483"/>
              <a:gd name="connsiteY334" fmla="*/ 3594479 h 6583339"/>
              <a:gd name="connsiteX335" fmla="*/ 1542197 w 11682483"/>
              <a:gd name="connsiteY335" fmla="*/ 3717309 h 6583339"/>
              <a:gd name="connsiteX336" fmla="*/ 1337480 w 11682483"/>
              <a:gd name="connsiteY336" fmla="*/ 3922026 h 6583339"/>
              <a:gd name="connsiteX337" fmla="*/ 1310185 w 11682483"/>
              <a:gd name="connsiteY337" fmla="*/ 4003912 h 6583339"/>
              <a:gd name="connsiteX338" fmla="*/ 1214650 w 11682483"/>
              <a:gd name="connsiteY338" fmla="*/ 4072151 h 6583339"/>
              <a:gd name="connsiteX339" fmla="*/ 1187355 w 11682483"/>
              <a:gd name="connsiteY339" fmla="*/ 4154037 h 6583339"/>
              <a:gd name="connsiteX340" fmla="*/ 1105468 w 11682483"/>
              <a:gd name="connsiteY340" fmla="*/ 4208628 h 6583339"/>
              <a:gd name="connsiteX341" fmla="*/ 1037230 w 11682483"/>
              <a:gd name="connsiteY341" fmla="*/ 4263220 h 6583339"/>
              <a:gd name="connsiteX342" fmla="*/ 996286 w 11682483"/>
              <a:gd name="connsiteY342" fmla="*/ 4699948 h 6583339"/>
              <a:gd name="connsiteX343" fmla="*/ 1037230 w 11682483"/>
              <a:gd name="connsiteY343" fmla="*/ 5136676 h 6583339"/>
              <a:gd name="connsiteX344" fmla="*/ 1160059 w 11682483"/>
              <a:gd name="connsiteY344" fmla="*/ 5368688 h 6583339"/>
              <a:gd name="connsiteX345" fmla="*/ 1583140 w 11682483"/>
              <a:gd name="connsiteY345" fmla="*/ 5900951 h 6583339"/>
              <a:gd name="connsiteX346" fmla="*/ 1815152 w 11682483"/>
              <a:gd name="connsiteY346" fmla="*/ 6078372 h 6583339"/>
              <a:gd name="connsiteX347" fmla="*/ 1937982 w 11682483"/>
              <a:gd name="connsiteY347" fmla="*/ 6119315 h 6583339"/>
              <a:gd name="connsiteX348" fmla="*/ 2183642 w 11682483"/>
              <a:gd name="connsiteY348" fmla="*/ 6214849 h 6583339"/>
              <a:gd name="connsiteX349" fmla="*/ 2238233 w 11682483"/>
              <a:gd name="connsiteY349" fmla="*/ 6255793 h 6583339"/>
              <a:gd name="connsiteX350" fmla="*/ 2388358 w 11682483"/>
              <a:gd name="connsiteY350" fmla="*/ 6283088 h 6583339"/>
              <a:gd name="connsiteX351" fmla="*/ 2688609 w 11682483"/>
              <a:gd name="connsiteY351" fmla="*/ 6310384 h 6583339"/>
              <a:gd name="connsiteX352" fmla="*/ 2825086 w 11682483"/>
              <a:gd name="connsiteY352" fmla="*/ 6242145 h 6583339"/>
              <a:gd name="connsiteX353" fmla="*/ 2879677 w 11682483"/>
              <a:gd name="connsiteY353" fmla="*/ 6119315 h 6583339"/>
              <a:gd name="connsiteX354" fmla="*/ 2947916 w 11682483"/>
              <a:gd name="connsiteY354" fmla="*/ 6023781 h 6583339"/>
              <a:gd name="connsiteX355" fmla="*/ 2934268 w 11682483"/>
              <a:gd name="connsiteY355" fmla="*/ 5805417 h 6583339"/>
              <a:gd name="connsiteX356" fmla="*/ 2838734 w 11682483"/>
              <a:gd name="connsiteY356" fmla="*/ 5750826 h 6583339"/>
              <a:gd name="connsiteX357" fmla="*/ 2647665 w 11682483"/>
              <a:gd name="connsiteY357" fmla="*/ 5764473 h 6583339"/>
              <a:gd name="connsiteX358" fmla="*/ 2606722 w 11682483"/>
              <a:gd name="connsiteY358" fmla="*/ 5791769 h 6583339"/>
              <a:gd name="connsiteX359" fmla="*/ 2511188 w 11682483"/>
              <a:gd name="connsiteY359" fmla="*/ 5873655 h 6583339"/>
              <a:gd name="connsiteX360" fmla="*/ 2497540 w 11682483"/>
              <a:gd name="connsiteY360" fmla="*/ 5941894 h 6583339"/>
              <a:gd name="connsiteX361" fmla="*/ 2511188 w 11682483"/>
              <a:gd name="connsiteY361" fmla="*/ 6105667 h 6583339"/>
              <a:gd name="connsiteX362" fmla="*/ 2538483 w 11682483"/>
              <a:gd name="connsiteY362" fmla="*/ 6160258 h 6583339"/>
              <a:gd name="connsiteX363" fmla="*/ 2661313 w 11682483"/>
              <a:gd name="connsiteY363" fmla="*/ 6296736 h 6583339"/>
              <a:gd name="connsiteX364" fmla="*/ 2674961 w 11682483"/>
              <a:gd name="connsiteY364" fmla="*/ 6337679 h 6583339"/>
              <a:gd name="connsiteX365" fmla="*/ 2893325 w 11682483"/>
              <a:gd name="connsiteY365" fmla="*/ 6460509 h 6583339"/>
              <a:gd name="connsiteX366" fmla="*/ 3439236 w 11682483"/>
              <a:gd name="connsiteY366" fmla="*/ 6583339 h 6583339"/>
              <a:gd name="connsiteX367" fmla="*/ 4749421 w 11682483"/>
              <a:gd name="connsiteY367" fmla="*/ 6487805 h 6583339"/>
              <a:gd name="connsiteX368" fmla="*/ 5240740 w 11682483"/>
              <a:gd name="connsiteY368" fmla="*/ 6351327 h 6583339"/>
              <a:gd name="connsiteX369" fmla="*/ 5568286 w 11682483"/>
              <a:gd name="connsiteY369" fmla="*/ 6201202 h 6583339"/>
              <a:gd name="connsiteX370" fmla="*/ 5622877 w 11682483"/>
              <a:gd name="connsiteY370" fmla="*/ 6173906 h 6583339"/>
              <a:gd name="connsiteX371" fmla="*/ 5677468 w 11682483"/>
              <a:gd name="connsiteY371" fmla="*/ 6105667 h 6583339"/>
              <a:gd name="connsiteX372" fmla="*/ 5718412 w 11682483"/>
              <a:gd name="connsiteY372" fmla="*/ 6078372 h 6583339"/>
              <a:gd name="connsiteX373" fmla="*/ 5773003 w 11682483"/>
              <a:gd name="connsiteY373" fmla="*/ 5996485 h 6583339"/>
              <a:gd name="connsiteX374" fmla="*/ 5827594 w 11682483"/>
              <a:gd name="connsiteY374" fmla="*/ 5900951 h 6583339"/>
              <a:gd name="connsiteX375" fmla="*/ 5854889 w 11682483"/>
              <a:gd name="connsiteY375" fmla="*/ 5846360 h 6583339"/>
              <a:gd name="connsiteX376" fmla="*/ 5909480 w 11682483"/>
              <a:gd name="connsiteY376" fmla="*/ 5969190 h 6583339"/>
              <a:gd name="connsiteX377" fmla="*/ 5950424 w 11682483"/>
              <a:gd name="connsiteY377" fmla="*/ 6078372 h 6583339"/>
              <a:gd name="connsiteX378" fmla="*/ 5964071 w 11682483"/>
              <a:gd name="connsiteY378" fmla="*/ 6119315 h 6583339"/>
              <a:gd name="connsiteX379" fmla="*/ 6005015 w 11682483"/>
              <a:gd name="connsiteY379" fmla="*/ 6160258 h 6583339"/>
              <a:gd name="connsiteX380" fmla="*/ 6127845 w 11682483"/>
              <a:gd name="connsiteY380" fmla="*/ 6242145 h 6583339"/>
              <a:gd name="connsiteX381" fmla="*/ 6237027 w 11682483"/>
              <a:gd name="connsiteY381" fmla="*/ 6269440 h 6583339"/>
              <a:gd name="connsiteX382" fmla="*/ 6400800 w 11682483"/>
              <a:gd name="connsiteY382" fmla="*/ 6283088 h 6583339"/>
              <a:gd name="connsiteX383" fmla="*/ 6509982 w 11682483"/>
              <a:gd name="connsiteY383" fmla="*/ 6296736 h 6583339"/>
              <a:gd name="connsiteX384" fmla="*/ 7096836 w 11682483"/>
              <a:gd name="connsiteY384" fmla="*/ 6255793 h 6583339"/>
              <a:gd name="connsiteX385" fmla="*/ 7110483 w 11682483"/>
              <a:gd name="connsiteY385" fmla="*/ 6214849 h 6583339"/>
              <a:gd name="connsiteX386" fmla="*/ 7178722 w 11682483"/>
              <a:gd name="connsiteY386" fmla="*/ 6105667 h 6583339"/>
              <a:gd name="connsiteX387" fmla="*/ 7219665 w 11682483"/>
              <a:gd name="connsiteY387" fmla="*/ 5996485 h 6583339"/>
              <a:gd name="connsiteX388" fmla="*/ 7260609 w 11682483"/>
              <a:gd name="connsiteY388" fmla="*/ 5969190 h 6583339"/>
              <a:gd name="connsiteX389" fmla="*/ 7315200 w 11682483"/>
              <a:gd name="connsiteY389" fmla="*/ 6078372 h 6583339"/>
              <a:gd name="connsiteX390" fmla="*/ 7397086 w 11682483"/>
              <a:gd name="connsiteY390" fmla="*/ 6310384 h 6583339"/>
              <a:gd name="connsiteX391" fmla="*/ 7492621 w 11682483"/>
              <a:gd name="connsiteY391" fmla="*/ 6351327 h 6583339"/>
              <a:gd name="connsiteX392" fmla="*/ 8229600 w 11682483"/>
              <a:gd name="connsiteY392" fmla="*/ 6324031 h 6583339"/>
              <a:gd name="connsiteX393" fmla="*/ 8570794 w 11682483"/>
              <a:gd name="connsiteY393" fmla="*/ 6132963 h 6583339"/>
              <a:gd name="connsiteX394" fmla="*/ 8611737 w 11682483"/>
              <a:gd name="connsiteY394" fmla="*/ 6119315 h 6583339"/>
              <a:gd name="connsiteX395" fmla="*/ 8720919 w 11682483"/>
              <a:gd name="connsiteY395" fmla="*/ 5996485 h 6583339"/>
              <a:gd name="connsiteX396" fmla="*/ 8775510 w 11682483"/>
              <a:gd name="connsiteY396" fmla="*/ 5900951 h 6583339"/>
              <a:gd name="connsiteX397" fmla="*/ 8830101 w 11682483"/>
              <a:gd name="connsiteY397" fmla="*/ 5805417 h 6583339"/>
              <a:gd name="connsiteX398" fmla="*/ 8789158 w 11682483"/>
              <a:gd name="connsiteY398" fmla="*/ 5791769 h 6583339"/>
              <a:gd name="connsiteX399" fmla="*/ 8529850 w 11682483"/>
              <a:gd name="connsiteY399" fmla="*/ 5546109 h 6583339"/>
              <a:gd name="connsiteX400" fmla="*/ 7956645 w 11682483"/>
              <a:gd name="connsiteY400" fmla="*/ 5259506 h 6583339"/>
              <a:gd name="connsiteX401" fmla="*/ 6851176 w 11682483"/>
              <a:gd name="connsiteY401" fmla="*/ 4877369 h 6583339"/>
              <a:gd name="connsiteX402" fmla="*/ 6632812 w 11682483"/>
              <a:gd name="connsiteY402" fmla="*/ 4850073 h 6583339"/>
              <a:gd name="connsiteX403" fmla="*/ 6523630 w 11682483"/>
              <a:gd name="connsiteY403" fmla="*/ 4781834 h 6583339"/>
              <a:gd name="connsiteX404" fmla="*/ 5868537 w 11682483"/>
              <a:gd name="connsiteY404" fmla="*/ 4713596 h 6583339"/>
              <a:gd name="connsiteX405" fmla="*/ 5431809 w 11682483"/>
              <a:gd name="connsiteY405" fmla="*/ 4672652 h 6583339"/>
              <a:gd name="connsiteX406" fmla="*/ 4380931 w 11682483"/>
              <a:gd name="connsiteY406" fmla="*/ 4686300 h 6583339"/>
              <a:gd name="connsiteX407" fmla="*/ 4039737 w 11682483"/>
              <a:gd name="connsiteY407" fmla="*/ 4754539 h 6583339"/>
              <a:gd name="connsiteX408" fmla="*/ 3957850 w 11682483"/>
              <a:gd name="connsiteY408" fmla="*/ 4768187 h 6583339"/>
              <a:gd name="connsiteX409" fmla="*/ 3916907 w 11682483"/>
              <a:gd name="connsiteY409" fmla="*/ 4809130 h 6583339"/>
              <a:gd name="connsiteX410" fmla="*/ 3848668 w 11682483"/>
              <a:gd name="connsiteY410" fmla="*/ 4836426 h 6583339"/>
              <a:gd name="connsiteX411" fmla="*/ 3794077 w 11682483"/>
              <a:gd name="connsiteY411" fmla="*/ 4904664 h 6583339"/>
              <a:gd name="connsiteX412" fmla="*/ 3684895 w 11682483"/>
              <a:gd name="connsiteY412" fmla="*/ 5027494 h 6583339"/>
              <a:gd name="connsiteX413" fmla="*/ 3643952 w 11682483"/>
              <a:gd name="connsiteY413" fmla="*/ 5095733 h 6583339"/>
              <a:gd name="connsiteX414" fmla="*/ 3616656 w 11682483"/>
              <a:gd name="connsiteY414" fmla="*/ 5150324 h 6583339"/>
              <a:gd name="connsiteX415" fmla="*/ 3575713 w 11682483"/>
              <a:gd name="connsiteY415" fmla="*/ 5163972 h 6583339"/>
              <a:gd name="connsiteX416" fmla="*/ 3548418 w 11682483"/>
              <a:gd name="connsiteY416" fmla="*/ 5204915 h 6583339"/>
              <a:gd name="connsiteX417" fmla="*/ 3480179 w 11682483"/>
              <a:gd name="connsiteY417" fmla="*/ 5273154 h 6583339"/>
              <a:gd name="connsiteX418" fmla="*/ 2838734 w 11682483"/>
              <a:gd name="connsiteY418" fmla="*/ 5163972 h 6583339"/>
              <a:gd name="connsiteX419" fmla="*/ 2729552 w 11682483"/>
              <a:gd name="connsiteY419" fmla="*/ 5068437 h 6583339"/>
              <a:gd name="connsiteX420" fmla="*/ 2702256 w 11682483"/>
              <a:gd name="connsiteY420" fmla="*/ 5013846 h 6583339"/>
              <a:gd name="connsiteX421" fmla="*/ 2661313 w 11682483"/>
              <a:gd name="connsiteY421" fmla="*/ 5000199 h 6583339"/>
              <a:gd name="connsiteX422" fmla="*/ 2620370 w 11682483"/>
              <a:gd name="connsiteY422" fmla="*/ 4931960 h 6583339"/>
              <a:gd name="connsiteX423" fmla="*/ 2620370 w 11682483"/>
              <a:gd name="connsiteY423" fmla="*/ 4604414 h 6583339"/>
              <a:gd name="connsiteX424" fmla="*/ 2674961 w 11682483"/>
              <a:gd name="connsiteY424" fmla="*/ 4577118 h 6583339"/>
              <a:gd name="connsiteX425" fmla="*/ 2702256 w 11682483"/>
              <a:gd name="connsiteY425" fmla="*/ 4536175 h 6583339"/>
              <a:gd name="connsiteX426" fmla="*/ 2866030 w 11682483"/>
              <a:gd name="connsiteY426" fmla="*/ 4467936 h 6583339"/>
              <a:gd name="connsiteX427" fmla="*/ 3084394 w 11682483"/>
              <a:gd name="connsiteY427" fmla="*/ 4631709 h 6583339"/>
              <a:gd name="connsiteX428" fmla="*/ 3166280 w 11682483"/>
              <a:gd name="connsiteY428" fmla="*/ 4795482 h 6583339"/>
              <a:gd name="connsiteX429" fmla="*/ 3166280 w 11682483"/>
              <a:gd name="connsiteY429" fmla="*/ 5027494 h 6583339"/>
              <a:gd name="connsiteX430" fmla="*/ 3084394 w 11682483"/>
              <a:gd name="connsiteY430" fmla="*/ 5013846 h 6583339"/>
              <a:gd name="connsiteX431" fmla="*/ 2975212 w 11682483"/>
              <a:gd name="connsiteY431" fmla="*/ 4931960 h 6583339"/>
              <a:gd name="connsiteX432" fmla="*/ 2893325 w 11682483"/>
              <a:gd name="connsiteY432" fmla="*/ 4850073 h 6583339"/>
              <a:gd name="connsiteX433" fmla="*/ 2825086 w 11682483"/>
              <a:gd name="connsiteY433" fmla="*/ 4795482 h 6583339"/>
              <a:gd name="connsiteX434" fmla="*/ 2811439 w 11682483"/>
              <a:gd name="connsiteY434" fmla="*/ 4727243 h 6583339"/>
              <a:gd name="connsiteX435" fmla="*/ 2770495 w 11682483"/>
              <a:gd name="connsiteY435" fmla="*/ 4672652 h 6583339"/>
              <a:gd name="connsiteX436" fmla="*/ 2715904 w 11682483"/>
              <a:gd name="connsiteY436" fmla="*/ 4577118 h 6583339"/>
              <a:gd name="connsiteX437" fmla="*/ 2729552 w 11682483"/>
              <a:gd name="connsiteY437" fmla="*/ 4358754 h 6583339"/>
              <a:gd name="connsiteX438" fmla="*/ 2784143 w 11682483"/>
              <a:gd name="connsiteY438" fmla="*/ 4276867 h 6583339"/>
              <a:gd name="connsiteX439" fmla="*/ 2251880 w 11682483"/>
              <a:gd name="connsiteY439" fmla="*/ 4304163 h 6583339"/>
              <a:gd name="connsiteX440" fmla="*/ 1869743 w 11682483"/>
              <a:gd name="connsiteY440" fmla="*/ 4290515 h 6583339"/>
              <a:gd name="connsiteX441" fmla="*/ 1555845 w 11682483"/>
              <a:gd name="connsiteY441" fmla="*/ 4181333 h 6583339"/>
              <a:gd name="connsiteX442" fmla="*/ 1378424 w 11682483"/>
              <a:gd name="connsiteY442" fmla="*/ 4140390 h 6583339"/>
              <a:gd name="connsiteX443" fmla="*/ 1228298 w 11682483"/>
              <a:gd name="connsiteY443" fmla="*/ 4072151 h 6583339"/>
              <a:gd name="connsiteX444" fmla="*/ 1050877 w 11682483"/>
              <a:gd name="connsiteY444" fmla="*/ 4044855 h 6583339"/>
              <a:gd name="connsiteX445" fmla="*/ 982639 w 11682483"/>
              <a:gd name="connsiteY445" fmla="*/ 3962969 h 6583339"/>
              <a:gd name="connsiteX446" fmla="*/ 655092 w 11682483"/>
              <a:gd name="connsiteY446" fmla="*/ 3853787 h 6583339"/>
              <a:gd name="connsiteX447" fmla="*/ 573206 w 11682483"/>
              <a:gd name="connsiteY447" fmla="*/ 3812843 h 6583339"/>
              <a:gd name="connsiteX448" fmla="*/ 477671 w 11682483"/>
              <a:gd name="connsiteY448" fmla="*/ 3785548 h 6583339"/>
              <a:gd name="connsiteX449" fmla="*/ 313898 w 11682483"/>
              <a:gd name="connsiteY449" fmla="*/ 3690014 h 6583339"/>
              <a:gd name="connsiteX450" fmla="*/ 232012 w 11682483"/>
              <a:gd name="connsiteY450" fmla="*/ 3580831 h 6583339"/>
              <a:gd name="connsiteX451" fmla="*/ 122830 w 11682483"/>
              <a:gd name="connsiteY451" fmla="*/ 3471649 h 6583339"/>
              <a:gd name="connsiteX452" fmla="*/ 109182 w 11682483"/>
              <a:gd name="connsiteY452" fmla="*/ 3417058 h 6583339"/>
              <a:gd name="connsiteX453" fmla="*/ 81886 w 11682483"/>
              <a:gd name="connsiteY453" fmla="*/ 3348820 h 6583339"/>
              <a:gd name="connsiteX454" fmla="*/ 68239 w 11682483"/>
              <a:gd name="connsiteY454" fmla="*/ 3280581 h 6583339"/>
              <a:gd name="connsiteX455" fmla="*/ 0 w 11682483"/>
              <a:gd name="connsiteY455" fmla="*/ 3103160 h 6583339"/>
              <a:gd name="connsiteX456" fmla="*/ 13647 w 11682483"/>
              <a:gd name="connsiteY456" fmla="*/ 2953034 h 6583339"/>
              <a:gd name="connsiteX457" fmla="*/ 68239 w 11682483"/>
              <a:gd name="connsiteY457" fmla="*/ 2912091 h 6583339"/>
              <a:gd name="connsiteX458" fmla="*/ 245659 w 11682483"/>
              <a:gd name="connsiteY458" fmla="*/ 2830205 h 6583339"/>
              <a:gd name="connsiteX459" fmla="*/ 409433 w 11682483"/>
              <a:gd name="connsiteY459" fmla="*/ 2802909 h 6583339"/>
              <a:gd name="connsiteX460" fmla="*/ 655092 w 11682483"/>
              <a:gd name="connsiteY460" fmla="*/ 2871148 h 6583339"/>
              <a:gd name="connsiteX461" fmla="*/ 818865 w 11682483"/>
              <a:gd name="connsiteY461" fmla="*/ 3034921 h 6583339"/>
              <a:gd name="connsiteX462" fmla="*/ 873456 w 11682483"/>
              <a:gd name="connsiteY462" fmla="*/ 3198694 h 6583339"/>
              <a:gd name="connsiteX463" fmla="*/ 914400 w 11682483"/>
              <a:gd name="connsiteY463" fmla="*/ 3266933 h 6583339"/>
              <a:gd name="connsiteX464" fmla="*/ 982639 w 11682483"/>
              <a:gd name="connsiteY464" fmla="*/ 3116808 h 6583339"/>
              <a:gd name="connsiteX465" fmla="*/ 1009934 w 11682483"/>
              <a:gd name="connsiteY465" fmla="*/ 3062217 h 6583339"/>
              <a:gd name="connsiteX466" fmla="*/ 1187355 w 11682483"/>
              <a:gd name="connsiteY466" fmla="*/ 2884796 h 6583339"/>
              <a:gd name="connsiteX467" fmla="*/ 1528549 w 11682483"/>
              <a:gd name="connsiteY467" fmla="*/ 2775614 h 6583339"/>
              <a:gd name="connsiteX468" fmla="*/ 1692322 w 11682483"/>
              <a:gd name="connsiteY468" fmla="*/ 2707375 h 6583339"/>
              <a:gd name="connsiteX469" fmla="*/ 2156346 w 11682483"/>
              <a:gd name="connsiteY469" fmla="*/ 2584545 h 6583339"/>
              <a:gd name="connsiteX470" fmla="*/ 2279176 w 11682483"/>
              <a:gd name="connsiteY470" fmla="*/ 2570897 h 6583339"/>
              <a:gd name="connsiteX471" fmla="*/ 2483892 w 11682483"/>
              <a:gd name="connsiteY471" fmla="*/ 2557249 h 6583339"/>
              <a:gd name="connsiteX472" fmla="*/ 2661313 w 11682483"/>
              <a:gd name="connsiteY472" fmla="*/ 2543602 h 6583339"/>
              <a:gd name="connsiteX473" fmla="*/ 3084394 w 11682483"/>
              <a:gd name="connsiteY473" fmla="*/ 2557249 h 6583339"/>
              <a:gd name="connsiteX474" fmla="*/ 3152633 w 11682483"/>
              <a:gd name="connsiteY474" fmla="*/ 2666431 h 6583339"/>
              <a:gd name="connsiteX475" fmla="*/ 3207224 w 11682483"/>
              <a:gd name="connsiteY475" fmla="*/ 2748318 h 6583339"/>
              <a:gd name="connsiteX476" fmla="*/ 3302758 w 11682483"/>
              <a:gd name="connsiteY476" fmla="*/ 2953034 h 6583339"/>
              <a:gd name="connsiteX477" fmla="*/ 3330053 w 11682483"/>
              <a:gd name="connsiteY477" fmla="*/ 2816557 h 6583339"/>
              <a:gd name="connsiteX478" fmla="*/ 3357349 w 11682483"/>
              <a:gd name="connsiteY478" fmla="*/ 2529954 h 6583339"/>
              <a:gd name="connsiteX479" fmla="*/ 3575713 w 11682483"/>
              <a:gd name="connsiteY479" fmla="*/ 2216055 h 6583339"/>
              <a:gd name="connsiteX480" fmla="*/ 3712191 w 11682483"/>
              <a:gd name="connsiteY480" fmla="*/ 2161464 h 6583339"/>
              <a:gd name="connsiteX481" fmla="*/ 3739486 w 11682483"/>
              <a:gd name="connsiteY481" fmla="*/ 2120521 h 6583339"/>
              <a:gd name="connsiteX482" fmla="*/ 3944203 w 11682483"/>
              <a:gd name="connsiteY482" fmla="*/ 2093226 h 6583339"/>
              <a:gd name="connsiteX483" fmla="*/ 4026089 w 11682483"/>
              <a:gd name="connsiteY483" fmla="*/ 2079578 h 6583339"/>
              <a:gd name="connsiteX484" fmla="*/ 4285397 w 11682483"/>
              <a:gd name="connsiteY484" fmla="*/ 2106873 h 6583339"/>
              <a:gd name="connsiteX485" fmla="*/ 4353636 w 11682483"/>
              <a:gd name="connsiteY485" fmla="*/ 2161464 h 6583339"/>
              <a:gd name="connsiteX486" fmla="*/ 4517409 w 11682483"/>
              <a:gd name="connsiteY486" fmla="*/ 2352533 h 6583339"/>
              <a:gd name="connsiteX487" fmla="*/ 4599295 w 11682483"/>
              <a:gd name="connsiteY487" fmla="*/ 2529954 h 6583339"/>
              <a:gd name="connsiteX488" fmla="*/ 4735773 w 11682483"/>
              <a:gd name="connsiteY488" fmla="*/ 2693727 h 6583339"/>
              <a:gd name="connsiteX489" fmla="*/ 4722125 w 11682483"/>
              <a:gd name="connsiteY489" fmla="*/ 2529954 h 6583339"/>
              <a:gd name="connsiteX490" fmla="*/ 4708477 w 11682483"/>
              <a:gd name="connsiteY490" fmla="*/ 2434420 h 6583339"/>
              <a:gd name="connsiteX491" fmla="*/ 4804012 w 11682483"/>
              <a:gd name="connsiteY491" fmla="*/ 2188760 h 6583339"/>
              <a:gd name="connsiteX492" fmla="*/ 5104262 w 11682483"/>
              <a:gd name="connsiteY492" fmla="*/ 1806623 h 6583339"/>
              <a:gd name="connsiteX493" fmla="*/ 5227092 w 11682483"/>
              <a:gd name="connsiteY493" fmla="*/ 1711088 h 6583339"/>
              <a:gd name="connsiteX494" fmla="*/ 5377218 w 11682483"/>
              <a:gd name="connsiteY494" fmla="*/ 1574611 h 6583339"/>
              <a:gd name="connsiteX495" fmla="*/ 5609230 w 11682483"/>
              <a:gd name="connsiteY495" fmla="*/ 1465428 h 6583339"/>
              <a:gd name="connsiteX496" fmla="*/ 5745707 w 11682483"/>
              <a:gd name="connsiteY496" fmla="*/ 1438133 h 6583339"/>
              <a:gd name="connsiteX497" fmla="*/ 5950424 w 11682483"/>
              <a:gd name="connsiteY497" fmla="*/ 1520020 h 6583339"/>
              <a:gd name="connsiteX498" fmla="*/ 5991367 w 11682483"/>
              <a:gd name="connsiteY498" fmla="*/ 1642849 h 6583339"/>
              <a:gd name="connsiteX499" fmla="*/ 6086901 w 11682483"/>
              <a:gd name="connsiteY499" fmla="*/ 1738384 h 6583339"/>
              <a:gd name="connsiteX500" fmla="*/ 6141492 w 11682483"/>
              <a:gd name="connsiteY500" fmla="*/ 1820270 h 6583339"/>
              <a:gd name="connsiteX501" fmla="*/ 6196083 w 11682483"/>
              <a:gd name="connsiteY501" fmla="*/ 1874861 h 6583339"/>
              <a:gd name="connsiteX502" fmla="*/ 6264322 w 11682483"/>
              <a:gd name="connsiteY502" fmla="*/ 1915805 h 6583339"/>
              <a:gd name="connsiteX503" fmla="*/ 6305265 w 11682483"/>
              <a:gd name="connsiteY503" fmla="*/ 1943100 h 6583339"/>
              <a:gd name="connsiteX504" fmla="*/ 6264322 w 11682483"/>
              <a:gd name="connsiteY504" fmla="*/ 1792975 h 6583339"/>
              <a:gd name="connsiteX505" fmla="*/ 6428095 w 11682483"/>
              <a:gd name="connsiteY505" fmla="*/ 1520020 h 6583339"/>
              <a:gd name="connsiteX506" fmla="*/ 6632812 w 11682483"/>
              <a:gd name="connsiteY506" fmla="*/ 1356246 h 6583339"/>
              <a:gd name="connsiteX507" fmla="*/ 6905767 w 11682483"/>
              <a:gd name="connsiteY507" fmla="*/ 1260712 h 6583339"/>
              <a:gd name="connsiteX508" fmla="*/ 7178722 w 11682483"/>
              <a:gd name="connsiteY508" fmla="*/ 1192473 h 6583339"/>
              <a:gd name="connsiteX509" fmla="*/ 7342495 w 11682483"/>
              <a:gd name="connsiteY509" fmla="*/ 1206121 h 6583339"/>
              <a:gd name="connsiteX510" fmla="*/ 7383439 w 11682483"/>
              <a:gd name="connsiteY510" fmla="*/ 1233417 h 6583339"/>
              <a:gd name="connsiteX511" fmla="*/ 7547212 w 11682483"/>
              <a:gd name="connsiteY511" fmla="*/ 1492724 h 6583339"/>
              <a:gd name="connsiteX512" fmla="*/ 7588155 w 11682483"/>
              <a:gd name="connsiteY512" fmla="*/ 1697440 h 6583339"/>
              <a:gd name="connsiteX513" fmla="*/ 7683689 w 11682483"/>
              <a:gd name="connsiteY513" fmla="*/ 1943100 h 6583339"/>
              <a:gd name="connsiteX514" fmla="*/ 7574507 w 11682483"/>
              <a:gd name="connsiteY514" fmla="*/ 2134169 h 6583339"/>
              <a:gd name="connsiteX515" fmla="*/ 7547212 w 11682483"/>
              <a:gd name="connsiteY515" fmla="*/ 2188760 h 6583339"/>
              <a:gd name="connsiteX516" fmla="*/ 7383439 w 11682483"/>
              <a:gd name="connsiteY516" fmla="*/ 2297942 h 6583339"/>
              <a:gd name="connsiteX517" fmla="*/ 7315200 w 11682483"/>
              <a:gd name="connsiteY517" fmla="*/ 2338885 h 6583339"/>
              <a:gd name="connsiteX518" fmla="*/ 7287904 w 11682483"/>
              <a:gd name="connsiteY518" fmla="*/ 2379828 h 6583339"/>
              <a:gd name="connsiteX519" fmla="*/ 7274256 w 11682483"/>
              <a:gd name="connsiteY519" fmla="*/ 2516306 h 6583339"/>
              <a:gd name="connsiteX520" fmla="*/ 7301552 w 11682483"/>
              <a:gd name="connsiteY520" fmla="*/ 2611840 h 6583339"/>
              <a:gd name="connsiteX521" fmla="*/ 7342495 w 11682483"/>
              <a:gd name="connsiteY521" fmla="*/ 2680079 h 6583339"/>
              <a:gd name="connsiteX522" fmla="*/ 7601803 w 11682483"/>
              <a:gd name="connsiteY522" fmla="*/ 2912091 h 6583339"/>
              <a:gd name="connsiteX523" fmla="*/ 7697337 w 11682483"/>
              <a:gd name="connsiteY523" fmla="*/ 2993978 h 6583339"/>
              <a:gd name="connsiteX524" fmla="*/ 7902053 w 11682483"/>
              <a:gd name="connsiteY524" fmla="*/ 3075864 h 6583339"/>
              <a:gd name="connsiteX525" fmla="*/ 8011236 w 11682483"/>
              <a:gd name="connsiteY525" fmla="*/ 3144103 h 6583339"/>
              <a:gd name="connsiteX526" fmla="*/ 8134065 w 11682483"/>
              <a:gd name="connsiteY526" fmla="*/ 3239637 h 6583339"/>
              <a:gd name="connsiteX527" fmla="*/ 8175009 w 11682483"/>
              <a:gd name="connsiteY527" fmla="*/ 3185046 h 6583339"/>
              <a:gd name="connsiteX528" fmla="*/ 8243247 w 11682483"/>
              <a:gd name="connsiteY528" fmla="*/ 2748318 h 6583339"/>
              <a:gd name="connsiteX529" fmla="*/ 8311486 w 11682483"/>
              <a:gd name="connsiteY529" fmla="*/ 2448067 h 6583339"/>
              <a:gd name="connsiteX530" fmla="*/ 8325134 w 11682483"/>
              <a:gd name="connsiteY530" fmla="*/ 2120521 h 6583339"/>
              <a:gd name="connsiteX531" fmla="*/ 8352430 w 11682483"/>
              <a:gd name="connsiteY531" fmla="*/ 1820270 h 6583339"/>
              <a:gd name="connsiteX532" fmla="*/ 8325134 w 11682483"/>
              <a:gd name="connsiteY532" fmla="*/ 1656497 h 6583339"/>
              <a:gd name="connsiteX533" fmla="*/ 8311486 w 11682483"/>
              <a:gd name="connsiteY533" fmla="*/ 1615554 h 6583339"/>
              <a:gd name="connsiteX534" fmla="*/ 8229600 w 11682483"/>
              <a:gd name="connsiteY534" fmla="*/ 1451781 h 6583339"/>
              <a:gd name="connsiteX535" fmla="*/ 8243247 w 11682483"/>
              <a:gd name="connsiteY535" fmla="*/ 1356246 h 6583339"/>
              <a:gd name="connsiteX536" fmla="*/ 8488907 w 11682483"/>
              <a:gd name="connsiteY536" fmla="*/ 1124234 h 6583339"/>
              <a:gd name="connsiteX537" fmla="*/ 8952931 w 11682483"/>
              <a:gd name="connsiteY537" fmla="*/ 823984 h 6583339"/>
              <a:gd name="connsiteX538" fmla="*/ 9034818 w 11682483"/>
              <a:gd name="connsiteY538" fmla="*/ 783040 h 6583339"/>
              <a:gd name="connsiteX539" fmla="*/ 9130352 w 11682483"/>
              <a:gd name="connsiteY539" fmla="*/ 769393 h 6583339"/>
              <a:gd name="connsiteX540" fmla="*/ 9253182 w 11682483"/>
              <a:gd name="connsiteY540" fmla="*/ 728449 h 6583339"/>
              <a:gd name="connsiteX541" fmla="*/ 9307773 w 11682483"/>
              <a:gd name="connsiteY541" fmla="*/ 755745 h 6583339"/>
              <a:gd name="connsiteX542" fmla="*/ 9335068 w 11682483"/>
              <a:gd name="connsiteY542" fmla="*/ 851279 h 6583339"/>
              <a:gd name="connsiteX543" fmla="*/ 9376012 w 11682483"/>
              <a:gd name="connsiteY543" fmla="*/ 919518 h 6583339"/>
              <a:gd name="connsiteX544" fmla="*/ 9457898 w 11682483"/>
              <a:gd name="connsiteY544" fmla="*/ 1137882 h 6583339"/>
              <a:gd name="connsiteX545" fmla="*/ 9485194 w 11682483"/>
              <a:gd name="connsiteY545" fmla="*/ 1288008 h 6583339"/>
              <a:gd name="connsiteX546" fmla="*/ 9580728 w 11682483"/>
              <a:gd name="connsiteY546" fmla="*/ 1520020 h 6583339"/>
              <a:gd name="connsiteX547" fmla="*/ 9621671 w 11682483"/>
              <a:gd name="connsiteY547" fmla="*/ 1888509 h 6583339"/>
              <a:gd name="connsiteX548" fmla="*/ 9594376 w 11682483"/>
              <a:gd name="connsiteY548" fmla="*/ 2243351 h 6583339"/>
              <a:gd name="connsiteX549" fmla="*/ 9539785 w 11682483"/>
              <a:gd name="connsiteY549" fmla="*/ 2311590 h 6583339"/>
              <a:gd name="connsiteX550" fmla="*/ 9444250 w 11682483"/>
              <a:gd name="connsiteY550" fmla="*/ 2434420 h 6583339"/>
              <a:gd name="connsiteX551" fmla="*/ 9389659 w 11682483"/>
              <a:gd name="connsiteY551" fmla="*/ 2448067 h 6583339"/>
              <a:gd name="connsiteX552" fmla="*/ 9512489 w 11682483"/>
              <a:gd name="connsiteY552" fmla="*/ 2243351 h 6583339"/>
              <a:gd name="connsiteX553" fmla="*/ 9567080 w 11682483"/>
              <a:gd name="connsiteY553" fmla="*/ 2120521 h 6583339"/>
              <a:gd name="connsiteX554" fmla="*/ 9689910 w 11682483"/>
              <a:gd name="connsiteY554" fmla="*/ 2011339 h 6583339"/>
              <a:gd name="connsiteX555" fmla="*/ 9785445 w 11682483"/>
              <a:gd name="connsiteY555" fmla="*/ 1902157 h 6583339"/>
              <a:gd name="connsiteX556" fmla="*/ 10017456 w 11682483"/>
              <a:gd name="connsiteY556" fmla="*/ 1601906 h 6583339"/>
              <a:gd name="connsiteX557" fmla="*/ 10194877 w 11682483"/>
              <a:gd name="connsiteY557" fmla="*/ 1397190 h 6583339"/>
              <a:gd name="connsiteX558" fmla="*/ 10249468 w 11682483"/>
              <a:gd name="connsiteY558" fmla="*/ 1288008 h 6583339"/>
              <a:gd name="connsiteX559" fmla="*/ 10372298 w 11682483"/>
              <a:gd name="connsiteY559" fmla="*/ 1110587 h 6583339"/>
              <a:gd name="connsiteX560" fmla="*/ 10481480 w 11682483"/>
              <a:gd name="connsiteY560" fmla="*/ 987757 h 6583339"/>
              <a:gd name="connsiteX561" fmla="*/ 10768083 w 11682483"/>
              <a:gd name="connsiteY561" fmla="*/ 701154 h 6583339"/>
              <a:gd name="connsiteX562" fmla="*/ 10931856 w 11682483"/>
              <a:gd name="connsiteY562" fmla="*/ 632915 h 6583339"/>
              <a:gd name="connsiteX563" fmla="*/ 11054686 w 11682483"/>
              <a:gd name="connsiteY563" fmla="*/ 537381 h 6583339"/>
              <a:gd name="connsiteX564" fmla="*/ 11204812 w 11682483"/>
              <a:gd name="connsiteY564" fmla="*/ 455494 h 6583339"/>
              <a:gd name="connsiteX565" fmla="*/ 11259403 w 11682483"/>
              <a:gd name="connsiteY565" fmla="*/ 523733 h 6583339"/>
              <a:gd name="connsiteX566" fmla="*/ 11327642 w 11682483"/>
              <a:gd name="connsiteY566" fmla="*/ 619267 h 6583339"/>
              <a:gd name="connsiteX567" fmla="*/ 11354937 w 11682483"/>
              <a:gd name="connsiteY567" fmla="*/ 755745 h 6583339"/>
              <a:gd name="connsiteX568" fmla="*/ 11395880 w 11682483"/>
              <a:gd name="connsiteY568" fmla="*/ 864927 h 6583339"/>
              <a:gd name="connsiteX569" fmla="*/ 11423176 w 11682483"/>
              <a:gd name="connsiteY569" fmla="*/ 1042348 h 6583339"/>
              <a:gd name="connsiteX570" fmla="*/ 11450471 w 11682483"/>
              <a:gd name="connsiteY570" fmla="*/ 1615554 h 6583339"/>
              <a:gd name="connsiteX571" fmla="*/ 11409528 w 11682483"/>
              <a:gd name="connsiteY571" fmla="*/ 2134169 h 6583339"/>
              <a:gd name="connsiteX572" fmla="*/ 11464119 w 11682483"/>
              <a:gd name="connsiteY572" fmla="*/ 2761966 h 6583339"/>
              <a:gd name="connsiteX573" fmla="*/ 11491415 w 11682483"/>
              <a:gd name="connsiteY573" fmla="*/ 2816557 h 6583339"/>
              <a:gd name="connsiteX574" fmla="*/ 11586949 w 11682483"/>
              <a:gd name="connsiteY574" fmla="*/ 3021273 h 6583339"/>
              <a:gd name="connsiteX575" fmla="*/ 11600597 w 11682483"/>
              <a:gd name="connsiteY575" fmla="*/ 3075864 h 6583339"/>
              <a:gd name="connsiteX576" fmla="*/ 11641540 w 11682483"/>
              <a:gd name="connsiteY576" fmla="*/ 3212342 h 6583339"/>
              <a:gd name="connsiteX577" fmla="*/ 11682483 w 11682483"/>
              <a:gd name="connsiteY577" fmla="*/ 3444354 h 6583339"/>
              <a:gd name="connsiteX578" fmla="*/ 11641540 w 11682483"/>
              <a:gd name="connsiteY578" fmla="*/ 4072151 h 6583339"/>
              <a:gd name="connsiteX579" fmla="*/ 11559653 w 11682483"/>
              <a:gd name="connsiteY579" fmla="*/ 4222276 h 6583339"/>
              <a:gd name="connsiteX580" fmla="*/ 11477767 w 11682483"/>
              <a:gd name="connsiteY580" fmla="*/ 4263220 h 6583339"/>
              <a:gd name="connsiteX581" fmla="*/ 11273050 w 11682483"/>
              <a:gd name="connsiteY581" fmla="*/ 4290515 h 6583339"/>
              <a:gd name="connsiteX582" fmla="*/ 10727140 w 11682483"/>
              <a:gd name="connsiteY582" fmla="*/ 4263220 h 6583339"/>
              <a:gd name="connsiteX583" fmla="*/ 10508776 w 11682483"/>
              <a:gd name="connsiteY583" fmla="*/ 4263220 h 6583339"/>
              <a:gd name="connsiteX584" fmla="*/ 10495128 w 11682483"/>
              <a:gd name="connsiteY584" fmla="*/ 4304163 h 6583339"/>
              <a:gd name="connsiteX585" fmla="*/ 10536071 w 11682483"/>
              <a:gd name="connsiteY585" fmla="*/ 4604414 h 6583339"/>
              <a:gd name="connsiteX586" fmla="*/ 10508776 w 11682483"/>
              <a:gd name="connsiteY586" fmla="*/ 4863721 h 6583339"/>
              <a:gd name="connsiteX587" fmla="*/ 10385946 w 11682483"/>
              <a:gd name="connsiteY587" fmla="*/ 5123028 h 6583339"/>
              <a:gd name="connsiteX588" fmla="*/ 10345003 w 11682483"/>
              <a:gd name="connsiteY588" fmla="*/ 5177620 h 6583339"/>
              <a:gd name="connsiteX589" fmla="*/ 10208525 w 11682483"/>
              <a:gd name="connsiteY589" fmla="*/ 5314097 h 6583339"/>
              <a:gd name="connsiteX590" fmla="*/ 10058400 w 11682483"/>
              <a:gd name="connsiteY590" fmla="*/ 5368688 h 6583339"/>
              <a:gd name="connsiteX591" fmla="*/ 9935570 w 11682483"/>
              <a:gd name="connsiteY591" fmla="*/ 5409631 h 6583339"/>
              <a:gd name="connsiteX592" fmla="*/ 9539785 w 11682483"/>
              <a:gd name="connsiteY592" fmla="*/ 5382336 h 6583339"/>
              <a:gd name="connsiteX593" fmla="*/ 9444250 w 11682483"/>
              <a:gd name="connsiteY593" fmla="*/ 5355040 h 6583339"/>
              <a:gd name="connsiteX594" fmla="*/ 9335068 w 11682483"/>
              <a:gd name="connsiteY594" fmla="*/ 5341393 h 6583339"/>
              <a:gd name="connsiteX595" fmla="*/ 9184943 w 11682483"/>
              <a:gd name="connsiteY595" fmla="*/ 5300449 h 6583339"/>
              <a:gd name="connsiteX596" fmla="*/ 9062113 w 11682483"/>
              <a:gd name="connsiteY596" fmla="*/ 5286802 h 6583339"/>
              <a:gd name="connsiteX597" fmla="*/ 8625385 w 11682483"/>
              <a:gd name="connsiteY597" fmla="*/ 5177620 h 6583339"/>
              <a:gd name="connsiteX598" fmla="*/ 8325134 w 11682483"/>
              <a:gd name="connsiteY598" fmla="*/ 5204915 h 6583339"/>
              <a:gd name="connsiteX599" fmla="*/ 8284191 w 11682483"/>
              <a:gd name="connsiteY599" fmla="*/ 5232211 h 6583339"/>
              <a:gd name="connsiteX600" fmla="*/ 7902053 w 11682483"/>
              <a:gd name="connsiteY600" fmla="*/ 5423279 h 6583339"/>
              <a:gd name="connsiteX601" fmla="*/ 7629098 w 11682483"/>
              <a:gd name="connsiteY601" fmla="*/ 5587052 h 6583339"/>
              <a:gd name="connsiteX602" fmla="*/ 7560859 w 11682483"/>
              <a:gd name="connsiteY602" fmla="*/ 5600700 h 6583339"/>
              <a:gd name="connsiteX603" fmla="*/ 7274256 w 11682483"/>
              <a:gd name="connsiteY603" fmla="*/ 5696234 h 6583339"/>
              <a:gd name="connsiteX604" fmla="*/ 7165074 w 11682483"/>
              <a:gd name="connsiteY604" fmla="*/ 5709882 h 6583339"/>
              <a:gd name="connsiteX605" fmla="*/ 6905767 w 11682483"/>
              <a:gd name="connsiteY605" fmla="*/ 5778121 h 6583339"/>
              <a:gd name="connsiteX606" fmla="*/ 6810233 w 11682483"/>
              <a:gd name="connsiteY606" fmla="*/ 5805417 h 6583339"/>
              <a:gd name="connsiteX607" fmla="*/ 6496334 w 11682483"/>
              <a:gd name="connsiteY607" fmla="*/ 5627996 h 6583339"/>
              <a:gd name="connsiteX608" fmla="*/ 6223379 w 11682483"/>
              <a:gd name="connsiteY608" fmla="*/ 5436927 h 6583339"/>
              <a:gd name="connsiteX609" fmla="*/ 6155140 w 11682483"/>
              <a:gd name="connsiteY609" fmla="*/ 5395984 h 6583339"/>
              <a:gd name="connsiteX610" fmla="*/ 6114197 w 11682483"/>
              <a:gd name="connsiteY610" fmla="*/ 5355040 h 6583339"/>
              <a:gd name="connsiteX611" fmla="*/ 6032310 w 11682483"/>
              <a:gd name="connsiteY611" fmla="*/ 5286802 h 6583339"/>
              <a:gd name="connsiteX612" fmla="*/ 5964071 w 11682483"/>
              <a:gd name="connsiteY612" fmla="*/ 5150324 h 6583339"/>
              <a:gd name="connsiteX613" fmla="*/ 5895833 w 11682483"/>
              <a:gd name="connsiteY613" fmla="*/ 5013846 h 6583339"/>
              <a:gd name="connsiteX614" fmla="*/ 5882185 w 11682483"/>
              <a:gd name="connsiteY614" fmla="*/ 4836426 h 6583339"/>
              <a:gd name="connsiteX615" fmla="*/ 5841242 w 11682483"/>
              <a:gd name="connsiteY615" fmla="*/ 4686300 h 6583339"/>
              <a:gd name="connsiteX616" fmla="*/ 5827594 w 11682483"/>
              <a:gd name="connsiteY616" fmla="*/ 4604414 h 6583339"/>
              <a:gd name="connsiteX617" fmla="*/ 5786650 w 11682483"/>
              <a:gd name="connsiteY617" fmla="*/ 4686300 h 6583339"/>
              <a:gd name="connsiteX618" fmla="*/ 5704764 w 11682483"/>
              <a:gd name="connsiteY618" fmla="*/ 4713596 h 6583339"/>
              <a:gd name="connsiteX619" fmla="*/ 5431809 w 11682483"/>
              <a:gd name="connsiteY619" fmla="*/ 4822778 h 6583339"/>
              <a:gd name="connsiteX620" fmla="*/ 5022376 w 11682483"/>
              <a:gd name="connsiteY620" fmla="*/ 4768187 h 6583339"/>
              <a:gd name="connsiteX621" fmla="*/ 4967785 w 11682483"/>
              <a:gd name="connsiteY621" fmla="*/ 4686300 h 6583339"/>
              <a:gd name="connsiteX622" fmla="*/ 4831307 w 11682483"/>
              <a:gd name="connsiteY622" fmla="*/ 4618061 h 6583339"/>
              <a:gd name="connsiteX623" fmla="*/ 4708477 w 11682483"/>
              <a:gd name="connsiteY623" fmla="*/ 4549823 h 6583339"/>
              <a:gd name="connsiteX624" fmla="*/ 4394579 w 11682483"/>
              <a:gd name="connsiteY624" fmla="*/ 4345106 h 6583339"/>
              <a:gd name="connsiteX625" fmla="*/ 4353636 w 11682483"/>
              <a:gd name="connsiteY625" fmla="*/ 4304163 h 6583339"/>
              <a:gd name="connsiteX626" fmla="*/ 4285397 w 11682483"/>
              <a:gd name="connsiteY626" fmla="*/ 4208628 h 6583339"/>
              <a:gd name="connsiteX627" fmla="*/ 4271749 w 11682483"/>
              <a:gd name="connsiteY627" fmla="*/ 4072151 h 6583339"/>
              <a:gd name="connsiteX628" fmla="*/ 4258101 w 11682483"/>
              <a:gd name="connsiteY628" fmla="*/ 4003912 h 6583339"/>
              <a:gd name="connsiteX629" fmla="*/ 4380931 w 11682483"/>
              <a:gd name="connsiteY629" fmla="*/ 3116808 h 6583339"/>
              <a:gd name="connsiteX630" fmla="*/ 4462818 w 11682483"/>
              <a:gd name="connsiteY630" fmla="*/ 2680079 h 6583339"/>
              <a:gd name="connsiteX631" fmla="*/ 4531056 w 11682483"/>
              <a:gd name="connsiteY631" fmla="*/ 2448067 h 6583339"/>
              <a:gd name="connsiteX632" fmla="*/ 4517409 w 11682483"/>
              <a:gd name="connsiteY632" fmla="*/ 2338885 h 6583339"/>
              <a:gd name="connsiteX633" fmla="*/ 4339988 w 11682483"/>
              <a:gd name="connsiteY633" fmla="*/ 2229703 h 6583339"/>
              <a:gd name="connsiteX634" fmla="*/ 3985146 w 11682483"/>
              <a:gd name="connsiteY634" fmla="*/ 1861214 h 6583339"/>
              <a:gd name="connsiteX635" fmla="*/ 2947916 w 11682483"/>
              <a:gd name="connsiteY635" fmla="*/ 1151530 h 6583339"/>
              <a:gd name="connsiteX636" fmla="*/ 2906973 w 11682483"/>
              <a:gd name="connsiteY636" fmla="*/ 1083291 h 6583339"/>
              <a:gd name="connsiteX637" fmla="*/ 2866030 w 11682483"/>
              <a:gd name="connsiteY637" fmla="*/ 1069643 h 6583339"/>
              <a:gd name="connsiteX638" fmla="*/ 2879677 w 11682483"/>
              <a:gd name="connsiteY638" fmla="*/ 960461 h 6583339"/>
              <a:gd name="connsiteX639" fmla="*/ 2920621 w 11682483"/>
              <a:gd name="connsiteY639" fmla="*/ 919518 h 6583339"/>
              <a:gd name="connsiteX640" fmla="*/ 2975212 w 11682483"/>
              <a:gd name="connsiteY640" fmla="*/ 905870 h 6583339"/>
              <a:gd name="connsiteX641" fmla="*/ 3166280 w 11682483"/>
              <a:gd name="connsiteY641" fmla="*/ 892223 h 6583339"/>
              <a:gd name="connsiteX642" fmla="*/ 3835021 w 11682483"/>
              <a:gd name="connsiteY642" fmla="*/ 878575 h 6583339"/>
              <a:gd name="connsiteX643" fmla="*/ 4039737 w 11682483"/>
              <a:gd name="connsiteY643" fmla="*/ 851279 h 6583339"/>
              <a:gd name="connsiteX644" fmla="*/ 4176215 w 11682483"/>
              <a:gd name="connsiteY644" fmla="*/ 837631 h 6583339"/>
              <a:gd name="connsiteX645" fmla="*/ 4217158 w 11682483"/>
              <a:gd name="connsiteY645" fmla="*/ 864927 h 6583339"/>
              <a:gd name="connsiteX646" fmla="*/ 4162567 w 11682483"/>
              <a:gd name="connsiteY646" fmla="*/ 1124234 h 658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</a:cxnLst>
            <a:rect l="l" t="t" r="r" b="b"/>
            <a:pathLst>
              <a:path w="11682483" h="6583339">
                <a:moveTo>
                  <a:pt x="1405719" y="1206121"/>
                </a:moveTo>
                <a:cubicBezTo>
                  <a:pt x="1460310" y="1228867"/>
                  <a:pt x="1512118" y="1260016"/>
                  <a:pt x="1569492" y="1274360"/>
                </a:cubicBezTo>
                <a:cubicBezTo>
                  <a:pt x="1587689" y="1278909"/>
                  <a:pt x="1606455" y="1281598"/>
                  <a:pt x="1624083" y="1288008"/>
                </a:cubicBezTo>
                <a:cubicBezTo>
                  <a:pt x="1784931" y="1346498"/>
                  <a:pt x="1653592" y="1317946"/>
                  <a:pt x="1801504" y="1342599"/>
                </a:cubicBezTo>
                <a:cubicBezTo>
                  <a:pt x="1833349" y="1356247"/>
                  <a:pt x="1866050" y="1368048"/>
                  <a:pt x="1897039" y="1383542"/>
                </a:cubicBezTo>
                <a:cubicBezTo>
                  <a:pt x="1929844" y="1399944"/>
                  <a:pt x="1957386" y="1427784"/>
                  <a:pt x="1992573" y="1438133"/>
                </a:cubicBezTo>
                <a:cubicBezTo>
                  <a:pt x="2036434" y="1451034"/>
                  <a:pt x="2083558" y="1447232"/>
                  <a:pt x="2129050" y="1451781"/>
                </a:cubicBezTo>
                <a:cubicBezTo>
                  <a:pt x="2179092" y="1465429"/>
                  <a:pt x="2228222" y="1483019"/>
                  <a:pt x="2279176" y="1492724"/>
                </a:cubicBezTo>
                <a:cubicBezTo>
                  <a:pt x="2324088" y="1501279"/>
                  <a:pt x="2370949" y="1496792"/>
                  <a:pt x="2415653" y="1506372"/>
                </a:cubicBezTo>
                <a:cubicBezTo>
                  <a:pt x="2498754" y="1524179"/>
                  <a:pt x="2579596" y="1551263"/>
                  <a:pt x="2661313" y="1574611"/>
                </a:cubicBezTo>
                <a:cubicBezTo>
                  <a:pt x="2675145" y="1578563"/>
                  <a:pt x="2687920" y="1587063"/>
                  <a:pt x="2702256" y="1588258"/>
                </a:cubicBezTo>
                <a:cubicBezTo>
                  <a:pt x="2797568" y="1596201"/>
                  <a:pt x="2893325" y="1597357"/>
                  <a:pt x="2988859" y="1601906"/>
                </a:cubicBezTo>
                <a:cubicBezTo>
                  <a:pt x="3116238" y="1624652"/>
                  <a:pt x="3247060" y="1632964"/>
                  <a:pt x="3370997" y="1670145"/>
                </a:cubicBezTo>
                <a:cubicBezTo>
                  <a:pt x="3416489" y="1683793"/>
                  <a:pt x="3461160" y="1700562"/>
                  <a:pt x="3507474" y="1711088"/>
                </a:cubicBezTo>
                <a:cubicBezTo>
                  <a:pt x="3640159" y="1741244"/>
                  <a:pt x="3712090" y="1741526"/>
                  <a:pt x="3848668" y="1752031"/>
                </a:cubicBezTo>
                <a:cubicBezTo>
                  <a:pt x="3894161" y="1774777"/>
                  <a:pt x="3937183" y="1803342"/>
                  <a:pt x="3985146" y="1820270"/>
                </a:cubicBezTo>
                <a:cubicBezTo>
                  <a:pt x="4015480" y="1830976"/>
                  <a:pt x="4051473" y="1820438"/>
                  <a:pt x="4080680" y="1833918"/>
                </a:cubicBezTo>
                <a:cubicBezTo>
                  <a:pt x="4326518" y="1947382"/>
                  <a:pt x="3939268" y="1883548"/>
                  <a:pt x="4326340" y="1915805"/>
                </a:cubicBezTo>
                <a:cubicBezTo>
                  <a:pt x="4371833" y="1924903"/>
                  <a:pt x="4417056" y="1935473"/>
                  <a:pt x="4462818" y="1943100"/>
                </a:cubicBezTo>
                <a:cubicBezTo>
                  <a:pt x="4498996" y="1949130"/>
                  <a:pt x="4535645" y="1951901"/>
                  <a:pt x="4572000" y="1956748"/>
                </a:cubicBezTo>
                <a:lnTo>
                  <a:pt x="4667534" y="1970396"/>
                </a:lnTo>
                <a:lnTo>
                  <a:pt x="4776716" y="1984043"/>
                </a:lnTo>
                <a:cubicBezTo>
                  <a:pt x="4808602" y="1988294"/>
                  <a:pt x="4840601" y="1991937"/>
                  <a:pt x="4872250" y="1997691"/>
                </a:cubicBezTo>
                <a:cubicBezTo>
                  <a:pt x="4890705" y="2001046"/>
                  <a:pt x="4908213" y="2009147"/>
                  <a:pt x="4926842" y="2011339"/>
                </a:cubicBezTo>
                <a:cubicBezTo>
                  <a:pt x="4985750" y="2018270"/>
                  <a:pt x="5045122" y="2020438"/>
                  <a:pt x="5104262" y="2024987"/>
                </a:cubicBezTo>
                <a:cubicBezTo>
                  <a:pt x="5117910" y="2034085"/>
                  <a:pt x="5134959" y="2039474"/>
                  <a:pt x="5145206" y="2052282"/>
                </a:cubicBezTo>
                <a:cubicBezTo>
                  <a:pt x="5154193" y="2063516"/>
                  <a:pt x="5156488" y="2079036"/>
                  <a:pt x="5158853" y="2093226"/>
                </a:cubicBezTo>
                <a:cubicBezTo>
                  <a:pt x="5165625" y="2133860"/>
                  <a:pt x="5167952" y="2175112"/>
                  <a:pt x="5172501" y="2216055"/>
                </a:cubicBezTo>
                <a:cubicBezTo>
                  <a:pt x="5154304" y="2316139"/>
                  <a:pt x="5148913" y="2419421"/>
                  <a:pt x="5117910" y="2516306"/>
                </a:cubicBezTo>
                <a:cubicBezTo>
                  <a:pt x="5110978" y="2537970"/>
                  <a:pt x="5078431" y="2540248"/>
                  <a:pt x="5063319" y="2557249"/>
                </a:cubicBezTo>
                <a:cubicBezTo>
                  <a:pt x="5041524" y="2581768"/>
                  <a:pt x="5026340" y="2611459"/>
                  <a:pt x="5008728" y="2639136"/>
                </a:cubicBezTo>
                <a:cubicBezTo>
                  <a:pt x="4994487" y="2661515"/>
                  <a:pt x="4986542" y="2688618"/>
                  <a:pt x="4967785" y="2707375"/>
                </a:cubicBezTo>
                <a:cubicBezTo>
                  <a:pt x="4940113" y="2735047"/>
                  <a:pt x="4904095" y="2752868"/>
                  <a:pt x="4872250" y="2775614"/>
                </a:cubicBezTo>
                <a:cubicBezTo>
                  <a:pt x="4858602" y="2807459"/>
                  <a:pt x="4849908" y="2841919"/>
                  <a:pt x="4831307" y="2871148"/>
                </a:cubicBezTo>
                <a:cubicBezTo>
                  <a:pt x="4817491" y="2892859"/>
                  <a:pt x="4796083" y="2908793"/>
                  <a:pt x="4776716" y="2925739"/>
                </a:cubicBezTo>
                <a:cubicBezTo>
                  <a:pt x="4727345" y="2968939"/>
                  <a:pt x="4686145" y="2987242"/>
                  <a:pt x="4626591" y="3021273"/>
                </a:cubicBezTo>
                <a:cubicBezTo>
                  <a:pt x="4599295" y="3066766"/>
                  <a:pt x="4580804" y="3118874"/>
                  <a:pt x="4544704" y="3157751"/>
                </a:cubicBezTo>
                <a:cubicBezTo>
                  <a:pt x="4519747" y="3184628"/>
                  <a:pt x="4482925" y="3197996"/>
                  <a:pt x="4449170" y="3212342"/>
                </a:cubicBezTo>
                <a:cubicBezTo>
                  <a:pt x="4300671" y="3275454"/>
                  <a:pt x="4148361" y="3329224"/>
                  <a:pt x="3998794" y="3389763"/>
                </a:cubicBezTo>
                <a:cubicBezTo>
                  <a:pt x="3957262" y="3406574"/>
                  <a:pt x="3917053" y="3426489"/>
                  <a:pt x="3875964" y="3444354"/>
                </a:cubicBezTo>
                <a:lnTo>
                  <a:pt x="3684895" y="3526240"/>
                </a:lnTo>
                <a:cubicBezTo>
                  <a:pt x="3616180" y="3557043"/>
                  <a:pt x="3553234" y="3603511"/>
                  <a:pt x="3480179" y="3621775"/>
                </a:cubicBezTo>
                <a:cubicBezTo>
                  <a:pt x="3219946" y="3686833"/>
                  <a:pt x="3332993" y="3652640"/>
                  <a:pt x="3138985" y="3717309"/>
                </a:cubicBezTo>
                <a:cubicBezTo>
                  <a:pt x="3116239" y="3735506"/>
                  <a:pt x="3096800" y="3758873"/>
                  <a:pt x="3070746" y="3771900"/>
                </a:cubicBezTo>
                <a:cubicBezTo>
                  <a:pt x="3032144" y="3791201"/>
                  <a:pt x="2988614" y="3798479"/>
                  <a:pt x="2947916" y="3812843"/>
                </a:cubicBezTo>
                <a:cubicBezTo>
                  <a:pt x="2911263" y="3825779"/>
                  <a:pt x="2874613" y="3838837"/>
                  <a:pt x="2838734" y="3853787"/>
                </a:cubicBezTo>
                <a:cubicBezTo>
                  <a:pt x="2819954" y="3861612"/>
                  <a:pt x="2803192" y="3873939"/>
                  <a:pt x="2784143" y="3881082"/>
                </a:cubicBezTo>
                <a:cubicBezTo>
                  <a:pt x="2766580" y="3887668"/>
                  <a:pt x="2747518" y="3889340"/>
                  <a:pt x="2729552" y="3894730"/>
                </a:cubicBezTo>
                <a:cubicBezTo>
                  <a:pt x="2701993" y="3902998"/>
                  <a:pt x="2674705" y="3912193"/>
                  <a:pt x="2647665" y="3922026"/>
                </a:cubicBezTo>
                <a:cubicBezTo>
                  <a:pt x="2597802" y="3940158"/>
                  <a:pt x="2499704" y="3985953"/>
                  <a:pt x="2456597" y="3990264"/>
                </a:cubicBezTo>
                <a:cubicBezTo>
                  <a:pt x="2261098" y="4009814"/>
                  <a:pt x="2365704" y="4000405"/>
                  <a:pt x="2142698" y="4017560"/>
                </a:cubicBezTo>
                <a:cubicBezTo>
                  <a:pt x="2065361" y="4013011"/>
                  <a:pt x="1986789" y="4018408"/>
                  <a:pt x="1910686" y="4003912"/>
                </a:cubicBezTo>
                <a:cubicBezTo>
                  <a:pt x="1888342" y="3999656"/>
                  <a:pt x="1875979" y="3974016"/>
                  <a:pt x="1856095" y="3962969"/>
                </a:cubicBezTo>
                <a:cubicBezTo>
                  <a:pt x="1834679" y="3951071"/>
                  <a:pt x="1810602" y="3944772"/>
                  <a:pt x="1787856" y="3935673"/>
                </a:cubicBezTo>
                <a:cubicBezTo>
                  <a:pt x="1765110" y="3912927"/>
                  <a:pt x="1736888" y="3894573"/>
                  <a:pt x="1719618" y="3867434"/>
                </a:cubicBezTo>
                <a:cubicBezTo>
                  <a:pt x="1704171" y="3843160"/>
                  <a:pt x="1703388" y="3812107"/>
                  <a:pt x="1692322" y="3785548"/>
                </a:cubicBezTo>
                <a:cubicBezTo>
                  <a:pt x="1680584" y="3757378"/>
                  <a:pt x="1662334" y="3732144"/>
                  <a:pt x="1651379" y="3703661"/>
                </a:cubicBezTo>
                <a:cubicBezTo>
                  <a:pt x="1639490" y="3672750"/>
                  <a:pt x="1636383" y="3638877"/>
                  <a:pt x="1624083" y="3608127"/>
                </a:cubicBezTo>
                <a:cubicBezTo>
                  <a:pt x="1617991" y="3592898"/>
                  <a:pt x="1604123" y="3581855"/>
                  <a:pt x="1596788" y="3567184"/>
                </a:cubicBezTo>
                <a:cubicBezTo>
                  <a:pt x="1586998" y="3547605"/>
                  <a:pt x="1573865" y="3489140"/>
                  <a:pt x="1569492" y="3471649"/>
                </a:cubicBezTo>
                <a:cubicBezTo>
                  <a:pt x="1578591" y="3421608"/>
                  <a:pt x="1601338" y="3216890"/>
                  <a:pt x="1665027" y="3185046"/>
                </a:cubicBezTo>
                <a:lnTo>
                  <a:pt x="1801504" y="3116808"/>
                </a:lnTo>
                <a:cubicBezTo>
                  <a:pt x="1815152" y="3089512"/>
                  <a:pt x="1824136" y="3059335"/>
                  <a:pt x="1842447" y="3034921"/>
                </a:cubicBezTo>
                <a:cubicBezTo>
                  <a:pt x="1852289" y="3021799"/>
                  <a:pt x="1869052" y="3015592"/>
                  <a:pt x="1883391" y="3007626"/>
                </a:cubicBezTo>
                <a:cubicBezTo>
                  <a:pt x="2001484" y="2942019"/>
                  <a:pt x="1932409" y="2983778"/>
                  <a:pt x="2074459" y="2939387"/>
                </a:cubicBezTo>
                <a:cubicBezTo>
                  <a:pt x="2136691" y="2919939"/>
                  <a:pt x="2243766" y="2870041"/>
                  <a:pt x="2306471" y="2857500"/>
                </a:cubicBezTo>
                <a:cubicBezTo>
                  <a:pt x="2470084" y="2824778"/>
                  <a:pt x="2397187" y="2837832"/>
                  <a:pt x="2524836" y="2816557"/>
                </a:cubicBezTo>
                <a:cubicBezTo>
                  <a:pt x="2604501" y="2832490"/>
                  <a:pt x="2584840" y="2824251"/>
                  <a:pt x="2661313" y="2857500"/>
                </a:cubicBezTo>
                <a:lnTo>
                  <a:pt x="2906973" y="2966682"/>
                </a:lnTo>
                <a:cubicBezTo>
                  <a:pt x="2952465" y="3007625"/>
                  <a:pt x="2992839" y="3055096"/>
                  <a:pt x="3043450" y="3089512"/>
                </a:cubicBezTo>
                <a:cubicBezTo>
                  <a:pt x="3107402" y="3133000"/>
                  <a:pt x="3191252" y="3146332"/>
                  <a:pt x="3248167" y="3198694"/>
                </a:cubicBezTo>
                <a:cubicBezTo>
                  <a:pt x="3308523" y="3254221"/>
                  <a:pt x="3335020" y="3338115"/>
                  <a:pt x="3384645" y="3403411"/>
                </a:cubicBezTo>
                <a:cubicBezTo>
                  <a:pt x="3421678" y="3452139"/>
                  <a:pt x="3470441" y="3491160"/>
                  <a:pt x="3507474" y="3539888"/>
                </a:cubicBezTo>
                <a:cubicBezTo>
                  <a:pt x="3659141" y="3739450"/>
                  <a:pt x="3622635" y="3758996"/>
                  <a:pt x="3807725" y="3935673"/>
                </a:cubicBezTo>
                <a:cubicBezTo>
                  <a:pt x="3847894" y="3974016"/>
                  <a:pt x="3898710" y="3999363"/>
                  <a:pt x="3944203" y="4031208"/>
                </a:cubicBezTo>
                <a:cubicBezTo>
                  <a:pt x="3957851" y="4063053"/>
                  <a:pt x="3967957" y="4096661"/>
                  <a:pt x="3985146" y="4126742"/>
                </a:cubicBezTo>
                <a:cubicBezTo>
                  <a:pt x="4016021" y="4180774"/>
                  <a:pt x="4069028" y="4231482"/>
                  <a:pt x="4094328" y="4290515"/>
                </a:cubicBezTo>
                <a:cubicBezTo>
                  <a:pt x="4158932" y="4441259"/>
                  <a:pt x="4088548" y="4389984"/>
                  <a:pt x="4189862" y="4440640"/>
                </a:cubicBezTo>
                <a:cubicBezTo>
                  <a:pt x="4283515" y="4581120"/>
                  <a:pt x="4115202" y="4337616"/>
                  <a:pt x="4285397" y="4536175"/>
                </a:cubicBezTo>
                <a:cubicBezTo>
                  <a:pt x="4294759" y="4547098"/>
                  <a:pt x="4286178" y="4570684"/>
                  <a:pt x="4299045" y="4577118"/>
                </a:cubicBezTo>
                <a:cubicBezTo>
                  <a:pt x="4327817" y="4591504"/>
                  <a:pt x="4363036" y="4584457"/>
                  <a:pt x="4394579" y="4590766"/>
                </a:cubicBezTo>
                <a:cubicBezTo>
                  <a:pt x="4431365" y="4598123"/>
                  <a:pt x="4467367" y="4608963"/>
                  <a:pt x="4503761" y="4618061"/>
                </a:cubicBezTo>
                <a:cubicBezTo>
                  <a:pt x="4658436" y="4595315"/>
                  <a:pt x="4816477" y="4589163"/>
                  <a:pt x="4967785" y="4549823"/>
                </a:cubicBezTo>
                <a:cubicBezTo>
                  <a:pt x="5046546" y="4529345"/>
                  <a:pt x="5112170" y="4474547"/>
                  <a:pt x="5186149" y="4440640"/>
                </a:cubicBezTo>
                <a:cubicBezTo>
                  <a:pt x="5221483" y="4424445"/>
                  <a:pt x="5258937" y="4413345"/>
                  <a:pt x="5295331" y="4399697"/>
                </a:cubicBezTo>
                <a:cubicBezTo>
                  <a:pt x="5345373" y="4358754"/>
                  <a:pt x="5401963" y="4324709"/>
                  <a:pt x="5445456" y="4276867"/>
                </a:cubicBezTo>
                <a:cubicBezTo>
                  <a:pt x="5539129" y="4173827"/>
                  <a:pt x="5599034" y="4039947"/>
                  <a:pt x="5704764" y="3949321"/>
                </a:cubicBezTo>
                <a:cubicBezTo>
                  <a:pt x="5768454" y="3894730"/>
                  <a:pt x="5834509" y="3842784"/>
                  <a:pt x="5895833" y="3785548"/>
                </a:cubicBezTo>
                <a:cubicBezTo>
                  <a:pt x="6058403" y="3633816"/>
                  <a:pt x="6172011" y="3512844"/>
                  <a:pt x="6305265" y="3335172"/>
                </a:cubicBezTo>
                <a:cubicBezTo>
                  <a:pt x="6774793" y="2709133"/>
                  <a:pt x="6057016" y="3637106"/>
                  <a:pt x="6469039" y="3034921"/>
                </a:cubicBezTo>
                <a:cubicBezTo>
                  <a:pt x="6498103" y="2992443"/>
                  <a:pt x="6541827" y="2962133"/>
                  <a:pt x="6578221" y="2925739"/>
                </a:cubicBezTo>
                <a:cubicBezTo>
                  <a:pt x="6582770" y="2893894"/>
                  <a:pt x="6583404" y="2861239"/>
                  <a:pt x="6591868" y="2830205"/>
                </a:cubicBezTo>
                <a:cubicBezTo>
                  <a:pt x="6608115" y="2770633"/>
                  <a:pt x="6666852" y="2755063"/>
                  <a:pt x="6591868" y="2680079"/>
                </a:cubicBezTo>
                <a:cubicBezTo>
                  <a:pt x="6564384" y="2652595"/>
                  <a:pt x="6519290" y="2652209"/>
                  <a:pt x="6482686" y="2639136"/>
                </a:cubicBezTo>
                <a:cubicBezTo>
                  <a:pt x="6455590" y="2629459"/>
                  <a:pt x="6428558" y="2619410"/>
                  <a:pt x="6400800" y="2611840"/>
                </a:cubicBezTo>
                <a:cubicBezTo>
                  <a:pt x="6335346" y="2593989"/>
                  <a:pt x="6261793" y="2591116"/>
                  <a:pt x="6196083" y="2584545"/>
                </a:cubicBezTo>
                <a:cubicBezTo>
                  <a:pt x="6014692" y="2544235"/>
                  <a:pt x="6004943" y="2536416"/>
                  <a:pt x="5759355" y="2529954"/>
                </a:cubicBezTo>
                <a:cubicBezTo>
                  <a:pt x="5690989" y="2528155"/>
                  <a:pt x="5622878" y="2539053"/>
                  <a:pt x="5554639" y="2543602"/>
                </a:cubicBezTo>
                <a:cubicBezTo>
                  <a:pt x="5486400" y="2620939"/>
                  <a:pt x="5422852" y="2702684"/>
                  <a:pt x="5349922" y="2775614"/>
                </a:cubicBezTo>
                <a:cubicBezTo>
                  <a:pt x="5318077" y="2807459"/>
                  <a:pt x="5282787" y="2836196"/>
                  <a:pt x="5254388" y="2871148"/>
                </a:cubicBezTo>
                <a:cubicBezTo>
                  <a:pt x="5223358" y="2909339"/>
                  <a:pt x="5199797" y="2953035"/>
                  <a:pt x="5172501" y="2993978"/>
                </a:cubicBezTo>
                <a:cubicBezTo>
                  <a:pt x="5167952" y="3053118"/>
                  <a:pt x="5171720" y="3113496"/>
                  <a:pt x="5158853" y="3171399"/>
                </a:cubicBezTo>
                <a:cubicBezTo>
                  <a:pt x="5153099" y="3197294"/>
                  <a:pt x="5128887" y="3215488"/>
                  <a:pt x="5117910" y="3239637"/>
                </a:cubicBezTo>
                <a:cubicBezTo>
                  <a:pt x="5106004" y="3265830"/>
                  <a:pt x="5099713" y="3294228"/>
                  <a:pt x="5090615" y="3321524"/>
                </a:cubicBezTo>
                <a:cubicBezTo>
                  <a:pt x="5079657" y="3398226"/>
                  <a:pt x="5065998" y="3425093"/>
                  <a:pt x="5090615" y="3498945"/>
                </a:cubicBezTo>
                <a:cubicBezTo>
                  <a:pt x="5100265" y="3527896"/>
                  <a:pt x="5119164" y="3552944"/>
                  <a:pt x="5131558" y="3580831"/>
                </a:cubicBezTo>
                <a:cubicBezTo>
                  <a:pt x="5240900" y="3826851"/>
                  <a:pt x="5148125" y="3671158"/>
                  <a:pt x="5254388" y="3812843"/>
                </a:cubicBezTo>
                <a:cubicBezTo>
                  <a:pt x="5264230" y="3825965"/>
                  <a:pt x="5269229" y="3843112"/>
                  <a:pt x="5281683" y="3853787"/>
                </a:cubicBezTo>
                <a:cubicBezTo>
                  <a:pt x="5301823" y="3871050"/>
                  <a:pt x="5328112" y="3879631"/>
                  <a:pt x="5349922" y="3894730"/>
                </a:cubicBezTo>
                <a:cubicBezTo>
                  <a:pt x="5387326" y="3920625"/>
                  <a:pt x="5422710" y="3949321"/>
                  <a:pt x="5459104" y="3976617"/>
                </a:cubicBezTo>
                <a:cubicBezTo>
                  <a:pt x="5495498" y="4003912"/>
                  <a:pt x="5531406" y="4031868"/>
                  <a:pt x="5568286" y="4058503"/>
                </a:cubicBezTo>
                <a:cubicBezTo>
                  <a:pt x="5613304" y="4091016"/>
                  <a:pt x="5661402" y="4119347"/>
                  <a:pt x="5704764" y="4154037"/>
                </a:cubicBezTo>
                <a:cubicBezTo>
                  <a:pt x="5750257" y="4190431"/>
                  <a:pt x="5790919" y="4233865"/>
                  <a:pt x="5841242" y="4263220"/>
                </a:cubicBezTo>
                <a:cubicBezTo>
                  <a:pt x="5955469" y="4329853"/>
                  <a:pt x="6095678" y="4354579"/>
                  <a:pt x="6196083" y="4440640"/>
                </a:cubicBezTo>
                <a:cubicBezTo>
                  <a:pt x="6348833" y="4571568"/>
                  <a:pt x="6229100" y="4492589"/>
                  <a:pt x="6441743" y="4563470"/>
                </a:cubicBezTo>
                <a:cubicBezTo>
                  <a:pt x="6474611" y="4574426"/>
                  <a:pt x="6505736" y="4590077"/>
                  <a:pt x="6537277" y="4604414"/>
                </a:cubicBezTo>
                <a:cubicBezTo>
                  <a:pt x="6555798" y="4612833"/>
                  <a:pt x="6572381" y="4625863"/>
                  <a:pt x="6591868" y="4631709"/>
                </a:cubicBezTo>
                <a:cubicBezTo>
                  <a:pt x="6618373" y="4639660"/>
                  <a:pt x="6646459" y="4640808"/>
                  <a:pt x="6673755" y="4645357"/>
                </a:cubicBezTo>
                <a:cubicBezTo>
                  <a:pt x="6757170" y="4673163"/>
                  <a:pt x="6757250" y="4679074"/>
                  <a:pt x="6892119" y="4645357"/>
                </a:cubicBezTo>
                <a:cubicBezTo>
                  <a:pt x="6910843" y="4640676"/>
                  <a:pt x="6921844" y="4620120"/>
                  <a:pt x="6933062" y="4604414"/>
                </a:cubicBezTo>
                <a:cubicBezTo>
                  <a:pt x="6967538" y="4556147"/>
                  <a:pt x="6993008" y="4501740"/>
                  <a:pt x="7028597" y="4454288"/>
                </a:cubicBezTo>
                <a:cubicBezTo>
                  <a:pt x="7042245" y="4436091"/>
                  <a:pt x="7057837" y="4419202"/>
                  <a:pt x="7069540" y="4399697"/>
                </a:cubicBezTo>
                <a:cubicBezTo>
                  <a:pt x="7142654" y="4277841"/>
                  <a:pt x="7088700" y="4359539"/>
                  <a:pt x="7124131" y="4276867"/>
                </a:cubicBezTo>
                <a:cubicBezTo>
                  <a:pt x="7132145" y="4258167"/>
                  <a:pt x="7142328" y="4240473"/>
                  <a:pt x="7151427" y="4222276"/>
                </a:cubicBezTo>
                <a:cubicBezTo>
                  <a:pt x="7169624" y="4226825"/>
                  <a:pt x="7191608" y="4223916"/>
                  <a:pt x="7206018" y="4235924"/>
                </a:cubicBezTo>
                <a:cubicBezTo>
                  <a:pt x="7221647" y="4248948"/>
                  <a:pt x="7221488" y="4273960"/>
                  <a:pt x="7233313" y="4290515"/>
                </a:cubicBezTo>
                <a:cubicBezTo>
                  <a:pt x="7244531" y="4306221"/>
                  <a:pt x="7260608" y="4317810"/>
                  <a:pt x="7274256" y="4331458"/>
                </a:cubicBezTo>
                <a:cubicBezTo>
                  <a:pt x="7283355" y="4358754"/>
                  <a:pt x="7293981" y="4385587"/>
                  <a:pt x="7301552" y="4413345"/>
                </a:cubicBezTo>
                <a:cubicBezTo>
                  <a:pt x="7307656" y="4435724"/>
                  <a:pt x="7300350" y="4463764"/>
                  <a:pt x="7315200" y="4481584"/>
                </a:cubicBezTo>
                <a:cubicBezTo>
                  <a:pt x="7327208" y="4495993"/>
                  <a:pt x="7351594" y="4490682"/>
                  <a:pt x="7369791" y="4495231"/>
                </a:cubicBezTo>
                <a:cubicBezTo>
                  <a:pt x="7397086" y="4513428"/>
                  <a:pt x="7426060" y="4529330"/>
                  <a:pt x="7451677" y="4549823"/>
                </a:cubicBezTo>
                <a:cubicBezTo>
                  <a:pt x="7474423" y="4568020"/>
                  <a:pt x="7493862" y="4591387"/>
                  <a:pt x="7519916" y="4604414"/>
                </a:cubicBezTo>
                <a:cubicBezTo>
                  <a:pt x="7549538" y="4619225"/>
                  <a:pt x="7583728" y="4622192"/>
                  <a:pt x="7615450" y="4631709"/>
                </a:cubicBezTo>
                <a:cubicBezTo>
                  <a:pt x="7629230" y="4635843"/>
                  <a:pt x="7642437" y="4641868"/>
                  <a:pt x="7656394" y="4645357"/>
                </a:cubicBezTo>
                <a:cubicBezTo>
                  <a:pt x="7736975" y="4665502"/>
                  <a:pt x="7781528" y="4664177"/>
                  <a:pt x="7874758" y="4672652"/>
                </a:cubicBezTo>
                <a:cubicBezTo>
                  <a:pt x="8006686" y="4659004"/>
                  <a:pt x="8142327" y="4665648"/>
                  <a:pt x="8270543" y="4631709"/>
                </a:cubicBezTo>
                <a:cubicBezTo>
                  <a:pt x="8304891" y="4622617"/>
                  <a:pt x="8317705" y="4578427"/>
                  <a:pt x="8338782" y="4549823"/>
                </a:cubicBezTo>
                <a:cubicBezTo>
                  <a:pt x="8381451" y="4491915"/>
                  <a:pt x="8429444" y="4436738"/>
                  <a:pt x="8461612" y="4372402"/>
                </a:cubicBezTo>
                <a:cubicBezTo>
                  <a:pt x="8542629" y="4210365"/>
                  <a:pt x="8490161" y="4318402"/>
                  <a:pt x="8611737" y="4044855"/>
                </a:cubicBezTo>
                <a:cubicBezTo>
                  <a:pt x="8634680" y="3930145"/>
                  <a:pt x="8642407" y="3908772"/>
                  <a:pt x="8652680" y="3799196"/>
                </a:cubicBezTo>
                <a:cubicBezTo>
                  <a:pt x="8662906" y="3690114"/>
                  <a:pt x="8646585" y="3575997"/>
                  <a:pt x="8679976" y="3471649"/>
                </a:cubicBezTo>
                <a:lnTo>
                  <a:pt x="8789158" y="3130455"/>
                </a:lnTo>
                <a:cubicBezTo>
                  <a:pt x="8775510" y="2953034"/>
                  <a:pt x="8779738" y="2773323"/>
                  <a:pt x="8748215" y="2598193"/>
                </a:cubicBezTo>
                <a:cubicBezTo>
                  <a:pt x="8738117" y="2542092"/>
                  <a:pt x="8688448" y="2500602"/>
                  <a:pt x="8666328" y="2448067"/>
                </a:cubicBezTo>
                <a:cubicBezTo>
                  <a:pt x="8651770" y="2413493"/>
                  <a:pt x="8655810" y="2372439"/>
                  <a:pt x="8639033" y="2338885"/>
                </a:cubicBezTo>
                <a:cubicBezTo>
                  <a:pt x="8587748" y="2236315"/>
                  <a:pt x="8561884" y="2238966"/>
                  <a:pt x="8488907" y="2175112"/>
                </a:cubicBezTo>
                <a:cubicBezTo>
                  <a:pt x="8474382" y="2162402"/>
                  <a:pt x="8460320" y="2148996"/>
                  <a:pt x="8447964" y="2134169"/>
                </a:cubicBezTo>
                <a:cubicBezTo>
                  <a:pt x="8437463" y="2121568"/>
                  <a:pt x="8434015" y="2102760"/>
                  <a:pt x="8420668" y="2093226"/>
                </a:cubicBezTo>
                <a:cubicBezTo>
                  <a:pt x="8392994" y="2073459"/>
                  <a:pt x="8331805" y="2060774"/>
                  <a:pt x="8297839" y="2052282"/>
                </a:cubicBezTo>
                <a:cubicBezTo>
                  <a:pt x="8265994" y="2106873"/>
                  <a:pt x="8220890" y="2155649"/>
                  <a:pt x="8202304" y="2216055"/>
                </a:cubicBezTo>
                <a:cubicBezTo>
                  <a:pt x="8137264" y="2427436"/>
                  <a:pt x="8187325" y="2345941"/>
                  <a:pt x="8079474" y="2475363"/>
                </a:cubicBezTo>
                <a:cubicBezTo>
                  <a:pt x="8057024" y="2677429"/>
                  <a:pt x="8051230" y="2625455"/>
                  <a:pt x="8120418" y="2912091"/>
                </a:cubicBezTo>
                <a:cubicBezTo>
                  <a:pt x="8142698" y="3004393"/>
                  <a:pt x="8157044" y="2976730"/>
                  <a:pt x="8202304" y="3034921"/>
                </a:cubicBezTo>
                <a:cubicBezTo>
                  <a:pt x="8222444" y="3060816"/>
                  <a:pt x="8238698" y="3089512"/>
                  <a:pt x="8256895" y="3116808"/>
                </a:cubicBezTo>
                <a:cubicBezTo>
                  <a:pt x="8269263" y="3166280"/>
                  <a:pt x="8267531" y="3189361"/>
                  <a:pt x="8311486" y="3225990"/>
                </a:cubicBezTo>
                <a:cubicBezTo>
                  <a:pt x="8322538" y="3235200"/>
                  <a:pt x="8339563" y="3233203"/>
                  <a:pt x="8352430" y="3239637"/>
                </a:cubicBezTo>
                <a:cubicBezTo>
                  <a:pt x="8376156" y="3251500"/>
                  <a:pt x="8396942" y="3268718"/>
                  <a:pt x="8420668" y="3280581"/>
                </a:cubicBezTo>
                <a:cubicBezTo>
                  <a:pt x="8460743" y="3300619"/>
                  <a:pt x="8505503" y="3311426"/>
                  <a:pt x="8543498" y="3335172"/>
                </a:cubicBezTo>
                <a:cubicBezTo>
                  <a:pt x="8579065" y="3357401"/>
                  <a:pt x="8601083" y="3399199"/>
                  <a:pt x="8639033" y="3417058"/>
                </a:cubicBezTo>
                <a:cubicBezTo>
                  <a:pt x="8724361" y="3457212"/>
                  <a:pt x="9051776" y="3456912"/>
                  <a:pt x="9075761" y="3458002"/>
                </a:cubicBezTo>
                <a:cubicBezTo>
                  <a:pt x="9107606" y="3453453"/>
                  <a:pt x="9141795" y="3457180"/>
                  <a:pt x="9171295" y="3444354"/>
                </a:cubicBezTo>
                <a:cubicBezTo>
                  <a:pt x="9247882" y="3411055"/>
                  <a:pt x="9389659" y="3321524"/>
                  <a:pt x="9389659" y="3321524"/>
                </a:cubicBezTo>
                <a:cubicBezTo>
                  <a:pt x="9407856" y="3298778"/>
                  <a:pt x="9429263" y="3278263"/>
                  <a:pt x="9444250" y="3253285"/>
                </a:cubicBezTo>
                <a:cubicBezTo>
                  <a:pt x="9456854" y="3232278"/>
                  <a:pt x="9460590" y="3206958"/>
                  <a:pt x="9471546" y="3185046"/>
                </a:cubicBezTo>
                <a:cubicBezTo>
                  <a:pt x="9483409" y="3161320"/>
                  <a:pt x="9498841" y="3139554"/>
                  <a:pt x="9512489" y="3116808"/>
                </a:cubicBezTo>
                <a:cubicBezTo>
                  <a:pt x="9535235" y="3034921"/>
                  <a:pt x="9566756" y="2954979"/>
                  <a:pt x="9580728" y="2871148"/>
                </a:cubicBezTo>
                <a:cubicBezTo>
                  <a:pt x="9585277" y="2843852"/>
                  <a:pt x="9585625" y="2815513"/>
                  <a:pt x="9594376" y="2789261"/>
                </a:cubicBezTo>
                <a:cubicBezTo>
                  <a:pt x="9613078" y="2733156"/>
                  <a:pt x="9646368" y="2682353"/>
                  <a:pt x="9662615" y="2625488"/>
                </a:cubicBezTo>
                <a:lnTo>
                  <a:pt x="9689910" y="2529954"/>
                </a:lnTo>
                <a:cubicBezTo>
                  <a:pt x="9712656" y="2552700"/>
                  <a:pt x="9742745" y="2569953"/>
                  <a:pt x="9758149" y="2598193"/>
                </a:cubicBezTo>
                <a:cubicBezTo>
                  <a:pt x="9771400" y="2622486"/>
                  <a:pt x="9766370" y="2652945"/>
                  <a:pt x="9771797" y="2680079"/>
                </a:cubicBezTo>
                <a:cubicBezTo>
                  <a:pt x="9795892" y="2800553"/>
                  <a:pt x="9805929" y="2827977"/>
                  <a:pt x="9840036" y="2953034"/>
                </a:cubicBezTo>
                <a:cubicBezTo>
                  <a:pt x="9826388" y="3066765"/>
                  <a:pt x="9796429" y="3179712"/>
                  <a:pt x="9799092" y="3294228"/>
                </a:cubicBezTo>
                <a:cubicBezTo>
                  <a:pt x="9801042" y="3378090"/>
                  <a:pt x="9830638" y="3459231"/>
                  <a:pt x="9853683" y="3539888"/>
                </a:cubicBezTo>
                <a:cubicBezTo>
                  <a:pt x="9863373" y="3573802"/>
                  <a:pt x="9961208" y="3661362"/>
                  <a:pt x="9962865" y="3662718"/>
                </a:cubicBezTo>
                <a:cubicBezTo>
                  <a:pt x="9983395" y="3679516"/>
                  <a:pt x="10007378" y="3691798"/>
                  <a:pt x="10031104" y="3703661"/>
                </a:cubicBezTo>
                <a:cubicBezTo>
                  <a:pt x="10124092" y="3750155"/>
                  <a:pt x="10278433" y="3796410"/>
                  <a:pt x="10358650" y="3826491"/>
                </a:cubicBezTo>
                <a:cubicBezTo>
                  <a:pt x="10391090" y="3838656"/>
                  <a:pt x="10422340" y="3853786"/>
                  <a:pt x="10454185" y="3867434"/>
                </a:cubicBezTo>
                <a:cubicBezTo>
                  <a:pt x="10463283" y="3849237"/>
                  <a:pt x="10473466" y="3831543"/>
                  <a:pt x="10481480" y="3812843"/>
                </a:cubicBezTo>
                <a:cubicBezTo>
                  <a:pt x="10487147" y="3799620"/>
                  <a:pt x="10480742" y="3771900"/>
                  <a:pt x="10495128" y="3771900"/>
                </a:cubicBezTo>
                <a:cubicBezTo>
                  <a:pt x="10511531" y="3771900"/>
                  <a:pt x="10513325" y="3799195"/>
                  <a:pt x="10522424" y="3812843"/>
                </a:cubicBezTo>
                <a:cubicBezTo>
                  <a:pt x="10531522" y="3844688"/>
                  <a:pt x="10534908" y="3878755"/>
                  <a:pt x="10549719" y="3908378"/>
                </a:cubicBezTo>
                <a:cubicBezTo>
                  <a:pt x="10558350" y="3925641"/>
                  <a:pt x="10575835" y="3936965"/>
                  <a:pt x="10590662" y="3949321"/>
                </a:cubicBezTo>
                <a:cubicBezTo>
                  <a:pt x="10625939" y="3978718"/>
                  <a:pt x="10631513" y="3976586"/>
                  <a:pt x="10672549" y="3990264"/>
                </a:cubicBezTo>
                <a:cubicBezTo>
                  <a:pt x="10677098" y="4013010"/>
                  <a:pt x="10693532" y="4036497"/>
                  <a:pt x="10686197" y="4058503"/>
                </a:cubicBezTo>
                <a:cubicBezTo>
                  <a:pt x="10619110" y="4259763"/>
                  <a:pt x="10566161" y="4349951"/>
                  <a:pt x="10399594" y="4467936"/>
                </a:cubicBezTo>
                <a:cubicBezTo>
                  <a:pt x="9827517" y="4873156"/>
                  <a:pt x="10070847" y="4687948"/>
                  <a:pt x="9567080" y="4931960"/>
                </a:cubicBezTo>
                <a:cubicBezTo>
                  <a:pt x="9387633" y="5018880"/>
                  <a:pt x="9200720" y="5094313"/>
                  <a:pt x="9034818" y="5204915"/>
                </a:cubicBezTo>
                <a:cubicBezTo>
                  <a:pt x="9021170" y="5214014"/>
                  <a:pt x="9009342" y="5226752"/>
                  <a:pt x="8993874" y="5232211"/>
                </a:cubicBezTo>
                <a:cubicBezTo>
                  <a:pt x="8827321" y="5290995"/>
                  <a:pt x="8828757" y="5283919"/>
                  <a:pt x="8679976" y="5300449"/>
                </a:cubicBezTo>
                <a:cubicBezTo>
                  <a:pt x="8629934" y="5295900"/>
                  <a:pt x="8577520" y="5302692"/>
                  <a:pt x="8529850" y="5286802"/>
                </a:cubicBezTo>
                <a:cubicBezTo>
                  <a:pt x="8516202" y="5282253"/>
                  <a:pt x="8512620" y="5259791"/>
                  <a:pt x="8516203" y="5245858"/>
                </a:cubicBezTo>
                <a:cubicBezTo>
                  <a:pt x="8554186" y="5098145"/>
                  <a:pt x="8581784" y="4944170"/>
                  <a:pt x="8652680" y="4809130"/>
                </a:cubicBezTo>
                <a:cubicBezTo>
                  <a:pt x="8681442" y="4754345"/>
                  <a:pt x="8751321" y="4734271"/>
                  <a:pt x="8802806" y="4699948"/>
                </a:cubicBezTo>
                <a:cubicBezTo>
                  <a:pt x="9082950" y="4513186"/>
                  <a:pt x="8867960" y="4646386"/>
                  <a:pt x="9157647" y="4549823"/>
                </a:cubicBezTo>
                <a:cubicBezTo>
                  <a:pt x="9633559" y="4391185"/>
                  <a:pt x="9133726" y="4548136"/>
                  <a:pt x="9457898" y="4386049"/>
                </a:cubicBezTo>
                <a:cubicBezTo>
                  <a:pt x="9509367" y="4360314"/>
                  <a:pt x="9568461" y="4353368"/>
                  <a:pt x="9621671" y="4331458"/>
                </a:cubicBezTo>
                <a:cubicBezTo>
                  <a:pt x="9793985" y="4260505"/>
                  <a:pt x="9551708" y="4304335"/>
                  <a:pt x="9826388" y="4276867"/>
                </a:cubicBezTo>
                <a:cubicBezTo>
                  <a:pt x="9880979" y="4281416"/>
                  <a:pt x="9937016" y="4277229"/>
                  <a:pt x="9990161" y="4290515"/>
                </a:cubicBezTo>
                <a:cubicBezTo>
                  <a:pt x="10012228" y="4296032"/>
                  <a:pt x="10027921" y="4316157"/>
                  <a:pt x="10044752" y="4331458"/>
                </a:cubicBezTo>
                <a:cubicBezTo>
                  <a:pt x="10078075" y="4361752"/>
                  <a:pt x="10110490" y="4393224"/>
                  <a:pt x="10140286" y="4426993"/>
                </a:cubicBezTo>
                <a:cubicBezTo>
                  <a:pt x="10183274" y="4475713"/>
                  <a:pt x="10326562" y="4660879"/>
                  <a:pt x="10358650" y="4713596"/>
                </a:cubicBezTo>
                <a:cubicBezTo>
                  <a:pt x="10390385" y="4765732"/>
                  <a:pt x="10411815" y="4823515"/>
                  <a:pt x="10440537" y="4877369"/>
                </a:cubicBezTo>
                <a:cubicBezTo>
                  <a:pt x="10448256" y="4891842"/>
                  <a:pt x="10458734" y="4904664"/>
                  <a:pt x="10467833" y="4918312"/>
                </a:cubicBezTo>
                <a:cubicBezTo>
                  <a:pt x="10481481" y="4886467"/>
                  <a:pt x="10490175" y="4852007"/>
                  <a:pt x="10508776" y="4822778"/>
                </a:cubicBezTo>
                <a:cubicBezTo>
                  <a:pt x="10522592" y="4801067"/>
                  <a:pt x="10551858" y="4791205"/>
                  <a:pt x="10563367" y="4768187"/>
                </a:cubicBezTo>
                <a:cubicBezTo>
                  <a:pt x="10688011" y="4518899"/>
                  <a:pt x="10460558" y="4845417"/>
                  <a:pt x="10617958" y="4618061"/>
                </a:cubicBezTo>
                <a:cubicBezTo>
                  <a:pt x="10643853" y="4580657"/>
                  <a:pt x="10678736" y="4549178"/>
                  <a:pt x="10699845" y="4508879"/>
                </a:cubicBezTo>
                <a:cubicBezTo>
                  <a:pt x="10729246" y="4452749"/>
                  <a:pt x="10742349" y="4389360"/>
                  <a:pt x="10768083" y="4331458"/>
                </a:cubicBezTo>
                <a:cubicBezTo>
                  <a:pt x="10797003" y="4266388"/>
                  <a:pt x="10837172" y="4206504"/>
                  <a:pt x="10863618" y="4140390"/>
                </a:cubicBezTo>
                <a:cubicBezTo>
                  <a:pt x="10964143" y="3889076"/>
                  <a:pt x="10979815" y="3810417"/>
                  <a:pt x="11041039" y="3580831"/>
                </a:cubicBezTo>
                <a:cubicBezTo>
                  <a:pt x="11073195" y="3178879"/>
                  <a:pt x="11093418" y="3192803"/>
                  <a:pt x="11013743" y="2734670"/>
                </a:cubicBezTo>
                <a:cubicBezTo>
                  <a:pt x="11006066" y="2690528"/>
                  <a:pt x="10973321" y="2654346"/>
                  <a:pt x="10959152" y="2611840"/>
                </a:cubicBezTo>
                <a:cubicBezTo>
                  <a:pt x="10945889" y="2572051"/>
                  <a:pt x="10940081" y="2530138"/>
                  <a:pt x="10931856" y="2489011"/>
                </a:cubicBezTo>
                <a:cubicBezTo>
                  <a:pt x="10917332" y="2416392"/>
                  <a:pt x="10910398" y="2342093"/>
                  <a:pt x="10890913" y="2270646"/>
                </a:cubicBezTo>
                <a:cubicBezTo>
                  <a:pt x="10882883" y="2241204"/>
                  <a:pt x="10860925" y="2217243"/>
                  <a:pt x="10849970" y="2188760"/>
                </a:cubicBezTo>
                <a:cubicBezTo>
                  <a:pt x="10838081" y="2157849"/>
                  <a:pt x="10833813" y="2124416"/>
                  <a:pt x="10822674" y="2093226"/>
                </a:cubicBezTo>
                <a:cubicBezTo>
                  <a:pt x="10792442" y="2008577"/>
                  <a:pt x="10783355" y="2000398"/>
                  <a:pt x="10740788" y="1929452"/>
                </a:cubicBezTo>
                <a:cubicBezTo>
                  <a:pt x="10731689" y="1897607"/>
                  <a:pt x="10722026" y="1865919"/>
                  <a:pt x="10713492" y="1833918"/>
                </a:cubicBezTo>
                <a:cubicBezTo>
                  <a:pt x="10703826" y="1797671"/>
                  <a:pt x="10700626" y="1759364"/>
                  <a:pt x="10686197" y="1724736"/>
                </a:cubicBezTo>
                <a:cubicBezTo>
                  <a:pt x="10677448" y="1703739"/>
                  <a:pt x="10658901" y="1688342"/>
                  <a:pt x="10645253" y="1670145"/>
                </a:cubicBezTo>
                <a:cubicBezTo>
                  <a:pt x="10640704" y="1647399"/>
                  <a:pt x="10637232" y="1624410"/>
                  <a:pt x="10631606" y="1601906"/>
                </a:cubicBezTo>
                <a:cubicBezTo>
                  <a:pt x="10628117" y="1587950"/>
                  <a:pt x="10630449" y="1568100"/>
                  <a:pt x="10617958" y="1560963"/>
                </a:cubicBezTo>
                <a:cubicBezTo>
                  <a:pt x="10593932" y="1547234"/>
                  <a:pt x="10563367" y="1551864"/>
                  <a:pt x="10536071" y="1547315"/>
                </a:cubicBezTo>
                <a:cubicBezTo>
                  <a:pt x="10522423" y="1542766"/>
                  <a:pt x="10509084" y="1537156"/>
                  <a:pt x="10495128" y="1533667"/>
                </a:cubicBezTo>
                <a:cubicBezTo>
                  <a:pt x="10324888" y="1491108"/>
                  <a:pt x="10289546" y="1534228"/>
                  <a:pt x="10031104" y="1560963"/>
                </a:cubicBezTo>
                <a:cubicBezTo>
                  <a:pt x="10027502" y="1578970"/>
                  <a:pt x="10002811" y="1698612"/>
                  <a:pt x="10003809" y="1711088"/>
                </a:cubicBezTo>
                <a:cubicBezTo>
                  <a:pt x="10010787" y="1798316"/>
                  <a:pt x="10022664" y="1885723"/>
                  <a:pt x="10044752" y="1970396"/>
                </a:cubicBezTo>
                <a:cubicBezTo>
                  <a:pt x="10050494" y="1992406"/>
                  <a:pt x="10073640" y="2005698"/>
                  <a:pt x="10085695" y="2024987"/>
                </a:cubicBezTo>
                <a:cubicBezTo>
                  <a:pt x="10131952" y="2098998"/>
                  <a:pt x="10083506" y="2072207"/>
                  <a:pt x="10167582" y="2093226"/>
                </a:cubicBezTo>
                <a:cubicBezTo>
                  <a:pt x="10181230" y="2106874"/>
                  <a:pt x="10191767" y="2124593"/>
                  <a:pt x="10208525" y="2134169"/>
                </a:cubicBezTo>
                <a:cubicBezTo>
                  <a:pt x="10218906" y="2140101"/>
                  <a:pt x="10327228" y="2160639"/>
                  <a:pt x="10331355" y="2161464"/>
                </a:cubicBezTo>
                <a:cubicBezTo>
                  <a:pt x="10358651" y="2156915"/>
                  <a:pt x="10390572" y="2163686"/>
                  <a:pt x="10413242" y="2147817"/>
                </a:cubicBezTo>
                <a:cubicBezTo>
                  <a:pt x="10440117" y="2129005"/>
                  <a:pt x="10450640" y="2093869"/>
                  <a:pt x="10467833" y="2065930"/>
                </a:cubicBezTo>
                <a:cubicBezTo>
                  <a:pt x="10532844" y="1960287"/>
                  <a:pt x="10518940" y="1979687"/>
                  <a:pt x="10563367" y="1861214"/>
                </a:cubicBezTo>
                <a:cubicBezTo>
                  <a:pt x="10546167" y="1715012"/>
                  <a:pt x="10550498" y="1480944"/>
                  <a:pt x="10481480" y="1315303"/>
                </a:cubicBezTo>
                <a:cubicBezTo>
                  <a:pt x="10469743" y="1287133"/>
                  <a:pt x="10457039" y="1259087"/>
                  <a:pt x="10440537" y="1233417"/>
                </a:cubicBezTo>
                <a:cubicBezTo>
                  <a:pt x="10415936" y="1195149"/>
                  <a:pt x="10384545" y="1161638"/>
                  <a:pt x="10358650" y="1124234"/>
                </a:cubicBezTo>
                <a:cubicBezTo>
                  <a:pt x="10343551" y="1102424"/>
                  <a:pt x="10329570" y="1079722"/>
                  <a:pt x="10317707" y="1055996"/>
                </a:cubicBezTo>
                <a:cubicBezTo>
                  <a:pt x="10306751" y="1034084"/>
                  <a:pt x="10306688" y="1006067"/>
                  <a:pt x="10290412" y="987757"/>
                </a:cubicBezTo>
                <a:cubicBezTo>
                  <a:pt x="10268617" y="963238"/>
                  <a:pt x="10235821" y="951363"/>
                  <a:pt x="10208525" y="933166"/>
                </a:cubicBezTo>
                <a:cubicBezTo>
                  <a:pt x="10146657" y="770762"/>
                  <a:pt x="10148578" y="658334"/>
                  <a:pt x="10017456" y="564676"/>
                </a:cubicBezTo>
                <a:cubicBezTo>
                  <a:pt x="9984345" y="541026"/>
                  <a:pt x="9944668" y="528282"/>
                  <a:pt x="9908274" y="510085"/>
                </a:cubicBezTo>
                <a:cubicBezTo>
                  <a:pt x="9894626" y="482790"/>
                  <a:pt x="9894320" y="442443"/>
                  <a:pt x="9867331" y="428199"/>
                </a:cubicBezTo>
                <a:cubicBezTo>
                  <a:pt x="9724632" y="352886"/>
                  <a:pt x="9557050" y="330832"/>
                  <a:pt x="9416955" y="250778"/>
                </a:cubicBezTo>
                <a:cubicBezTo>
                  <a:pt x="9354284" y="214966"/>
                  <a:pt x="9310839" y="181855"/>
                  <a:pt x="9239534" y="168891"/>
                </a:cubicBezTo>
                <a:cubicBezTo>
                  <a:pt x="9167363" y="155769"/>
                  <a:pt x="9093958" y="150694"/>
                  <a:pt x="9021170" y="141596"/>
                </a:cubicBezTo>
                <a:cubicBezTo>
                  <a:pt x="8889242" y="146145"/>
                  <a:pt x="8756815" y="142921"/>
                  <a:pt x="8625385" y="155243"/>
                </a:cubicBezTo>
                <a:cubicBezTo>
                  <a:pt x="8609054" y="156774"/>
                  <a:pt x="8599113" y="175204"/>
                  <a:pt x="8584442" y="182539"/>
                </a:cubicBezTo>
                <a:cubicBezTo>
                  <a:pt x="8562530" y="193495"/>
                  <a:pt x="8538949" y="200736"/>
                  <a:pt x="8516203" y="209834"/>
                </a:cubicBezTo>
                <a:cubicBezTo>
                  <a:pt x="8511654" y="237130"/>
                  <a:pt x="8517905" y="268696"/>
                  <a:pt x="8502555" y="291721"/>
                </a:cubicBezTo>
                <a:cubicBezTo>
                  <a:pt x="8479290" y="326619"/>
                  <a:pt x="8437939" y="345267"/>
                  <a:pt x="8407021" y="373608"/>
                </a:cubicBezTo>
                <a:cubicBezTo>
                  <a:pt x="8383308" y="395345"/>
                  <a:pt x="8361528" y="419100"/>
                  <a:pt x="8338782" y="441846"/>
                </a:cubicBezTo>
                <a:cubicBezTo>
                  <a:pt x="8329683" y="473691"/>
                  <a:pt x="8319519" y="505251"/>
                  <a:pt x="8311486" y="537381"/>
                </a:cubicBezTo>
                <a:cubicBezTo>
                  <a:pt x="8301314" y="578071"/>
                  <a:pt x="8299247" y="621065"/>
                  <a:pt x="8284191" y="660211"/>
                </a:cubicBezTo>
                <a:cubicBezTo>
                  <a:pt x="8276026" y="681441"/>
                  <a:pt x="8256895" y="696605"/>
                  <a:pt x="8243247" y="714802"/>
                </a:cubicBezTo>
                <a:cubicBezTo>
                  <a:pt x="8218388" y="839102"/>
                  <a:pt x="8214943" y="826359"/>
                  <a:pt x="8243247" y="1015052"/>
                </a:cubicBezTo>
                <a:cubicBezTo>
                  <a:pt x="8245680" y="1031273"/>
                  <a:pt x="8261444" y="1042348"/>
                  <a:pt x="8270543" y="1055996"/>
                </a:cubicBezTo>
                <a:cubicBezTo>
                  <a:pt x="8275092" y="1074193"/>
                  <a:pt x="8273786" y="1094980"/>
                  <a:pt x="8284191" y="1110587"/>
                </a:cubicBezTo>
                <a:cubicBezTo>
                  <a:pt x="8293289" y="1124235"/>
                  <a:pt x="8319947" y="1153443"/>
                  <a:pt x="8325134" y="1137882"/>
                </a:cubicBezTo>
                <a:cubicBezTo>
                  <a:pt x="8336732" y="1103087"/>
                  <a:pt x="8320381" y="1064282"/>
                  <a:pt x="8311486" y="1028700"/>
                </a:cubicBezTo>
                <a:cubicBezTo>
                  <a:pt x="8296141" y="967319"/>
                  <a:pt x="8236334" y="924008"/>
                  <a:pt x="8188656" y="892223"/>
                </a:cubicBezTo>
                <a:cubicBezTo>
                  <a:pt x="8154800" y="869652"/>
                  <a:pt x="8113877" y="859359"/>
                  <a:pt x="8079474" y="837631"/>
                </a:cubicBezTo>
                <a:cubicBezTo>
                  <a:pt x="8027158" y="804589"/>
                  <a:pt x="7983216" y="758896"/>
                  <a:pt x="7929349" y="728449"/>
                </a:cubicBezTo>
                <a:cubicBezTo>
                  <a:pt x="7812312" y="662298"/>
                  <a:pt x="7642661" y="626068"/>
                  <a:pt x="7519916" y="591972"/>
                </a:cubicBezTo>
                <a:cubicBezTo>
                  <a:pt x="7492621" y="564676"/>
                  <a:pt x="7472556" y="527348"/>
                  <a:pt x="7438030" y="510085"/>
                </a:cubicBezTo>
                <a:cubicBezTo>
                  <a:pt x="7387699" y="484920"/>
                  <a:pt x="7329360" y="480543"/>
                  <a:pt x="7274256" y="469142"/>
                </a:cubicBezTo>
                <a:cubicBezTo>
                  <a:pt x="7041116" y="420906"/>
                  <a:pt x="6944198" y="416886"/>
                  <a:pt x="6687403" y="387255"/>
                </a:cubicBezTo>
                <a:cubicBezTo>
                  <a:pt x="6523630" y="341763"/>
                  <a:pt x="6358011" y="302457"/>
                  <a:pt x="6196083" y="250778"/>
                </a:cubicBezTo>
                <a:cubicBezTo>
                  <a:pt x="6143716" y="234065"/>
                  <a:pt x="6099419" y="195323"/>
                  <a:pt x="6045958" y="182539"/>
                </a:cubicBezTo>
                <a:cubicBezTo>
                  <a:pt x="5888841" y="144967"/>
                  <a:pt x="5727542" y="127759"/>
                  <a:pt x="5568286" y="100652"/>
                </a:cubicBezTo>
                <a:lnTo>
                  <a:pt x="5404513" y="73357"/>
                </a:lnTo>
                <a:cubicBezTo>
                  <a:pt x="5281683" y="77906"/>
                  <a:pt x="5157860" y="70760"/>
                  <a:pt x="5036024" y="87005"/>
                </a:cubicBezTo>
                <a:cubicBezTo>
                  <a:pt x="5016892" y="89556"/>
                  <a:pt x="5000246" y="109351"/>
                  <a:pt x="4995080" y="127948"/>
                </a:cubicBezTo>
                <a:cubicBezTo>
                  <a:pt x="4976655" y="194279"/>
                  <a:pt x="4983042" y="265533"/>
                  <a:pt x="4967785" y="332664"/>
                </a:cubicBezTo>
                <a:cubicBezTo>
                  <a:pt x="4960107" y="366449"/>
                  <a:pt x="4940490" y="396354"/>
                  <a:pt x="4926842" y="428199"/>
                </a:cubicBezTo>
                <a:cubicBezTo>
                  <a:pt x="4940490" y="514635"/>
                  <a:pt x="4927504" y="609822"/>
                  <a:pt x="4967785" y="687506"/>
                </a:cubicBezTo>
                <a:cubicBezTo>
                  <a:pt x="5029502" y="806532"/>
                  <a:pt x="5126497" y="795965"/>
                  <a:pt x="5227092" y="810336"/>
                </a:cubicBezTo>
                <a:cubicBezTo>
                  <a:pt x="5254486" y="814249"/>
                  <a:pt x="5281683" y="819435"/>
                  <a:pt x="5308979" y="823984"/>
                </a:cubicBezTo>
                <a:cubicBezTo>
                  <a:pt x="5340824" y="810336"/>
                  <a:pt x="5389019" y="814028"/>
                  <a:pt x="5404513" y="783040"/>
                </a:cubicBezTo>
                <a:cubicBezTo>
                  <a:pt x="5416376" y="759314"/>
                  <a:pt x="5375433" y="738528"/>
                  <a:pt x="5363570" y="714802"/>
                </a:cubicBezTo>
                <a:cubicBezTo>
                  <a:pt x="5357136" y="701935"/>
                  <a:pt x="5357060" y="686349"/>
                  <a:pt x="5349922" y="673858"/>
                </a:cubicBezTo>
                <a:cubicBezTo>
                  <a:pt x="5338637" y="654109"/>
                  <a:pt x="5326249" y="634070"/>
                  <a:pt x="5308979" y="619267"/>
                </a:cubicBezTo>
                <a:cubicBezTo>
                  <a:pt x="5287517" y="600871"/>
                  <a:pt x="5241165" y="587564"/>
                  <a:pt x="5213445" y="578324"/>
                </a:cubicBezTo>
                <a:cubicBezTo>
                  <a:pt x="5181600" y="582873"/>
                  <a:pt x="5147117" y="578492"/>
                  <a:pt x="5117910" y="591972"/>
                </a:cubicBezTo>
                <a:cubicBezTo>
                  <a:pt x="5028751" y="633122"/>
                  <a:pt x="5038025" y="668478"/>
                  <a:pt x="4995080" y="742097"/>
                </a:cubicBezTo>
                <a:cubicBezTo>
                  <a:pt x="4978550" y="770433"/>
                  <a:pt x="4958686" y="796688"/>
                  <a:pt x="4940489" y="823984"/>
                </a:cubicBezTo>
                <a:cubicBezTo>
                  <a:pt x="4931391" y="855829"/>
                  <a:pt x="4924512" y="888393"/>
                  <a:pt x="4913194" y="919518"/>
                </a:cubicBezTo>
                <a:cubicBezTo>
                  <a:pt x="4906241" y="938638"/>
                  <a:pt x="4891251" y="954481"/>
                  <a:pt x="4885898" y="974109"/>
                </a:cubicBezTo>
                <a:cubicBezTo>
                  <a:pt x="4877434" y="1005143"/>
                  <a:pt x="4876799" y="1037798"/>
                  <a:pt x="4872250" y="1069643"/>
                </a:cubicBezTo>
                <a:cubicBezTo>
                  <a:pt x="4876799" y="1133333"/>
                  <a:pt x="4866853" y="1199767"/>
                  <a:pt x="4885898" y="1260712"/>
                </a:cubicBezTo>
                <a:cubicBezTo>
                  <a:pt x="4891966" y="1280131"/>
                  <a:pt x="4922292" y="1297106"/>
                  <a:pt x="4940489" y="1288008"/>
                </a:cubicBezTo>
                <a:cubicBezTo>
                  <a:pt x="4962401" y="1277052"/>
                  <a:pt x="4958686" y="1242515"/>
                  <a:pt x="4967785" y="1219769"/>
                </a:cubicBezTo>
                <a:cubicBezTo>
                  <a:pt x="4958686" y="1156079"/>
                  <a:pt x="4959679" y="1090108"/>
                  <a:pt x="4940489" y="1028700"/>
                </a:cubicBezTo>
                <a:cubicBezTo>
                  <a:pt x="4935597" y="1013044"/>
                  <a:pt x="4913946" y="1009259"/>
                  <a:pt x="4899546" y="1001405"/>
                </a:cubicBezTo>
                <a:cubicBezTo>
                  <a:pt x="4863825" y="981921"/>
                  <a:pt x="4826758" y="965011"/>
                  <a:pt x="4790364" y="946814"/>
                </a:cubicBezTo>
                <a:cubicBezTo>
                  <a:pt x="4767618" y="910420"/>
                  <a:pt x="4753882" y="866501"/>
                  <a:pt x="4722125" y="837631"/>
                </a:cubicBezTo>
                <a:cubicBezTo>
                  <a:pt x="4598261" y="725028"/>
                  <a:pt x="4396273" y="553431"/>
                  <a:pt x="4217158" y="469142"/>
                </a:cubicBezTo>
                <a:cubicBezTo>
                  <a:pt x="4181989" y="452592"/>
                  <a:pt x="4142033" y="446931"/>
                  <a:pt x="4107976" y="428199"/>
                </a:cubicBezTo>
                <a:cubicBezTo>
                  <a:pt x="4050487" y="396580"/>
                  <a:pt x="4002323" y="349461"/>
                  <a:pt x="3944203" y="319017"/>
                </a:cubicBezTo>
                <a:cubicBezTo>
                  <a:pt x="3905972" y="298991"/>
                  <a:pt x="3860730" y="295784"/>
                  <a:pt x="3821373" y="278073"/>
                </a:cubicBezTo>
                <a:cubicBezTo>
                  <a:pt x="3769392" y="254681"/>
                  <a:pt x="3725537" y="213560"/>
                  <a:pt x="3671247" y="196187"/>
                </a:cubicBezTo>
                <a:cubicBezTo>
                  <a:pt x="3609972" y="176579"/>
                  <a:pt x="3543868" y="177990"/>
                  <a:pt x="3480179" y="168891"/>
                </a:cubicBezTo>
                <a:cubicBezTo>
                  <a:pt x="3466531" y="137046"/>
                  <a:pt x="3472549" y="82875"/>
                  <a:pt x="3439236" y="73357"/>
                </a:cubicBezTo>
                <a:cubicBezTo>
                  <a:pt x="3389362" y="59107"/>
                  <a:pt x="3340918" y="116827"/>
                  <a:pt x="3289110" y="114300"/>
                </a:cubicBezTo>
                <a:cubicBezTo>
                  <a:pt x="3150914" y="107559"/>
                  <a:pt x="3017277" y="60545"/>
                  <a:pt x="2879677" y="46061"/>
                </a:cubicBezTo>
                <a:lnTo>
                  <a:pt x="2620370" y="18766"/>
                </a:lnTo>
                <a:cubicBezTo>
                  <a:pt x="2576607" y="4178"/>
                  <a:pt x="2527416" y="-20782"/>
                  <a:pt x="2483892" y="32414"/>
                </a:cubicBezTo>
                <a:cubicBezTo>
                  <a:pt x="2457333" y="64875"/>
                  <a:pt x="2466769" y="114554"/>
                  <a:pt x="2456597" y="155243"/>
                </a:cubicBezTo>
                <a:cubicBezTo>
                  <a:pt x="2453108" y="169200"/>
                  <a:pt x="2446734" y="182308"/>
                  <a:pt x="2442949" y="196187"/>
                </a:cubicBezTo>
                <a:cubicBezTo>
                  <a:pt x="2433078" y="232379"/>
                  <a:pt x="2424752" y="268975"/>
                  <a:pt x="2415653" y="305369"/>
                </a:cubicBezTo>
                <a:cubicBezTo>
                  <a:pt x="2452047" y="391805"/>
                  <a:pt x="2480836" y="481853"/>
                  <a:pt x="2524836" y="564676"/>
                </a:cubicBezTo>
                <a:cubicBezTo>
                  <a:pt x="2592243" y="691559"/>
                  <a:pt x="2614622" y="709054"/>
                  <a:pt x="2688609" y="783040"/>
                </a:cubicBezTo>
                <a:cubicBezTo>
                  <a:pt x="2706806" y="819434"/>
                  <a:pt x="2726149" y="855278"/>
                  <a:pt x="2743200" y="892223"/>
                </a:cubicBezTo>
                <a:cubicBezTo>
                  <a:pt x="2753466" y="914466"/>
                  <a:pt x="2754552" y="941861"/>
                  <a:pt x="2770495" y="960461"/>
                </a:cubicBezTo>
                <a:cubicBezTo>
                  <a:pt x="2783735" y="975908"/>
                  <a:pt x="2806889" y="978658"/>
                  <a:pt x="2825086" y="987757"/>
                </a:cubicBezTo>
                <a:cubicBezTo>
                  <a:pt x="2874418" y="1135752"/>
                  <a:pt x="2829022" y="1088382"/>
                  <a:pt x="2934268" y="1151530"/>
                </a:cubicBezTo>
                <a:cubicBezTo>
                  <a:pt x="3093943" y="1351124"/>
                  <a:pt x="2898288" y="1126096"/>
                  <a:pt x="3043450" y="1247064"/>
                </a:cubicBezTo>
                <a:cubicBezTo>
                  <a:pt x="3125890" y="1315764"/>
                  <a:pt x="2994875" y="1272835"/>
                  <a:pt x="3138985" y="1301655"/>
                </a:cubicBezTo>
                <a:cubicBezTo>
                  <a:pt x="2829486" y="1404824"/>
                  <a:pt x="3441258" y="1204941"/>
                  <a:pt x="2306471" y="1356246"/>
                </a:cubicBezTo>
                <a:cubicBezTo>
                  <a:pt x="2267017" y="1361507"/>
                  <a:pt x="1914186" y="1523506"/>
                  <a:pt x="1869743" y="1547315"/>
                </a:cubicBezTo>
                <a:cubicBezTo>
                  <a:pt x="1323654" y="1839863"/>
                  <a:pt x="1457989" y="1750362"/>
                  <a:pt x="1146412" y="1984043"/>
                </a:cubicBezTo>
                <a:cubicBezTo>
                  <a:pt x="1132764" y="2011339"/>
                  <a:pt x="1116423" y="2037447"/>
                  <a:pt x="1105468" y="2065930"/>
                </a:cubicBezTo>
                <a:cubicBezTo>
                  <a:pt x="1036992" y="2243968"/>
                  <a:pt x="1089379" y="2333000"/>
                  <a:pt x="1119116" y="2570897"/>
                </a:cubicBezTo>
                <a:cubicBezTo>
                  <a:pt x="1124870" y="2616932"/>
                  <a:pt x="1131741" y="2663362"/>
                  <a:pt x="1146412" y="2707375"/>
                </a:cubicBezTo>
                <a:cubicBezTo>
                  <a:pt x="1159279" y="2745977"/>
                  <a:pt x="1185510" y="2778932"/>
                  <a:pt x="1201003" y="2816557"/>
                </a:cubicBezTo>
                <a:cubicBezTo>
                  <a:pt x="1217435" y="2856464"/>
                  <a:pt x="1223695" y="2900278"/>
                  <a:pt x="1241946" y="2939387"/>
                </a:cubicBezTo>
                <a:cubicBezTo>
                  <a:pt x="1255819" y="2969114"/>
                  <a:pt x="1279344" y="2993334"/>
                  <a:pt x="1296537" y="3021273"/>
                </a:cubicBezTo>
                <a:cubicBezTo>
                  <a:pt x="1315760" y="3052510"/>
                  <a:pt x="1329928" y="3086878"/>
                  <a:pt x="1351128" y="3116808"/>
                </a:cubicBezTo>
                <a:cubicBezTo>
                  <a:pt x="1407403" y="3196255"/>
                  <a:pt x="1478458" y="3265336"/>
                  <a:pt x="1528549" y="3348820"/>
                </a:cubicBezTo>
                <a:cubicBezTo>
                  <a:pt x="1542197" y="3371566"/>
                  <a:pt x="1550735" y="3398301"/>
                  <a:pt x="1569492" y="3417058"/>
                </a:cubicBezTo>
                <a:cubicBezTo>
                  <a:pt x="1592689" y="3440255"/>
                  <a:pt x="1624083" y="3453452"/>
                  <a:pt x="1651379" y="3471649"/>
                </a:cubicBezTo>
                <a:cubicBezTo>
                  <a:pt x="1660477" y="3485297"/>
                  <a:pt x="1668173" y="3499992"/>
                  <a:pt x="1678674" y="3512593"/>
                </a:cubicBezTo>
                <a:cubicBezTo>
                  <a:pt x="1691030" y="3527420"/>
                  <a:pt x="1708912" y="3537477"/>
                  <a:pt x="1719618" y="3553536"/>
                </a:cubicBezTo>
                <a:cubicBezTo>
                  <a:pt x="1727598" y="3565506"/>
                  <a:pt x="1728716" y="3580831"/>
                  <a:pt x="1733265" y="3594479"/>
                </a:cubicBezTo>
                <a:cubicBezTo>
                  <a:pt x="1669576" y="3635422"/>
                  <a:pt x="1595735" y="3663771"/>
                  <a:pt x="1542197" y="3717309"/>
                </a:cubicBezTo>
                <a:lnTo>
                  <a:pt x="1337480" y="3922026"/>
                </a:lnTo>
                <a:cubicBezTo>
                  <a:pt x="1328382" y="3949321"/>
                  <a:pt x="1324158" y="3978761"/>
                  <a:pt x="1310185" y="4003912"/>
                </a:cubicBezTo>
                <a:cubicBezTo>
                  <a:pt x="1288905" y="4042217"/>
                  <a:pt x="1250613" y="4054169"/>
                  <a:pt x="1214650" y="4072151"/>
                </a:cubicBezTo>
                <a:cubicBezTo>
                  <a:pt x="1205552" y="4099446"/>
                  <a:pt x="1205329" y="4131570"/>
                  <a:pt x="1187355" y="4154037"/>
                </a:cubicBezTo>
                <a:cubicBezTo>
                  <a:pt x="1166862" y="4179654"/>
                  <a:pt x="1131999" y="4189333"/>
                  <a:pt x="1105468" y="4208628"/>
                </a:cubicBezTo>
                <a:cubicBezTo>
                  <a:pt x="1081910" y="4225761"/>
                  <a:pt x="1059976" y="4245023"/>
                  <a:pt x="1037230" y="4263220"/>
                </a:cubicBezTo>
                <a:cubicBezTo>
                  <a:pt x="985947" y="4442706"/>
                  <a:pt x="986227" y="4413268"/>
                  <a:pt x="996286" y="4699948"/>
                </a:cubicBezTo>
                <a:cubicBezTo>
                  <a:pt x="1001413" y="4846072"/>
                  <a:pt x="1002450" y="4994658"/>
                  <a:pt x="1037230" y="5136676"/>
                </a:cubicBezTo>
                <a:cubicBezTo>
                  <a:pt x="1058045" y="5221671"/>
                  <a:pt x="1111178" y="5296107"/>
                  <a:pt x="1160059" y="5368688"/>
                </a:cubicBezTo>
                <a:cubicBezTo>
                  <a:pt x="1200418" y="5428615"/>
                  <a:pt x="1436696" y="5778914"/>
                  <a:pt x="1583140" y="5900951"/>
                </a:cubicBezTo>
                <a:cubicBezTo>
                  <a:pt x="1657933" y="5963278"/>
                  <a:pt x="1732236" y="6027347"/>
                  <a:pt x="1815152" y="6078372"/>
                </a:cubicBezTo>
                <a:cubicBezTo>
                  <a:pt x="1851908" y="6100991"/>
                  <a:pt x="1897511" y="6104326"/>
                  <a:pt x="1937982" y="6119315"/>
                </a:cubicBezTo>
                <a:cubicBezTo>
                  <a:pt x="2020373" y="6149830"/>
                  <a:pt x="2103657" y="6178492"/>
                  <a:pt x="2183642" y="6214849"/>
                </a:cubicBezTo>
                <a:cubicBezTo>
                  <a:pt x="2204350" y="6224262"/>
                  <a:pt x="2216654" y="6248600"/>
                  <a:pt x="2238233" y="6255793"/>
                </a:cubicBezTo>
                <a:cubicBezTo>
                  <a:pt x="2286485" y="6271877"/>
                  <a:pt x="2338188" y="6274726"/>
                  <a:pt x="2388358" y="6283088"/>
                </a:cubicBezTo>
                <a:cubicBezTo>
                  <a:pt x="2512734" y="6303817"/>
                  <a:pt x="2534415" y="6300104"/>
                  <a:pt x="2688609" y="6310384"/>
                </a:cubicBezTo>
                <a:cubicBezTo>
                  <a:pt x="2734101" y="6287638"/>
                  <a:pt x="2782766" y="6270358"/>
                  <a:pt x="2825086" y="6242145"/>
                </a:cubicBezTo>
                <a:cubicBezTo>
                  <a:pt x="2855842" y="6221641"/>
                  <a:pt x="2869122" y="6138917"/>
                  <a:pt x="2879677" y="6119315"/>
                </a:cubicBezTo>
                <a:cubicBezTo>
                  <a:pt x="2898230" y="6084859"/>
                  <a:pt x="2925170" y="6055626"/>
                  <a:pt x="2947916" y="6023781"/>
                </a:cubicBezTo>
                <a:cubicBezTo>
                  <a:pt x="2960194" y="5937839"/>
                  <a:pt x="2978063" y="5893006"/>
                  <a:pt x="2934268" y="5805417"/>
                </a:cubicBezTo>
                <a:cubicBezTo>
                  <a:pt x="2917742" y="5772365"/>
                  <a:pt x="2869904" y="5761215"/>
                  <a:pt x="2838734" y="5750826"/>
                </a:cubicBezTo>
                <a:cubicBezTo>
                  <a:pt x="2775044" y="5755375"/>
                  <a:pt x="2710545" y="5753377"/>
                  <a:pt x="2647665" y="5764473"/>
                </a:cubicBezTo>
                <a:cubicBezTo>
                  <a:pt x="2631512" y="5767324"/>
                  <a:pt x="2619530" y="5781522"/>
                  <a:pt x="2606722" y="5791769"/>
                </a:cubicBezTo>
                <a:cubicBezTo>
                  <a:pt x="2573971" y="5817970"/>
                  <a:pt x="2543033" y="5846360"/>
                  <a:pt x="2511188" y="5873655"/>
                </a:cubicBezTo>
                <a:cubicBezTo>
                  <a:pt x="2506639" y="5896401"/>
                  <a:pt x="2497540" y="5918697"/>
                  <a:pt x="2497540" y="5941894"/>
                </a:cubicBezTo>
                <a:cubicBezTo>
                  <a:pt x="2497540" y="5996674"/>
                  <a:pt x="2501093" y="6051825"/>
                  <a:pt x="2511188" y="6105667"/>
                </a:cubicBezTo>
                <a:cubicBezTo>
                  <a:pt x="2514937" y="6125663"/>
                  <a:pt x="2527198" y="6143330"/>
                  <a:pt x="2538483" y="6160258"/>
                </a:cubicBezTo>
                <a:cubicBezTo>
                  <a:pt x="2575826" y="6216273"/>
                  <a:pt x="2613715" y="6249138"/>
                  <a:pt x="2661313" y="6296736"/>
                </a:cubicBezTo>
                <a:cubicBezTo>
                  <a:pt x="2665862" y="6310384"/>
                  <a:pt x="2665599" y="6326756"/>
                  <a:pt x="2674961" y="6337679"/>
                </a:cubicBezTo>
                <a:cubicBezTo>
                  <a:pt x="2723235" y="6393998"/>
                  <a:pt x="2835356" y="6441754"/>
                  <a:pt x="2893325" y="6460509"/>
                </a:cubicBezTo>
                <a:cubicBezTo>
                  <a:pt x="3117089" y="6532904"/>
                  <a:pt x="3221382" y="6544894"/>
                  <a:pt x="3439236" y="6583339"/>
                </a:cubicBezTo>
                <a:cubicBezTo>
                  <a:pt x="3875964" y="6551494"/>
                  <a:pt x="4315120" y="6543738"/>
                  <a:pt x="4749421" y="6487805"/>
                </a:cubicBezTo>
                <a:cubicBezTo>
                  <a:pt x="4918003" y="6466094"/>
                  <a:pt x="5086223" y="6422147"/>
                  <a:pt x="5240740" y="6351327"/>
                </a:cubicBezTo>
                <a:lnTo>
                  <a:pt x="5568286" y="6201202"/>
                </a:lnTo>
                <a:cubicBezTo>
                  <a:pt x="5586739" y="6192635"/>
                  <a:pt x="5622877" y="6173906"/>
                  <a:pt x="5622877" y="6173906"/>
                </a:cubicBezTo>
                <a:cubicBezTo>
                  <a:pt x="5641074" y="6151160"/>
                  <a:pt x="5656870" y="6126265"/>
                  <a:pt x="5677468" y="6105667"/>
                </a:cubicBezTo>
                <a:cubicBezTo>
                  <a:pt x="5689066" y="6094069"/>
                  <a:pt x="5707611" y="6090716"/>
                  <a:pt x="5718412" y="6078372"/>
                </a:cubicBezTo>
                <a:cubicBezTo>
                  <a:pt x="5740015" y="6053684"/>
                  <a:pt x="5754806" y="6023781"/>
                  <a:pt x="5773003" y="5996485"/>
                </a:cubicBezTo>
                <a:cubicBezTo>
                  <a:pt x="5799815" y="5916046"/>
                  <a:pt x="5768576" y="5995380"/>
                  <a:pt x="5827594" y="5900951"/>
                </a:cubicBezTo>
                <a:cubicBezTo>
                  <a:pt x="5838377" y="5883699"/>
                  <a:pt x="5845791" y="5864557"/>
                  <a:pt x="5854889" y="5846360"/>
                </a:cubicBezTo>
                <a:cubicBezTo>
                  <a:pt x="5873086" y="5887303"/>
                  <a:pt x="5892420" y="5927760"/>
                  <a:pt x="5909480" y="5969190"/>
                </a:cubicBezTo>
                <a:cubicBezTo>
                  <a:pt x="5924279" y="6005131"/>
                  <a:pt x="5937141" y="6041843"/>
                  <a:pt x="5950424" y="6078372"/>
                </a:cubicBezTo>
                <a:cubicBezTo>
                  <a:pt x="5955340" y="6091892"/>
                  <a:pt x="5956091" y="6107345"/>
                  <a:pt x="5964071" y="6119315"/>
                </a:cubicBezTo>
                <a:cubicBezTo>
                  <a:pt x="5974777" y="6135374"/>
                  <a:pt x="5989574" y="6148677"/>
                  <a:pt x="6005015" y="6160258"/>
                </a:cubicBezTo>
                <a:cubicBezTo>
                  <a:pt x="6044381" y="6189783"/>
                  <a:pt x="6080106" y="6230211"/>
                  <a:pt x="6127845" y="6242145"/>
                </a:cubicBezTo>
                <a:cubicBezTo>
                  <a:pt x="6164239" y="6251243"/>
                  <a:pt x="6199928" y="6263875"/>
                  <a:pt x="6237027" y="6269440"/>
                </a:cubicBezTo>
                <a:cubicBezTo>
                  <a:pt x="6291201" y="6277566"/>
                  <a:pt x="6346292" y="6277637"/>
                  <a:pt x="6400800" y="6283088"/>
                </a:cubicBezTo>
                <a:cubicBezTo>
                  <a:pt x="6437295" y="6286738"/>
                  <a:pt x="6473588" y="6292187"/>
                  <a:pt x="6509982" y="6296736"/>
                </a:cubicBezTo>
                <a:cubicBezTo>
                  <a:pt x="6705600" y="6283088"/>
                  <a:pt x="6902541" y="6282288"/>
                  <a:pt x="7096836" y="6255793"/>
                </a:cubicBezTo>
                <a:cubicBezTo>
                  <a:pt x="7111090" y="6253849"/>
                  <a:pt x="7103594" y="6227479"/>
                  <a:pt x="7110483" y="6214849"/>
                </a:cubicBezTo>
                <a:cubicBezTo>
                  <a:pt x="7131034" y="6177172"/>
                  <a:pt x="7155976" y="6142061"/>
                  <a:pt x="7178722" y="6105667"/>
                </a:cubicBezTo>
                <a:cubicBezTo>
                  <a:pt x="7188486" y="6056846"/>
                  <a:pt x="7184524" y="6031626"/>
                  <a:pt x="7219665" y="5996485"/>
                </a:cubicBezTo>
                <a:cubicBezTo>
                  <a:pt x="7231264" y="5984887"/>
                  <a:pt x="7246961" y="5978288"/>
                  <a:pt x="7260609" y="5969190"/>
                </a:cubicBezTo>
                <a:cubicBezTo>
                  <a:pt x="7290904" y="6014633"/>
                  <a:pt x="7297628" y="6018628"/>
                  <a:pt x="7315200" y="6078372"/>
                </a:cubicBezTo>
                <a:cubicBezTo>
                  <a:pt x="7324087" y="6108586"/>
                  <a:pt x="7345336" y="6268984"/>
                  <a:pt x="7397086" y="6310384"/>
                </a:cubicBezTo>
                <a:cubicBezTo>
                  <a:pt x="7424140" y="6332027"/>
                  <a:pt x="7460776" y="6337679"/>
                  <a:pt x="7492621" y="6351327"/>
                </a:cubicBezTo>
                <a:cubicBezTo>
                  <a:pt x="7738281" y="6342228"/>
                  <a:pt x="7985837" y="6355826"/>
                  <a:pt x="8229600" y="6324031"/>
                </a:cubicBezTo>
                <a:cubicBezTo>
                  <a:pt x="8354698" y="6307714"/>
                  <a:pt x="8468445" y="6195947"/>
                  <a:pt x="8570794" y="6132963"/>
                </a:cubicBezTo>
                <a:cubicBezTo>
                  <a:pt x="8583046" y="6125423"/>
                  <a:pt x="8598089" y="6123864"/>
                  <a:pt x="8611737" y="6119315"/>
                </a:cubicBezTo>
                <a:cubicBezTo>
                  <a:pt x="8664671" y="6066381"/>
                  <a:pt x="8664500" y="6069023"/>
                  <a:pt x="8720919" y="5996485"/>
                </a:cubicBezTo>
                <a:cubicBezTo>
                  <a:pt x="8752904" y="5955361"/>
                  <a:pt x="8749061" y="5949441"/>
                  <a:pt x="8775510" y="5900951"/>
                </a:cubicBezTo>
                <a:cubicBezTo>
                  <a:pt x="8793073" y="5868752"/>
                  <a:pt x="8811904" y="5837262"/>
                  <a:pt x="8830101" y="5805417"/>
                </a:cubicBezTo>
                <a:cubicBezTo>
                  <a:pt x="8816453" y="5800868"/>
                  <a:pt x="8800046" y="5801172"/>
                  <a:pt x="8789158" y="5791769"/>
                </a:cubicBezTo>
                <a:cubicBezTo>
                  <a:pt x="8699046" y="5713945"/>
                  <a:pt x="8638653" y="5594466"/>
                  <a:pt x="8529850" y="5546109"/>
                </a:cubicBezTo>
                <a:cubicBezTo>
                  <a:pt x="7829247" y="5234729"/>
                  <a:pt x="8836160" y="5689907"/>
                  <a:pt x="7956645" y="5259506"/>
                </a:cubicBezTo>
                <a:cubicBezTo>
                  <a:pt x="7663538" y="5116071"/>
                  <a:pt x="7087878" y="4906957"/>
                  <a:pt x="6851176" y="4877369"/>
                </a:cubicBezTo>
                <a:lnTo>
                  <a:pt x="6632812" y="4850073"/>
                </a:lnTo>
                <a:cubicBezTo>
                  <a:pt x="6596418" y="4827327"/>
                  <a:pt x="6564779" y="4794026"/>
                  <a:pt x="6523630" y="4781834"/>
                </a:cubicBezTo>
                <a:cubicBezTo>
                  <a:pt x="6371094" y="4736638"/>
                  <a:pt x="5992866" y="4722170"/>
                  <a:pt x="5868537" y="4713596"/>
                </a:cubicBezTo>
                <a:cubicBezTo>
                  <a:pt x="5674226" y="4665017"/>
                  <a:pt x="5735999" y="4672652"/>
                  <a:pt x="5431809" y="4672652"/>
                </a:cubicBezTo>
                <a:cubicBezTo>
                  <a:pt x="5081487" y="4672652"/>
                  <a:pt x="4731224" y="4681751"/>
                  <a:pt x="4380931" y="4686300"/>
                </a:cubicBezTo>
                <a:lnTo>
                  <a:pt x="4039737" y="4754539"/>
                </a:lnTo>
                <a:cubicBezTo>
                  <a:pt x="4012569" y="4759797"/>
                  <a:pt x="3983137" y="4756948"/>
                  <a:pt x="3957850" y="4768187"/>
                </a:cubicBezTo>
                <a:cubicBezTo>
                  <a:pt x="3940213" y="4776026"/>
                  <a:pt x="3933274" y="4798901"/>
                  <a:pt x="3916907" y="4809130"/>
                </a:cubicBezTo>
                <a:cubicBezTo>
                  <a:pt x="3896132" y="4822114"/>
                  <a:pt x="3871414" y="4827327"/>
                  <a:pt x="3848668" y="4836426"/>
                </a:cubicBezTo>
                <a:cubicBezTo>
                  <a:pt x="3825709" y="4905306"/>
                  <a:pt x="3851694" y="4855278"/>
                  <a:pt x="3794077" y="4904664"/>
                </a:cubicBezTo>
                <a:cubicBezTo>
                  <a:pt x="3757196" y="4936276"/>
                  <a:pt x="3712201" y="4988485"/>
                  <a:pt x="3684895" y="5027494"/>
                </a:cubicBezTo>
                <a:cubicBezTo>
                  <a:pt x="3669683" y="5049225"/>
                  <a:pt x="3656834" y="5072545"/>
                  <a:pt x="3643952" y="5095733"/>
                </a:cubicBezTo>
                <a:cubicBezTo>
                  <a:pt x="3634072" y="5113518"/>
                  <a:pt x="3631042" y="5135938"/>
                  <a:pt x="3616656" y="5150324"/>
                </a:cubicBezTo>
                <a:cubicBezTo>
                  <a:pt x="3606484" y="5160496"/>
                  <a:pt x="3589361" y="5159423"/>
                  <a:pt x="3575713" y="5163972"/>
                </a:cubicBezTo>
                <a:cubicBezTo>
                  <a:pt x="3566615" y="5177620"/>
                  <a:pt x="3560016" y="5193317"/>
                  <a:pt x="3548418" y="5204915"/>
                </a:cubicBezTo>
                <a:cubicBezTo>
                  <a:pt x="3457433" y="5295900"/>
                  <a:pt x="3552965" y="5163974"/>
                  <a:pt x="3480179" y="5273154"/>
                </a:cubicBezTo>
                <a:cubicBezTo>
                  <a:pt x="3266364" y="5236760"/>
                  <a:pt x="3050070" y="5212742"/>
                  <a:pt x="2838734" y="5163972"/>
                </a:cubicBezTo>
                <a:cubicBezTo>
                  <a:pt x="2827755" y="5161438"/>
                  <a:pt x="2743166" y="5087497"/>
                  <a:pt x="2729552" y="5068437"/>
                </a:cubicBezTo>
                <a:cubicBezTo>
                  <a:pt x="2717727" y="5051882"/>
                  <a:pt x="2716642" y="5028232"/>
                  <a:pt x="2702256" y="5013846"/>
                </a:cubicBezTo>
                <a:cubicBezTo>
                  <a:pt x="2692084" y="5003674"/>
                  <a:pt x="2674961" y="5004748"/>
                  <a:pt x="2661313" y="5000199"/>
                </a:cubicBezTo>
                <a:cubicBezTo>
                  <a:pt x="2647665" y="4977453"/>
                  <a:pt x="2629435" y="4956889"/>
                  <a:pt x="2620370" y="4931960"/>
                </a:cubicBezTo>
                <a:cubicBezTo>
                  <a:pt x="2590801" y="4850646"/>
                  <a:pt x="2612411" y="4636249"/>
                  <a:pt x="2620370" y="4604414"/>
                </a:cubicBezTo>
                <a:cubicBezTo>
                  <a:pt x="2625304" y="4584677"/>
                  <a:pt x="2656764" y="4586217"/>
                  <a:pt x="2674961" y="4577118"/>
                </a:cubicBezTo>
                <a:cubicBezTo>
                  <a:pt x="2684059" y="4563470"/>
                  <a:pt x="2688015" y="4544313"/>
                  <a:pt x="2702256" y="4536175"/>
                </a:cubicBezTo>
                <a:cubicBezTo>
                  <a:pt x="2753604" y="4506833"/>
                  <a:pt x="2866030" y="4467936"/>
                  <a:pt x="2866030" y="4467936"/>
                </a:cubicBezTo>
                <a:cubicBezTo>
                  <a:pt x="3009630" y="4488451"/>
                  <a:pt x="2973235" y="4461265"/>
                  <a:pt x="3084394" y="4631709"/>
                </a:cubicBezTo>
                <a:cubicBezTo>
                  <a:pt x="3117735" y="4682832"/>
                  <a:pt x="3166280" y="4795482"/>
                  <a:pt x="3166280" y="4795482"/>
                </a:cubicBezTo>
                <a:cubicBezTo>
                  <a:pt x="3169231" y="4822037"/>
                  <a:pt x="3198168" y="4995606"/>
                  <a:pt x="3166280" y="5027494"/>
                </a:cubicBezTo>
                <a:cubicBezTo>
                  <a:pt x="3146713" y="5047061"/>
                  <a:pt x="3111689" y="5018395"/>
                  <a:pt x="3084394" y="5013846"/>
                </a:cubicBezTo>
                <a:cubicBezTo>
                  <a:pt x="3048000" y="4986551"/>
                  <a:pt x="3009752" y="4961566"/>
                  <a:pt x="2975212" y="4931960"/>
                </a:cubicBezTo>
                <a:cubicBezTo>
                  <a:pt x="2945903" y="4906838"/>
                  <a:pt x="2921888" y="4876039"/>
                  <a:pt x="2893325" y="4850073"/>
                </a:cubicBezTo>
                <a:cubicBezTo>
                  <a:pt x="2871771" y="4830478"/>
                  <a:pt x="2847832" y="4813679"/>
                  <a:pt x="2825086" y="4795482"/>
                </a:cubicBezTo>
                <a:cubicBezTo>
                  <a:pt x="2820537" y="4772736"/>
                  <a:pt x="2820860" y="4748440"/>
                  <a:pt x="2811439" y="4727243"/>
                </a:cubicBezTo>
                <a:cubicBezTo>
                  <a:pt x="2802201" y="4706457"/>
                  <a:pt x="2783716" y="4691161"/>
                  <a:pt x="2770495" y="4672652"/>
                </a:cubicBezTo>
                <a:cubicBezTo>
                  <a:pt x="2738347" y="4627645"/>
                  <a:pt x="2742557" y="4630424"/>
                  <a:pt x="2715904" y="4577118"/>
                </a:cubicBezTo>
                <a:cubicBezTo>
                  <a:pt x="2720453" y="4504330"/>
                  <a:pt x="2713389" y="4429870"/>
                  <a:pt x="2729552" y="4358754"/>
                </a:cubicBezTo>
                <a:cubicBezTo>
                  <a:pt x="2736822" y="4326765"/>
                  <a:pt x="2816905" y="4275187"/>
                  <a:pt x="2784143" y="4276867"/>
                </a:cubicBezTo>
                <a:lnTo>
                  <a:pt x="2251880" y="4304163"/>
                </a:lnTo>
                <a:lnTo>
                  <a:pt x="1869743" y="4290515"/>
                </a:lnTo>
                <a:cubicBezTo>
                  <a:pt x="1760647" y="4271263"/>
                  <a:pt x="1663789" y="4206243"/>
                  <a:pt x="1555845" y="4181333"/>
                </a:cubicBezTo>
                <a:cubicBezTo>
                  <a:pt x="1496705" y="4167685"/>
                  <a:pt x="1436004" y="4159583"/>
                  <a:pt x="1378424" y="4140390"/>
                </a:cubicBezTo>
                <a:cubicBezTo>
                  <a:pt x="1326276" y="4123007"/>
                  <a:pt x="1281068" y="4087542"/>
                  <a:pt x="1228298" y="4072151"/>
                </a:cubicBezTo>
                <a:cubicBezTo>
                  <a:pt x="1170855" y="4055397"/>
                  <a:pt x="1110017" y="4053954"/>
                  <a:pt x="1050877" y="4044855"/>
                </a:cubicBezTo>
                <a:cubicBezTo>
                  <a:pt x="1028131" y="4017560"/>
                  <a:pt x="1008929" y="3986869"/>
                  <a:pt x="982639" y="3962969"/>
                </a:cubicBezTo>
                <a:cubicBezTo>
                  <a:pt x="884492" y="3873744"/>
                  <a:pt x="795883" y="3885074"/>
                  <a:pt x="655092" y="3853787"/>
                </a:cubicBezTo>
                <a:cubicBezTo>
                  <a:pt x="627797" y="3840139"/>
                  <a:pt x="601689" y="3823798"/>
                  <a:pt x="573206" y="3812843"/>
                </a:cubicBezTo>
                <a:cubicBezTo>
                  <a:pt x="542294" y="3800954"/>
                  <a:pt x="506894" y="3801133"/>
                  <a:pt x="477671" y="3785548"/>
                </a:cubicBezTo>
                <a:cubicBezTo>
                  <a:pt x="258518" y="3668667"/>
                  <a:pt x="451779" y="3724482"/>
                  <a:pt x="313898" y="3690014"/>
                </a:cubicBezTo>
                <a:cubicBezTo>
                  <a:pt x="286603" y="3653620"/>
                  <a:pt x="261969" y="3615068"/>
                  <a:pt x="232012" y="3580831"/>
                </a:cubicBezTo>
                <a:cubicBezTo>
                  <a:pt x="198120" y="3542097"/>
                  <a:pt x="122830" y="3471649"/>
                  <a:pt x="122830" y="3471649"/>
                </a:cubicBezTo>
                <a:cubicBezTo>
                  <a:pt x="118281" y="3453452"/>
                  <a:pt x="115114" y="3434852"/>
                  <a:pt x="109182" y="3417058"/>
                </a:cubicBezTo>
                <a:cubicBezTo>
                  <a:pt x="101435" y="3393817"/>
                  <a:pt x="88926" y="3372285"/>
                  <a:pt x="81886" y="3348820"/>
                </a:cubicBezTo>
                <a:cubicBezTo>
                  <a:pt x="75220" y="3326602"/>
                  <a:pt x="74342" y="3302960"/>
                  <a:pt x="68239" y="3280581"/>
                </a:cubicBezTo>
                <a:cubicBezTo>
                  <a:pt x="49115" y="3210458"/>
                  <a:pt x="29244" y="3171397"/>
                  <a:pt x="0" y="3103160"/>
                </a:cubicBezTo>
                <a:cubicBezTo>
                  <a:pt x="4549" y="3053118"/>
                  <a:pt x="-3253" y="3000355"/>
                  <a:pt x="13647" y="2953034"/>
                </a:cubicBezTo>
                <a:cubicBezTo>
                  <a:pt x="21297" y="2931613"/>
                  <a:pt x="48734" y="2923794"/>
                  <a:pt x="68239" y="2912091"/>
                </a:cubicBezTo>
                <a:cubicBezTo>
                  <a:pt x="94149" y="2896545"/>
                  <a:pt x="220806" y="2836745"/>
                  <a:pt x="245659" y="2830205"/>
                </a:cubicBezTo>
                <a:cubicBezTo>
                  <a:pt x="299181" y="2816120"/>
                  <a:pt x="409433" y="2802909"/>
                  <a:pt x="409433" y="2802909"/>
                </a:cubicBezTo>
                <a:cubicBezTo>
                  <a:pt x="491319" y="2825655"/>
                  <a:pt x="576822" y="2838034"/>
                  <a:pt x="655092" y="2871148"/>
                </a:cubicBezTo>
                <a:cubicBezTo>
                  <a:pt x="720841" y="2898965"/>
                  <a:pt x="789285" y="2968366"/>
                  <a:pt x="818865" y="3034921"/>
                </a:cubicBezTo>
                <a:cubicBezTo>
                  <a:pt x="842236" y="3087505"/>
                  <a:pt x="851546" y="3145484"/>
                  <a:pt x="873456" y="3198694"/>
                </a:cubicBezTo>
                <a:cubicBezTo>
                  <a:pt x="883556" y="3223223"/>
                  <a:pt x="900752" y="3244187"/>
                  <a:pt x="914400" y="3266933"/>
                </a:cubicBezTo>
                <a:cubicBezTo>
                  <a:pt x="986415" y="3675024"/>
                  <a:pt x="935308" y="3495454"/>
                  <a:pt x="982639" y="3116808"/>
                </a:cubicBezTo>
                <a:cubicBezTo>
                  <a:pt x="985162" y="3096620"/>
                  <a:pt x="996473" y="3077472"/>
                  <a:pt x="1009934" y="3062217"/>
                </a:cubicBezTo>
                <a:cubicBezTo>
                  <a:pt x="1065270" y="2999503"/>
                  <a:pt x="1114152" y="2925250"/>
                  <a:pt x="1187355" y="2884796"/>
                </a:cubicBezTo>
                <a:cubicBezTo>
                  <a:pt x="1291870" y="2827038"/>
                  <a:pt x="1415888" y="2815198"/>
                  <a:pt x="1528549" y="2775614"/>
                </a:cubicBezTo>
                <a:cubicBezTo>
                  <a:pt x="1584345" y="2756010"/>
                  <a:pt x="1636217" y="2726077"/>
                  <a:pt x="1692322" y="2707375"/>
                </a:cubicBezTo>
                <a:cubicBezTo>
                  <a:pt x="1750016" y="2688144"/>
                  <a:pt x="2085292" y="2598756"/>
                  <a:pt x="2156346" y="2584545"/>
                </a:cubicBezTo>
                <a:cubicBezTo>
                  <a:pt x="2196741" y="2576466"/>
                  <a:pt x="2238123" y="2574318"/>
                  <a:pt x="2279176" y="2570897"/>
                </a:cubicBezTo>
                <a:cubicBezTo>
                  <a:pt x="2347330" y="2565217"/>
                  <a:pt x="2415676" y="2562122"/>
                  <a:pt x="2483892" y="2557249"/>
                </a:cubicBezTo>
                <a:lnTo>
                  <a:pt x="2661313" y="2543602"/>
                </a:lnTo>
                <a:cubicBezTo>
                  <a:pt x="2802340" y="2548151"/>
                  <a:pt x="2944260" y="2540763"/>
                  <a:pt x="3084394" y="2557249"/>
                </a:cubicBezTo>
                <a:cubicBezTo>
                  <a:pt x="3123243" y="2561820"/>
                  <a:pt x="3142813" y="2648429"/>
                  <a:pt x="3152633" y="2666431"/>
                </a:cubicBezTo>
                <a:cubicBezTo>
                  <a:pt x="3168342" y="2695231"/>
                  <a:pt x="3192553" y="2718976"/>
                  <a:pt x="3207224" y="2748318"/>
                </a:cubicBezTo>
                <a:cubicBezTo>
                  <a:pt x="3341403" y="3016678"/>
                  <a:pt x="3226117" y="2838076"/>
                  <a:pt x="3302758" y="2953034"/>
                </a:cubicBezTo>
                <a:cubicBezTo>
                  <a:pt x="3311856" y="2907542"/>
                  <a:pt x="3324116" y="2862569"/>
                  <a:pt x="3330053" y="2816557"/>
                </a:cubicBezTo>
                <a:cubicBezTo>
                  <a:pt x="3342334" y="2721379"/>
                  <a:pt x="3321013" y="2618776"/>
                  <a:pt x="3357349" y="2529954"/>
                </a:cubicBezTo>
                <a:cubicBezTo>
                  <a:pt x="3405610" y="2411983"/>
                  <a:pt x="3487301" y="2307867"/>
                  <a:pt x="3575713" y="2216055"/>
                </a:cubicBezTo>
                <a:cubicBezTo>
                  <a:pt x="3609699" y="2180761"/>
                  <a:pt x="3666698" y="2179661"/>
                  <a:pt x="3712191" y="2161464"/>
                </a:cubicBezTo>
                <a:cubicBezTo>
                  <a:pt x="3721289" y="2147816"/>
                  <a:pt x="3723750" y="2125149"/>
                  <a:pt x="3739486" y="2120521"/>
                </a:cubicBezTo>
                <a:cubicBezTo>
                  <a:pt x="3805532" y="2101096"/>
                  <a:pt x="3876052" y="2102962"/>
                  <a:pt x="3944203" y="2093226"/>
                </a:cubicBezTo>
                <a:cubicBezTo>
                  <a:pt x="3971597" y="2089313"/>
                  <a:pt x="3998794" y="2084127"/>
                  <a:pt x="4026089" y="2079578"/>
                </a:cubicBezTo>
                <a:cubicBezTo>
                  <a:pt x="4112525" y="2088676"/>
                  <a:pt x="4201078" y="2085794"/>
                  <a:pt x="4285397" y="2106873"/>
                </a:cubicBezTo>
                <a:cubicBezTo>
                  <a:pt x="4313657" y="2113938"/>
                  <a:pt x="4332082" y="2141869"/>
                  <a:pt x="4353636" y="2161464"/>
                </a:cubicBezTo>
                <a:cubicBezTo>
                  <a:pt x="4411191" y="2213787"/>
                  <a:pt x="4478946" y="2285222"/>
                  <a:pt x="4517409" y="2352533"/>
                </a:cubicBezTo>
                <a:cubicBezTo>
                  <a:pt x="4549725" y="2409086"/>
                  <a:pt x="4564184" y="2475092"/>
                  <a:pt x="4599295" y="2529954"/>
                </a:cubicBezTo>
                <a:cubicBezTo>
                  <a:pt x="4637601" y="2589807"/>
                  <a:pt x="4690280" y="2639136"/>
                  <a:pt x="4735773" y="2693727"/>
                </a:cubicBezTo>
                <a:cubicBezTo>
                  <a:pt x="4735773" y="2693727"/>
                  <a:pt x="4727860" y="2584433"/>
                  <a:pt x="4722125" y="2529954"/>
                </a:cubicBezTo>
                <a:cubicBezTo>
                  <a:pt x="4718757" y="2497963"/>
                  <a:pt x="4713026" y="2466265"/>
                  <a:pt x="4708477" y="2434420"/>
                </a:cubicBezTo>
                <a:cubicBezTo>
                  <a:pt x="4740322" y="2352533"/>
                  <a:pt x="4760643" y="2265171"/>
                  <a:pt x="4804012" y="2188760"/>
                </a:cubicBezTo>
                <a:cubicBezTo>
                  <a:pt x="4838083" y="2128731"/>
                  <a:pt x="5020432" y="1885522"/>
                  <a:pt x="5104262" y="1806623"/>
                </a:cubicBezTo>
                <a:cubicBezTo>
                  <a:pt x="5142033" y="1771073"/>
                  <a:pt x="5187570" y="1744681"/>
                  <a:pt x="5227092" y="1711088"/>
                </a:cubicBezTo>
                <a:cubicBezTo>
                  <a:pt x="5278622" y="1667288"/>
                  <a:pt x="5320329" y="1611182"/>
                  <a:pt x="5377218" y="1574611"/>
                </a:cubicBezTo>
                <a:cubicBezTo>
                  <a:pt x="5449116" y="1528391"/>
                  <a:pt x="5529078" y="1495114"/>
                  <a:pt x="5609230" y="1465428"/>
                </a:cubicBezTo>
                <a:cubicBezTo>
                  <a:pt x="5652735" y="1449315"/>
                  <a:pt x="5745707" y="1438133"/>
                  <a:pt x="5745707" y="1438133"/>
                </a:cubicBezTo>
                <a:cubicBezTo>
                  <a:pt x="5830523" y="1448735"/>
                  <a:pt x="5892475" y="1438892"/>
                  <a:pt x="5950424" y="1520020"/>
                </a:cubicBezTo>
                <a:cubicBezTo>
                  <a:pt x="5975509" y="1555139"/>
                  <a:pt x="5968494" y="1606251"/>
                  <a:pt x="5991367" y="1642849"/>
                </a:cubicBezTo>
                <a:cubicBezTo>
                  <a:pt x="6015236" y="1681039"/>
                  <a:pt x="6057811" y="1704005"/>
                  <a:pt x="6086901" y="1738384"/>
                </a:cubicBezTo>
                <a:cubicBezTo>
                  <a:pt x="6108091" y="1763427"/>
                  <a:pt x="6120999" y="1794654"/>
                  <a:pt x="6141492" y="1820270"/>
                </a:cubicBezTo>
                <a:cubicBezTo>
                  <a:pt x="6157568" y="1840365"/>
                  <a:pt x="6175770" y="1859062"/>
                  <a:pt x="6196083" y="1874861"/>
                </a:cubicBezTo>
                <a:cubicBezTo>
                  <a:pt x="6217022" y="1891147"/>
                  <a:pt x="6241827" y="1901746"/>
                  <a:pt x="6264322" y="1915805"/>
                </a:cubicBezTo>
                <a:cubicBezTo>
                  <a:pt x="6278231" y="1924498"/>
                  <a:pt x="6291617" y="1934002"/>
                  <a:pt x="6305265" y="1943100"/>
                </a:cubicBezTo>
                <a:cubicBezTo>
                  <a:pt x="6291617" y="1893058"/>
                  <a:pt x="6261732" y="1844780"/>
                  <a:pt x="6264322" y="1792975"/>
                </a:cubicBezTo>
                <a:cubicBezTo>
                  <a:pt x="6267630" y="1726818"/>
                  <a:pt x="6398088" y="1550027"/>
                  <a:pt x="6428095" y="1520020"/>
                </a:cubicBezTo>
                <a:cubicBezTo>
                  <a:pt x="6489888" y="1458227"/>
                  <a:pt x="6556010" y="1397938"/>
                  <a:pt x="6632812" y="1356246"/>
                </a:cubicBezTo>
                <a:cubicBezTo>
                  <a:pt x="6717531" y="1310256"/>
                  <a:pt x="6813079" y="1287194"/>
                  <a:pt x="6905767" y="1260712"/>
                </a:cubicBezTo>
                <a:cubicBezTo>
                  <a:pt x="7059660" y="1216743"/>
                  <a:pt x="6969030" y="1240864"/>
                  <a:pt x="7178722" y="1192473"/>
                </a:cubicBezTo>
                <a:cubicBezTo>
                  <a:pt x="7233313" y="1197022"/>
                  <a:pt x="7288779" y="1195378"/>
                  <a:pt x="7342495" y="1206121"/>
                </a:cubicBezTo>
                <a:cubicBezTo>
                  <a:pt x="7358579" y="1209338"/>
                  <a:pt x="7373905" y="1220069"/>
                  <a:pt x="7383439" y="1233417"/>
                </a:cubicBezTo>
                <a:cubicBezTo>
                  <a:pt x="7442860" y="1316606"/>
                  <a:pt x="7492621" y="1406288"/>
                  <a:pt x="7547212" y="1492724"/>
                </a:cubicBezTo>
                <a:cubicBezTo>
                  <a:pt x="7561866" y="1595305"/>
                  <a:pt x="7558070" y="1592141"/>
                  <a:pt x="7588155" y="1697440"/>
                </a:cubicBezTo>
                <a:cubicBezTo>
                  <a:pt x="7613247" y="1785262"/>
                  <a:pt x="7647352" y="1855892"/>
                  <a:pt x="7683689" y="1943100"/>
                </a:cubicBezTo>
                <a:cubicBezTo>
                  <a:pt x="7611463" y="2135703"/>
                  <a:pt x="7684821" y="1976576"/>
                  <a:pt x="7574507" y="2134169"/>
                </a:cubicBezTo>
                <a:cubicBezTo>
                  <a:pt x="7562840" y="2150836"/>
                  <a:pt x="7561598" y="2174374"/>
                  <a:pt x="7547212" y="2188760"/>
                </a:cubicBezTo>
                <a:cubicBezTo>
                  <a:pt x="7465698" y="2270274"/>
                  <a:pt x="7459067" y="2255926"/>
                  <a:pt x="7383439" y="2297942"/>
                </a:cubicBezTo>
                <a:cubicBezTo>
                  <a:pt x="7360251" y="2310824"/>
                  <a:pt x="7337946" y="2325237"/>
                  <a:pt x="7315200" y="2338885"/>
                </a:cubicBezTo>
                <a:cubicBezTo>
                  <a:pt x="7306101" y="2352533"/>
                  <a:pt x="7291592" y="2363845"/>
                  <a:pt x="7287904" y="2379828"/>
                </a:cubicBezTo>
                <a:cubicBezTo>
                  <a:pt x="7277623" y="2424377"/>
                  <a:pt x="7271571" y="2470665"/>
                  <a:pt x="7274256" y="2516306"/>
                </a:cubicBezTo>
                <a:cubicBezTo>
                  <a:pt x="7276201" y="2549368"/>
                  <a:pt x="7288814" y="2581269"/>
                  <a:pt x="7301552" y="2611840"/>
                </a:cubicBezTo>
                <a:cubicBezTo>
                  <a:pt x="7311755" y="2636326"/>
                  <a:pt x="7327283" y="2658348"/>
                  <a:pt x="7342495" y="2680079"/>
                </a:cubicBezTo>
                <a:cubicBezTo>
                  <a:pt x="7421994" y="2793650"/>
                  <a:pt x="7463389" y="2798843"/>
                  <a:pt x="7601803" y="2912091"/>
                </a:cubicBezTo>
                <a:cubicBezTo>
                  <a:pt x="7634264" y="2938650"/>
                  <a:pt x="7658395" y="2978401"/>
                  <a:pt x="7697337" y="2993978"/>
                </a:cubicBezTo>
                <a:cubicBezTo>
                  <a:pt x="7765576" y="3021273"/>
                  <a:pt x="7835750" y="3044154"/>
                  <a:pt x="7902053" y="3075864"/>
                </a:cubicBezTo>
                <a:cubicBezTo>
                  <a:pt x="7940771" y="3094381"/>
                  <a:pt x="7977489" y="3117587"/>
                  <a:pt x="8011236" y="3144103"/>
                </a:cubicBezTo>
                <a:cubicBezTo>
                  <a:pt x="8146901" y="3250697"/>
                  <a:pt x="8040250" y="3208367"/>
                  <a:pt x="8134065" y="3239637"/>
                </a:cubicBezTo>
                <a:cubicBezTo>
                  <a:pt x="8147713" y="3221440"/>
                  <a:pt x="8170075" y="3207251"/>
                  <a:pt x="8175009" y="3185046"/>
                </a:cubicBezTo>
                <a:cubicBezTo>
                  <a:pt x="8206972" y="3041212"/>
                  <a:pt x="8214350" y="2892799"/>
                  <a:pt x="8243247" y="2748318"/>
                </a:cubicBezTo>
                <a:cubicBezTo>
                  <a:pt x="8272477" y="2602173"/>
                  <a:pt x="8251582" y="2702659"/>
                  <a:pt x="8311486" y="2448067"/>
                </a:cubicBezTo>
                <a:cubicBezTo>
                  <a:pt x="8316035" y="2338885"/>
                  <a:pt x="8318022" y="2229566"/>
                  <a:pt x="8325134" y="2120521"/>
                </a:cubicBezTo>
                <a:cubicBezTo>
                  <a:pt x="8331674" y="2020238"/>
                  <a:pt x="8349082" y="1920711"/>
                  <a:pt x="8352430" y="1820270"/>
                </a:cubicBezTo>
                <a:cubicBezTo>
                  <a:pt x="8353918" y="1775634"/>
                  <a:pt x="8338747" y="1704142"/>
                  <a:pt x="8325134" y="1656497"/>
                </a:cubicBezTo>
                <a:cubicBezTo>
                  <a:pt x="8321182" y="1642665"/>
                  <a:pt x="8317570" y="1628590"/>
                  <a:pt x="8311486" y="1615554"/>
                </a:cubicBezTo>
                <a:cubicBezTo>
                  <a:pt x="8285675" y="1560246"/>
                  <a:pt x="8229600" y="1451781"/>
                  <a:pt x="8229600" y="1451781"/>
                </a:cubicBezTo>
                <a:cubicBezTo>
                  <a:pt x="8234149" y="1419936"/>
                  <a:pt x="8229767" y="1385454"/>
                  <a:pt x="8243247" y="1356246"/>
                </a:cubicBezTo>
                <a:cubicBezTo>
                  <a:pt x="8274078" y="1289445"/>
                  <a:pt x="8474066" y="1134654"/>
                  <a:pt x="8488907" y="1124234"/>
                </a:cubicBezTo>
                <a:cubicBezTo>
                  <a:pt x="8639684" y="1018370"/>
                  <a:pt x="8796704" y="921626"/>
                  <a:pt x="8952931" y="823984"/>
                </a:cubicBezTo>
                <a:cubicBezTo>
                  <a:pt x="8978810" y="807810"/>
                  <a:pt x="9005650" y="792015"/>
                  <a:pt x="9034818" y="783040"/>
                </a:cubicBezTo>
                <a:cubicBezTo>
                  <a:pt x="9065563" y="773580"/>
                  <a:pt x="9098507" y="773942"/>
                  <a:pt x="9130352" y="769393"/>
                </a:cubicBezTo>
                <a:cubicBezTo>
                  <a:pt x="9142904" y="764372"/>
                  <a:pt x="9230794" y="725650"/>
                  <a:pt x="9253182" y="728449"/>
                </a:cubicBezTo>
                <a:cubicBezTo>
                  <a:pt x="9273370" y="730973"/>
                  <a:pt x="9289576" y="746646"/>
                  <a:pt x="9307773" y="755745"/>
                </a:cubicBezTo>
                <a:cubicBezTo>
                  <a:pt x="9316871" y="787590"/>
                  <a:pt x="9322330" y="820708"/>
                  <a:pt x="9335068" y="851279"/>
                </a:cubicBezTo>
                <a:cubicBezTo>
                  <a:pt x="9345271" y="875765"/>
                  <a:pt x="9367090" y="894537"/>
                  <a:pt x="9376012" y="919518"/>
                </a:cubicBezTo>
                <a:cubicBezTo>
                  <a:pt x="9468340" y="1178035"/>
                  <a:pt x="9332586" y="918587"/>
                  <a:pt x="9457898" y="1137882"/>
                </a:cubicBezTo>
                <a:cubicBezTo>
                  <a:pt x="9466997" y="1187924"/>
                  <a:pt x="9469630" y="1239586"/>
                  <a:pt x="9485194" y="1288008"/>
                </a:cubicBezTo>
                <a:cubicBezTo>
                  <a:pt x="9510788" y="1367633"/>
                  <a:pt x="9562192" y="1438463"/>
                  <a:pt x="9580728" y="1520020"/>
                </a:cubicBezTo>
                <a:cubicBezTo>
                  <a:pt x="9608117" y="1640532"/>
                  <a:pt x="9608023" y="1765679"/>
                  <a:pt x="9621671" y="1888509"/>
                </a:cubicBezTo>
                <a:cubicBezTo>
                  <a:pt x="9612573" y="2006790"/>
                  <a:pt x="9616918" y="2126882"/>
                  <a:pt x="9594376" y="2243351"/>
                </a:cubicBezTo>
                <a:cubicBezTo>
                  <a:pt x="9588841" y="2271950"/>
                  <a:pt x="9556490" y="2287726"/>
                  <a:pt x="9539785" y="2311590"/>
                </a:cubicBezTo>
                <a:cubicBezTo>
                  <a:pt x="9504830" y="2361526"/>
                  <a:pt x="9498944" y="2400236"/>
                  <a:pt x="9444250" y="2434420"/>
                </a:cubicBezTo>
                <a:cubicBezTo>
                  <a:pt x="9428344" y="2444361"/>
                  <a:pt x="9407856" y="2443518"/>
                  <a:pt x="9389659" y="2448067"/>
                </a:cubicBezTo>
                <a:cubicBezTo>
                  <a:pt x="9276657" y="2372733"/>
                  <a:pt x="9362576" y="2449481"/>
                  <a:pt x="9512489" y="2243351"/>
                </a:cubicBezTo>
                <a:cubicBezTo>
                  <a:pt x="9538842" y="2207116"/>
                  <a:pt x="9539863" y="2156112"/>
                  <a:pt x="9567080" y="2120521"/>
                </a:cubicBezTo>
                <a:cubicBezTo>
                  <a:pt x="9600356" y="2077006"/>
                  <a:pt x="9651174" y="2050074"/>
                  <a:pt x="9689910" y="2011339"/>
                </a:cubicBezTo>
                <a:cubicBezTo>
                  <a:pt x="9724105" y="1977144"/>
                  <a:pt x="9755235" y="1939919"/>
                  <a:pt x="9785445" y="1902157"/>
                </a:cubicBezTo>
                <a:cubicBezTo>
                  <a:pt x="9864458" y="1803391"/>
                  <a:pt x="9936484" y="1699072"/>
                  <a:pt x="10017456" y="1601906"/>
                </a:cubicBezTo>
                <a:cubicBezTo>
                  <a:pt x="10139200" y="1455813"/>
                  <a:pt x="10108213" y="1541631"/>
                  <a:pt x="10194877" y="1397190"/>
                </a:cubicBezTo>
                <a:cubicBezTo>
                  <a:pt x="10215812" y="1362299"/>
                  <a:pt x="10228051" y="1322605"/>
                  <a:pt x="10249468" y="1288008"/>
                </a:cubicBezTo>
                <a:cubicBezTo>
                  <a:pt x="10287329" y="1226848"/>
                  <a:pt x="10333097" y="1170896"/>
                  <a:pt x="10372298" y="1110587"/>
                </a:cubicBezTo>
                <a:cubicBezTo>
                  <a:pt x="10450160" y="990799"/>
                  <a:pt x="10386774" y="1035109"/>
                  <a:pt x="10481480" y="987757"/>
                </a:cubicBezTo>
                <a:cubicBezTo>
                  <a:pt x="10584997" y="871301"/>
                  <a:pt x="10637971" y="762384"/>
                  <a:pt x="10768083" y="701154"/>
                </a:cubicBezTo>
                <a:cubicBezTo>
                  <a:pt x="10821594" y="675972"/>
                  <a:pt x="10877265" y="655661"/>
                  <a:pt x="10931856" y="632915"/>
                </a:cubicBezTo>
                <a:cubicBezTo>
                  <a:pt x="10992155" y="572618"/>
                  <a:pt x="10963271" y="596148"/>
                  <a:pt x="11054686" y="537381"/>
                </a:cubicBezTo>
                <a:cubicBezTo>
                  <a:pt x="11169065" y="463852"/>
                  <a:pt x="11125500" y="481931"/>
                  <a:pt x="11204812" y="455494"/>
                </a:cubicBezTo>
                <a:cubicBezTo>
                  <a:pt x="11282534" y="481402"/>
                  <a:pt x="11217512" y="446934"/>
                  <a:pt x="11259403" y="523733"/>
                </a:cubicBezTo>
                <a:cubicBezTo>
                  <a:pt x="11278143" y="558089"/>
                  <a:pt x="11304896" y="587422"/>
                  <a:pt x="11327642" y="619267"/>
                </a:cubicBezTo>
                <a:cubicBezTo>
                  <a:pt x="11336740" y="664760"/>
                  <a:pt x="11342520" y="711044"/>
                  <a:pt x="11354937" y="755745"/>
                </a:cubicBezTo>
                <a:cubicBezTo>
                  <a:pt x="11365340" y="793196"/>
                  <a:pt x="11386877" y="827115"/>
                  <a:pt x="11395880" y="864927"/>
                </a:cubicBezTo>
                <a:cubicBezTo>
                  <a:pt x="11409739" y="923136"/>
                  <a:pt x="11414077" y="983208"/>
                  <a:pt x="11423176" y="1042348"/>
                </a:cubicBezTo>
                <a:cubicBezTo>
                  <a:pt x="11432274" y="1233417"/>
                  <a:pt x="11452862" y="1424284"/>
                  <a:pt x="11450471" y="1615554"/>
                </a:cubicBezTo>
                <a:cubicBezTo>
                  <a:pt x="11448304" y="1788950"/>
                  <a:pt x="11407464" y="1960772"/>
                  <a:pt x="11409528" y="2134169"/>
                </a:cubicBezTo>
                <a:cubicBezTo>
                  <a:pt x="11412029" y="2344209"/>
                  <a:pt x="11439092" y="2553407"/>
                  <a:pt x="11464119" y="2761966"/>
                </a:cubicBezTo>
                <a:cubicBezTo>
                  <a:pt x="11466543" y="2782166"/>
                  <a:pt x="11483590" y="2797777"/>
                  <a:pt x="11491415" y="2816557"/>
                </a:cubicBezTo>
                <a:cubicBezTo>
                  <a:pt x="11567319" y="2998726"/>
                  <a:pt x="11492236" y="2855526"/>
                  <a:pt x="11586949" y="3021273"/>
                </a:cubicBezTo>
                <a:cubicBezTo>
                  <a:pt x="11591498" y="3039470"/>
                  <a:pt x="11595444" y="3057829"/>
                  <a:pt x="11600597" y="3075864"/>
                </a:cubicBezTo>
                <a:cubicBezTo>
                  <a:pt x="11613645" y="3121532"/>
                  <a:pt x="11630021" y="3166264"/>
                  <a:pt x="11641540" y="3212342"/>
                </a:cubicBezTo>
                <a:cubicBezTo>
                  <a:pt x="11663945" y="3301963"/>
                  <a:pt x="11670041" y="3357253"/>
                  <a:pt x="11682483" y="3444354"/>
                </a:cubicBezTo>
                <a:cubicBezTo>
                  <a:pt x="11668835" y="3653620"/>
                  <a:pt x="11665130" y="3863772"/>
                  <a:pt x="11641540" y="4072151"/>
                </a:cubicBezTo>
                <a:cubicBezTo>
                  <a:pt x="11638388" y="4099996"/>
                  <a:pt x="11590691" y="4198135"/>
                  <a:pt x="11559653" y="4222276"/>
                </a:cubicBezTo>
                <a:cubicBezTo>
                  <a:pt x="11535564" y="4241012"/>
                  <a:pt x="11506102" y="4251886"/>
                  <a:pt x="11477767" y="4263220"/>
                </a:cubicBezTo>
                <a:cubicBezTo>
                  <a:pt x="11424583" y="4284494"/>
                  <a:pt x="11307495" y="4287384"/>
                  <a:pt x="11273050" y="4290515"/>
                </a:cubicBezTo>
                <a:cubicBezTo>
                  <a:pt x="11091080" y="4281417"/>
                  <a:pt x="10908733" y="4278044"/>
                  <a:pt x="10727140" y="4263220"/>
                </a:cubicBezTo>
                <a:cubicBezTo>
                  <a:pt x="10512597" y="4245706"/>
                  <a:pt x="10691529" y="4211004"/>
                  <a:pt x="10508776" y="4263220"/>
                </a:cubicBezTo>
                <a:cubicBezTo>
                  <a:pt x="10504227" y="4276868"/>
                  <a:pt x="10494410" y="4289795"/>
                  <a:pt x="10495128" y="4304163"/>
                </a:cubicBezTo>
                <a:cubicBezTo>
                  <a:pt x="10502129" y="4444179"/>
                  <a:pt x="10514006" y="4494084"/>
                  <a:pt x="10536071" y="4604414"/>
                </a:cubicBezTo>
                <a:cubicBezTo>
                  <a:pt x="10532501" y="4650832"/>
                  <a:pt x="10526484" y="4797315"/>
                  <a:pt x="10508776" y="4863721"/>
                </a:cubicBezTo>
                <a:cubicBezTo>
                  <a:pt x="10475070" y="4990120"/>
                  <a:pt x="10460519" y="5007026"/>
                  <a:pt x="10385946" y="5123028"/>
                </a:cubicBezTo>
                <a:cubicBezTo>
                  <a:pt x="10373646" y="5142162"/>
                  <a:pt x="10360481" y="5160952"/>
                  <a:pt x="10345003" y="5177620"/>
                </a:cubicBezTo>
                <a:cubicBezTo>
                  <a:pt x="10301225" y="5224765"/>
                  <a:pt x="10262056" y="5278410"/>
                  <a:pt x="10208525" y="5314097"/>
                </a:cubicBezTo>
                <a:cubicBezTo>
                  <a:pt x="10164220" y="5343633"/>
                  <a:pt x="10107342" y="5347713"/>
                  <a:pt x="10058400" y="5368688"/>
                </a:cubicBezTo>
                <a:cubicBezTo>
                  <a:pt x="9936281" y="5421025"/>
                  <a:pt x="10131736" y="5376938"/>
                  <a:pt x="9935570" y="5409631"/>
                </a:cubicBezTo>
                <a:cubicBezTo>
                  <a:pt x="9803642" y="5400533"/>
                  <a:pt x="9671218" y="5396940"/>
                  <a:pt x="9539785" y="5382336"/>
                </a:cubicBezTo>
                <a:cubicBezTo>
                  <a:pt x="9506868" y="5378679"/>
                  <a:pt x="9476726" y="5361535"/>
                  <a:pt x="9444250" y="5355040"/>
                </a:cubicBezTo>
                <a:cubicBezTo>
                  <a:pt x="9408285" y="5347847"/>
                  <a:pt x="9371462" y="5345942"/>
                  <a:pt x="9335068" y="5341393"/>
                </a:cubicBezTo>
                <a:cubicBezTo>
                  <a:pt x="9285026" y="5327745"/>
                  <a:pt x="9235805" y="5310621"/>
                  <a:pt x="9184943" y="5300449"/>
                </a:cubicBezTo>
                <a:cubicBezTo>
                  <a:pt x="9144548" y="5292370"/>
                  <a:pt x="9102001" y="5297096"/>
                  <a:pt x="9062113" y="5286802"/>
                </a:cubicBezTo>
                <a:cubicBezTo>
                  <a:pt x="8587528" y="5164329"/>
                  <a:pt x="8923292" y="5207409"/>
                  <a:pt x="8625385" y="5177620"/>
                </a:cubicBezTo>
                <a:cubicBezTo>
                  <a:pt x="8525301" y="5186718"/>
                  <a:pt x="8424368" y="5189038"/>
                  <a:pt x="8325134" y="5204915"/>
                </a:cubicBezTo>
                <a:cubicBezTo>
                  <a:pt x="8308937" y="5207506"/>
                  <a:pt x="8298862" y="5224876"/>
                  <a:pt x="8284191" y="5232211"/>
                </a:cubicBezTo>
                <a:cubicBezTo>
                  <a:pt x="8020968" y="5363822"/>
                  <a:pt x="8182744" y="5262885"/>
                  <a:pt x="7902053" y="5423279"/>
                </a:cubicBezTo>
                <a:cubicBezTo>
                  <a:pt x="7809927" y="5475922"/>
                  <a:pt x="7733143" y="5566243"/>
                  <a:pt x="7629098" y="5587052"/>
                </a:cubicBezTo>
                <a:cubicBezTo>
                  <a:pt x="7606352" y="5591601"/>
                  <a:pt x="7583030" y="5593878"/>
                  <a:pt x="7560859" y="5600700"/>
                </a:cubicBezTo>
                <a:cubicBezTo>
                  <a:pt x="7464610" y="5630315"/>
                  <a:pt x="7374180" y="5683743"/>
                  <a:pt x="7274256" y="5696234"/>
                </a:cubicBezTo>
                <a:lnTo>
                  <a:pt x="7165074" y="5709882"/>
                </a:lnTo>
                <a:cubicBezTo>
                  <a:pt x="7059057" y="5780562"/>
                  <a:pt x="7155854" y="5723754"/>
                  <a:pt x="6905767" y="5778121"/>
                </a:cubicBezTo>
                <a:cubicBezTo>
                  <a:pt x="6873404" y="5785156"/>
                  <a:pt x="6842078" y="5796318"/>
                  <a:pt x="6810233" y="5805417"/>
                </a:cubicBezTo>
                <a:cubicBezTo>
                  <a:pt x="6316475" y="5664344"/>
                  <a:pt x="6881931" y="5859357"/>
                  <a:pt x="6496334" y="5627996"/>
                </a:cubicBezTo>
                <a:cubicBezTo>
                  <a:pt x="6331903" y="5529336"/>
                  <a:pt x="6524867" y="5647968"/>
                  <a:pt x="6223379" y="5436927"/>
                </a:cubicBezTo>
                <a:cubicBezTo>
                  <a:pt x="6201648" y="5421715"/>
                  <a:pt x="6176361" y="5411900"/>
                  <a:pt x="6155140" y="5395984"/>
                </a:cubicBezTo>
                <a:cubicBezTo>
                  <a:pt x="6139699" y="5384403"/>
                  <a:pt x="6128623" y="5367863"/>
                  <a:pt x="6114197" y="5355040"/>
                </a:cubicBezTo>
                <a:cubicBezTo>
                  <a:pt x="6087641" y="5331435"/>
                  <a:pt x="6057434" y="5311926"/>
                  <a:pt x="6032310" y="5286802"/>
                </a:cubicBezTo>
                <a:cubicBezTo>
                  <a:pt x="6001576" y="5256068"/>
                  <a:pt x="5978148" y="5178478"/>
                  <a:pt x="5964071" y="5150324"/>
                </a:cubicBezTo>
                <a:cubicBezTo>
                  <a:pt x="5874833" y="4971850"/>
                  <a:pt x="5965941" y="5189120"/>
                  <a:pt x="5895833" y="5013846"/>
                </a:cubicBezTo>
                <a:cubicBezTo>
                  <a:pt x="5891284" y="4954706"/>
                  <a:pt x="5891936" y="4894934"/>
                  <a:pt x="5882185" y="4836426"/>
                </a:cubicBezTo>
                <a:cubicBezTo>
                  <a:pt x="5873658" y="4785262"/>
                  <a:pt x="5853122" y="4736791"/>
                  <a:pt x="5841242" y="4686300"/>
                </a:cubicBezTo>
                <a:cubicBezTo>
                  <a:pt x="5834904" y="4659364"/>
                  <a:pt x="5832143" y="4631709"/>
                  <a:pt x="5827594" y="4604414"/>
                </a:cubicBezTo>
                <a:cubicBezTo>
                  <a:pt x="5813946" y="4631709"/>
                  <a:pt x="5809459" y="4666025"/>
                  <a:pt x="5786650" y="4686300"/>
                </a:cubicBezTo>
                <a:cubicBezTo>
                  <a:pt x="5765146" y="4705415"/>
                  <a:pt x="5731056" y="4701911"/>
                  <a:pt x="5704764" y="4713596"/>
                </a:cubicBezTo>
                <a:cubicBezTo>
                  <a:pt x="5451061" y="4826353"/>
                  <a:pt x="5634854" y="4772016"/>
                  <a:pt x="5431809" y="4822778"/>
                </a:cubicBezTo>
                <a:cubicBezTo>
                  <a:pt x="5295331" y="4804581"/>
                  <a:pt x="5154467" y="4807037"/>
                  <a:pt x="5022376" y="4768187"/>
                </a:cubicBezTo>
                <a:cubicBezTo>
                  <a:pt x="4990904" y="4758930"/>
                  <a:pt x="4993580" y="4706568"/>
                  <a:pt x="4967785" y="4686300"/>
                </a:cubicBezTo>
                <a:cubicBezTo>
                  <a:pt x="4927791" y="4654876"/>
                  <a:pt x="4876316" y="4641750"/>
                  <a:pt x="4831307" y="4618061"/>
                </a:cubicBezTo>
                <a:cubicBezTo>
                  <a:pt x="4789860" y="4596247"/>
                  <a:pt x="4748195" y="4574647"/>
                  <a:pt x="4708477" y="4549823"/>
                </a:cubicBezTo>
                <a:cubicBezTo>
                  <a:pt x="4602547" y="4483616"/>
                  <a:pt x="4497286" y="4416211"/>
                  <a:pt x="4394579" y="4345106"/>
                </a:cubicBezTo>
                <a:cubicBezTo>
                  <a:pt x="4378710" y="4334120"/>
                  <a:pt x="4365693" y="4319234"/>
                  <a:pt x="4353636" y="4304163"/>
                </a:cubicBezTo>
                <a:cubicBezTo>
                  <a:pt x="4329189" y="4273604"/>
                  <a:pt x="4308143" y="4240473"/>
                  <a:pt x="4285397" y="4208628"/>
                </a:cubicBezTo>
                <a:cubicBezTo>
                  <a:pt x="4280848" y="4163136"/>
                  <a:pt x="4277792" y="4117469"/>
                  <a:pt x="4271749" y="4072151"/>
                </a:cubicBezTo>
                <a:cubicBezTo>
                  <a:pt x="4268683" y="4049158"/>
                  <a:pt x="4255830" y="4026997"/>
                  <a:pt x="4258101" y="4003912"/>
                </a:cubicBezTo>
                <a:cubicBezTo>
                  <a:pt x="4378517" y="2779686"/>
                  <a:pt x="4294727" y="3558604"/>
                  <a:pt x="4380931" y="3116808"/>
                </a:cubicBezTo>
                <a:cubicBezTo>
                  <a:pt x="4409296" y="2971436"/>
                  <a:pt x="4431354" y="2824812"/>
                  <a:pt x="4462818" y="2680079"/>
                </a:cubicBezTo>
                <a:cubicBezTo>
                  <a:pt x="4481107" y="2595950"/>
                  <a:pt x="4505207" y="2525620"/>
                  <a:pt x="4531056" y="2448067"/>
                </a:cubicBezTo>
                <a:cubicBezTo>
                  <a:pt x="4526507" y="2411673"/>
                  <a:pt x="4541561" y="2366487"/>
                  <a:pt x="4517409" y="2338885"/>
                </a:cubicBezTo>
                <a:cubicBezTo>
                  <a:pt x="4471682" y="2286625"/>
                  <a:pt x="4339988" y="2229703"/>
                  <a:pt x="4339988" y="2229703"/>
                </a:cubicBezTo>
                <a:cubicBezTo>
                  <a:pt x="4220339" y="2014336"/>
                  <a:pt x="4281260" y="2090464"/>
                  <a:pt x="3985146" y="1861214"/>
                </a:cubicBezTo>
                <a:cubicBezTo>
                  <a:pt x="3481345" y="1471174"/>
                  <a:pt x="3452387" y="1468626"/>
                  <a:pt x="2947916" y="1151530"/>
                </a:cubicBezTo>
                <a:cubicBezTo>
                  <a:pt x="2934268" y="1128784"/>
                  <a:pt x="2925730" y="1102048"/>
                  <a:pt x="2906973" y="1083291"/>
                </a:cubicBezTo>
                <a:cubicBezTo>
                  <a:pt x="2896801" y="1073119"/>
                  <a:pt x="2869151" y="1083686"/>
                  <a:pt x="2866030" y="1069643"/>
                </a:cubicBezTo>
                <a:cubicBezTo>
                  <a:pt x="2858073" y="1033839"/>
                  <a:pt x="2867143" y="994930"/>
                  <a:pt x="2879677" y="960461"/>
                </a:cubicBezTo>
                <a:cubicBezTo>
                  <a:pt x="2886273" y="942322"/>
                  <a:pt x="2903863" y="929094"/>
                  <a:pt x="2920621" y="919518"/>
                </a:cubicBezTo>
                <a:cubicBezTo>
                  <a:pt x="2936907" y="910212"/>
                  <a:pt x="2956570" y="907941"/>
                  <a:pt x="2975212" y="905870"/>
                </a:cubicBezTo>
                <a:cubicBezTo>
                  <a:pt x="3038673" y="898819"/>
                  <a:pt x="3102461" y="894249"/>
                  <a:pt x="3166280" y="892223"/>
                </a:cubicBezTo>
                <a:cubicBezTo>
                  <a:pt x="3389128" y="885149"/>
                  <a:pt x="3612107" y="883124"/>
                  <a:pt x="3835021" y="878575"/>
                </a:cubicBezTo>
                <a:cubicBezTo>
                  <a:pt x="3903260" y="869476"/>
                  <a:pt x="3972231" y="864780"/>
                  <a:pt x="4039737" y="851279"/>
                </a:cubicBezTo>
                <a:cubicBezTo>
                  <a:pt x="4174401" y="824346"/>
                  <a:pt x="4041451" y="810680"/>
                  <a:pt x="4176215" y="837631"/>
                </a:cubicBezTo>
                <a:cubicBezTo>
                  <a:pt x="4189863" y="846730"/>
                  <a:pt x="4215603" y="848598"/>
                  <a:pt x="4217158" y="864927"/>
                </a:cubicBezTo>
                <a:cubicBezTo>
                  <a:pt x="4243151" y="1137863"/>
                  <a:pt x="4283702" y="1124234"/>
                  <a:pt x="4162567" y="1124234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310" y="2141083"/>
            <a:ext cx="9553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770" y="1080574"/>
            <a:ext cx="3073075" cy="564729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8771" tIns="39386" rIns="78771" bIns="39386">
            <a:spAutoFit/>
          </a:bodyPr>
          <a:lstStyle/>
          <a:p>
            <a:pPr algn="ctr" defTabSz="783732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3706694" y="897079"/>
            <a:ext cx="4693445" cy="9317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236627" y="1899797"/>
            <a:ext cx="4284617" cy="2633621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আবু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নাছের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ফারুক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রেজা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 </a:t>
            </a:r>
            <a:r>
              <a:rPr lang="en-GB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কাঁটাহার</a:t>
            </a:r>
            <a:r>
              <a:rPr lang="en-GB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রউফিয়া</a:t>
            </a:r>
            <a:r>
              <a:rPr lang="en-GB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GB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GB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GB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কালাই</a:t>
            </a:r>
            <a:r>
              <a:rPr lang="en-GB" sz="24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GB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জয়পুরহাট</a:t>
            </a:r>
            <a:r>
              <a:rPr lang="en-GB" sz="2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>
              <a:buFontTx/>
              <a:buNone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7447085" y="1828799"/>
            <a:ext cx="4002233" cy="2545088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৭ম</a:t>
            </a: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 শ্রে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ণি</a:t>
            </a:r>
            <a:endParaRPr lang="bn-BD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800" b="1" dirty="0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BD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৪র্থ</a:t>
            </a:r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 অধ্যায়ঃ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- কৃষি ও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পাঠ-৮: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069742"/>
            <a:ext cx="2844800" cy="365126"/>
          </a:xfrm>
          <a:noFill/>
        </p:spPr>
        <p:txBody>
          <a:bodyPr/>
          <a:lstStyle/>
          <a:p>
            <a:fld id="{B6C11235-3118-446D-9489-659F80CDB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5238" y="921699"/>
            <a:ext cx="3303654" cy="564729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8771" tIns="39386" rIns="78771" bIns="39386">
            <a:spAutoFit/>
          </a:bodyPr>
          <a:lstStyle/>
          <a:p>
            <a:pPr algn="ctr" defTabSz="783732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894" y="1828799"/>
            <a:ext cx="2150541" cy="2545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0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8DA9DB"/>
            </a:gs>
            <a:gs pos="10000">
              <a:schemeClr val="accent5">
                <a:lumMod val="0"/>
                <a:lumOff val="100000"/>
                <a:alpha val="77000"/>
              </a:schemeClr>
            </a:gs>
            <a:gs pos="28000">
              <a:schemeClr val="accent5">
                <a:lumMod val="0"/>
                <a:lumOff val="100000"/>
              </a:schemeClr>
            </a:gs>
            <a:gs pos="98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clipart-RcGyE4E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3" y="2049057"/>
            <a:ext cx="1668510" cy="1657349"/>
          </a:xfrm>
          <a:prstGeom prst="rect">
            <a:avLst/>
          </a:prstGeom>
        </p:spPr>
      </p:pic>
      <p:pic>
        <p:nvPicPr>
          <p:cNvPr id="3" name="Picture 2" descr="rain-clipart-RcGyE4Ep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23" y="734607"/>
            <a:ext cx="1580005" cy="1828800"/>
          </a:xfrm>
          <a:prstGeom prst="rect">
            <a:avLst/>
          </a:prstGeom>
        </p:spPr>
      </p:pic>
      <p:pic>
        <p:nvPicPr>
          <p:cNvPr id="5" name="Picture 4" descr="Bangladesh_divisions_bl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963" y="109184"/>
            <a:ext cx="4562975" cy="6623001"/>
          </a:xfrm>
          <a:prstGeom prst="rect">
            <a:avLst/>
          </a:prstGeom>
        </p:spPr>
      </p:pic>
      <p:pic>
        <p:nvPicPr>
          <p:cNvPr id="6" name="Picture 5" descr="R_sm_2413619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623" y="2963456"/>
            <a:ext cx="1620983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l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574" y="3992156"/>
            <a:ext cx="1660247" cy="112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277023" y="620306"/>
            <a:ext cx="1885950" cy="1143000"/>
          </a:xfrm>
          <a:prstGeom prst="wedgeRoundRectCallout">
            <a:avLst>
              <a:gd name="adj1" fmla="val 75818"/>
              <a:gd name="adj2" fmla="val 2460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কোথাও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বৃষ্টিপাত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17358" y="337321"/>
            <a:ext cx="1885950" cy="1143000"/>
          </a:xfrm>
          <a:prstGeom prst="wedgeRoundRectCallout">
            <a:avLst>
              <a:gd name="adj1" fmla="val -34905"/>
              <a:gd name="adj2" fmla="val 11761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কোথাও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বৃষ্টিপাত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8473" y="2792006"/>
            <a:ext cx="1885950" cy="1143000"/>
          </a:xfrm>
          <a:prstGeom prst="wedgeRoundRectCallout">
            <a:avLst>
              <a:gd name="adj1" fmla="val 81560"/>
              <a:gd name="adj2" fmla="val -53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কোথাও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তাপমাত্রা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771938" y="4878517"/>
            <a:ext cx="1714500" cy="1143000"/>
          </a:xfrm>
          <a:prstGeom prst="wedgeRoundRectCallout">
            <a:avLst>
              <a:gd name="adj1" fmla="val -105897"/>
              <a:gd name="adj2" fmla="val -821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কোথাও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তাপমাত্রা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23" y="4367739"/>
            <a:ext cx="2514600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একেক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মাটি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একেক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7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7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973" y="5992406"/>
            <a:ext cx="4743450" cy="6129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কিছুই</a:t>
            </a:r>
            <a:r>
              <a:rPr lang="en-US" sz="3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229138" y="620306"/>
            <a:ext cx="4768778" cy="3696364"/>
            <a:chOff x="7229138" y="734607"/>
            <a:chExt cx="4768778" cy="3696364"/>
          </a:xfrm>
          <a:blipFill dpi="0" rotWithShape="1"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8" name="Rectangle 17"/>
            <p:cNvSpPr/>
            <p:nvPr/>
          </p:nvSpPr>
          <p:spPr>
            <a:xfrm>
              <a:off x="7229138" y="2049057"/>
              <a:ext cx="4768778" cy="2381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বাংলাদেশের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এই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কৃষি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পরিবেশের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কারণে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সব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এলাকায়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কী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একই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ফসল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জন্মে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? </a:t>
              </a:r>
            </a:p>
          </p:txBody>
        </p:sp>
        <p:sp>
          <p:nvSpPr>
            <p:cNvPr id="20" name="Flowchart: Extract 19"/>
            <p:cNvSpPr/>
            <p:nvPr/>
          </p:nvSpPr>
          <p:spPr>
            <a:xfrm>
              <a:off x="7229138" y="734607"/>
              <a:ext cx="4768778" cy="1314450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28170" y="1771894"/>
            <a:ext cx="4310576" cy="71808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5658" y="3348109"/>
            <a:ext cx="10515600" cy="85813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554" y="1921547"/>
            <a:ext cx="5022103" cy="767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698" y="2780964"/>
            <a:ext cx="8073788" cy="24461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z="28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025055" y="744309"/>
            <a:ext cx="3559770" cy="1543425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4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8DA9DB"/>
            </a:gs>
            <a:gs pos="10000">
              <a:schemeClr val="accent5">
                <a:lumMod val="0"/>
                <a:lumOff val="100000"/>
                <a:alpha val="77000"/>
              </a:schemeClr>
            </a:gs>
            <a:gs pos="28000">
              <a:schemeClr val="accent5">
                <a:lumMod val="0"/>
                <a:lumOff val="100000"/>
              </a:schemeClr>
            </a:gs>
            <a:gs pos="98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3" y="67393"/>
            <a:ext cx="4754880" cy="673443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328593" y="5700364"/>
            <a:ext cx="4155380" cy="999313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৩০টি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2333" y="473027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পাদদেশীয়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7888" y="1077810"/>
            <a:ext cx="3316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২. সক্রিয়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096" y="696571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75195" y="67923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9824" y="709272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77888" y="1473158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4302" y="213915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7888" y="1868506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করতোয়া-বাঙালি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0486" y="234983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77888" y="2263854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অববাহিকা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36" y="179672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77888" y="2659181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6.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পুনর্ভবা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75" y="947633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350486" y="91827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60162" y="155914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87774" y="91827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781424" y="253100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77888" y="3014222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7. সক্রিয়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2046" y="219339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77888" y="3389741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7888" y="3779964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7887" y="4170187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7886" y="4560410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7885" y="4950633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7884" y="5341919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১৩.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জোয়ার-ভাটা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7883" y="5741308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১৪.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7882" y="6137098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১৫.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আড়িয়াল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6046" y="671993"/>
            <a:ext cx="348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১৬.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মধ্য-মেঘনা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86047" y="1067340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১৭.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86047" y="1462688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১৮.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047" y="1858036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১৯.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534" y="2253384"/>
            <a:ext cx="358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২০.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পূর্বদিকস্থ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6047" y="2648711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২১.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অববাহিকা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86047" y="3003752"/>
            <a:ext cx="348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২২.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পাদদেশীয়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047" y="3379271"/>
            <a:ext cx="348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২৩.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86047" y="3769494"/>
            <a:ext cx="348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২৪.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86046" y="4159717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২৫.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বরেন্দ্র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86045" y="4549940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২৬.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বরেন্দ্র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86044" y="4940163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২৭.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6043" y="5331449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২৮.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86042" y="5730838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২৯.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উত্তরাঞ্চলীয়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86041" y="6126628"/>
            <a:ext cx="34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৩০.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সোপান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79510" y="1817"/>
            <a:ext cx="371357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43390" y="255634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904343" y="2519312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4508" y="180495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256717" y="174963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904343" y="193345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546161" y="219339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922532" y="225802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218316" y="226706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12892" y="232962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350486" y="290964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190262" y="340955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782341" y="376425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67031" y="207451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950800" y="2363342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1316366" y="350745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1614" y="392828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1717430" y="324116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53846" y="352132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1625247" y="275705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2099444" y="314738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316366" y="468152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1625247" y="447948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2010187" y="458406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2406283" y="447156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2721640" y="421734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615265" y="475610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1612939" y="414644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1968145" y="422692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2099732" y="392847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2472454" y="339152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894566" y="357440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082291" y="316481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2928931" y="384575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3054995" y="405797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2894566" y="442379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2982599" y="474076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3292739" y="428402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3363581" y="482756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3744563" y="460113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755356" y="326657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2675079" y="349487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3292739" y="291366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220343" y="344710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3139556" y="370539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321130" y="402862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3596838" y="400051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3280527" y="255999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616555" y="232962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4114384" y="175093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4088477" y="205362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399399" y="174725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675306" y="205362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235819" y="227058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437335" y="1628780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991351" y="171206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256314" y="163552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883943" y="162410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715797" y="263614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458087" y="358362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834669" y="433675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215383" y="526575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326221" y="590396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176274" y="477501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428509" y="218820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321879" y="2398401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027262" y="257503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098634" y="411710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647538" y="512411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14623" y="275116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326363" y="215135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042783" y="2827142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383258" y="1974209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850062" y="1796720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09890" y="1812560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884732" y="1196581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924173" y="2066153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177790" y="1853880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192029" y="103904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226765" y="1276529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448168" y="1214286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22095" y="2291373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769508" y="272028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521523" y="657237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055465" y="1143604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482453" y="298981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22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0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2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3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4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5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6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7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7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95599" y="256181"/>
            <a:ext cx="646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পাদদেশীয়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306" y="696571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85" y="947633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718" y="272028"/>
            <a:ext cx="239502" cy="233108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 defTabSz="783732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19871" y="1029181"/>
            <a:ext cx="4817660" cy="614488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79764" y="2019868"/>
            <a:ext cx="3193577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25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802805" y="2042865"/>
            <a:ext cx="3193577" cy="319357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486399" y="-14143"/>
            <a:ext cx="596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সক্রিয়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চিনাবাদাম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07735" y="1108051"/>
            <a:ext cx="5641932" cy="105250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79764" y="2442950"/>
            <a:ext cx="3193577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2805" y="2465947"/>
            <a:ext cx="3193577" cy="319357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6405" y="679235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" y="67393"/>
            <a:ext cx="4754880" cy="67344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395599" y="256181"/>
            <a:ext cx="646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5048" y="5745706"/>
            <a:ext cx="6753095" cy="793207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ফসলঃ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চিনাবাদাম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07735" y="1108051"/>
            <a:ext cx="5641932" cy="105250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783732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79764" y="2442950"/>
            <a:ext cx="3193577" cy="321657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2805" y="2465947"/>
            <a:ext cx="3193577" cy="319357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2205" y="1143788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4160" y="264632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0823" y="1895057"/>
            <a:ext cx="237744" cy="237744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7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588</Words>
  <Application>Microsoft Office PowerPoint</Application>
  <PresentationFormat>Widescreen</PresentationFormat>
  <Paragraphs>115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</vt:lpstr>
      <vt:lpstr>NikoshBAN</vt:lpstr>
      <vt:lpstr>Wingdings</vt:lpstr>
      <vt:lpstr>2_Office Theme</vt:lpstr>
      <vt:lpstr>3_Office Theme</vt:lpstr>
      <vt:lpstr>4_Office Theme</vt:lpstr>
      <vt:lpstr>5_Office Theme</vt:lpstr>
      <vt:lpstr>7_Office Theme</vt:lpstr>
      <vt:lpstr>Parallax</vt:lpstr>
      <vt:lpstr>1_Parallax</vt:lpstr>
      <vt:lpstr>PowerPoint Presentation</vt:lpstr>
      <vt:lpstr>পরিচিতি</vt:lpstr>
      <vt:lpstr>PowerPoint Presentation</vt:lpstr>
      <vt:lpstr>আজকের পাঠ………</vt:lpstr>
      <vt:lpstr>এ পাঠ শেষে শিক্ষার্থীরা…….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Pedp4 WPBX4125BLF092405943</cp:lastModifiedBy>
  <cp:revision>285</cp:revision>
  <dcterms:created xsi:type="dcterms:W3CDTF">2015-11-25T06:30:56Z</dcterms:created>
  <dcterms:modified xsi:type="dcterms:W3CDTF">2026-06-04T10:04:16Z</dcterms:modified>
</cp:coreProperties>
</file>