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6"/>
  </p:notesMasterIdLst>
  <p:handoutMasterIdLst>
    <p:handoutMasterId r:id="rId17"/>
  </p:handoutMasterIdLst>
  <p:sldIdLst>
    <p:sldId id="322" r:id="rId2"/>
    <p:sldId id="464" r:id="rId3"/>
    <p:sldId id="443" r:id="rId4"/>
    <p:sldId id="463" r:id="rId5"/>
    <p:sldId id="294" r:id="rId6"/>
    <p:sldId id="295" r:id="rId7"/>
    <p:sldId id="296" r:id="rId8"/>
    <p:sldId id="297" r:id="rId9"/>
    <p:sldId id="307" r:id="rId10"/>
    <p:sldId id="298" r:id="rId11"/>
    <p:sldId id="308" r:id="rId12"/>
    <p:sldId id="302" r:id="rId13"/>
    <p:sldId id="303" r:id="rId14"/>
    <p:sldId id="30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8384209-191F-4528-8A9C-AA47C896249D}">
          <p14:sldIdLst>
            <p14:sldId id="322"/>
            <p14:sldId id="464"/>
            <p14:sldId id="443"/>
            <p14:sldId id="463"/>
            <p14:sldId id="294"/>
            <p14:sldId id="295"/>
            <p14:sldId id="296"/>
            <p14:sldId id="297"/>
            <p14:sldId id="307"/>
            <p14:sldId id="298"/>
            <p14:sldId id="308"/>
            <p14:sldId id="302"/>
            <p14:sldId id="303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0F2"/>
    <a:srgbClr val="FDF3ED"/>
    <a:srgbClr val="0000CC"/>
    <a:srgbClr val="003300"/>
    <a:srgbClr val="FFFFFF"/>
    <a:srgbClr val="99FFCC"/>
    <a:srgbClr val="66A2C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250" autoAdjust="0"/>
  </p:normalViewPr>
  <p:slideViewPr>
    <p:cSldViewPr snapToGrid="0">
      <p:cViewPr varScale="1">
        <p:scale>
          <a:sx n="66" d="100"/>
          <a:sy n="66" d="100"/>
        </p:scale>
        <p:origin x="576" y="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4C3279-401B-4B52-ABA2-F4B4E5C4A2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5FEB6E-E5B6-4E35-913E-F9B2E00B18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BB0D2-7A5F-45BA-B56B-103CA1D12C5C}" type="datetime1">
              <a:rPr lang="en-US" smtClean="0"/>
              <a:t>6/4/2026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AE0806-551A-4D4B-8948-449E89B159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Engr. Md. Shofi Uddin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8B0983-3BCA-4141-949F-279107E5A7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51237-50AA-4F24-9F00-6850C9818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8135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540B9-7D75-4EBC-966F-F4977F4F2A03}" type="datetime1">
              <a:rPr lang="en-US" smtClean="0"/>
              <a:t>6/4/2026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Engr. Md. Shofi Uddin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5692C-404F-48FF-96E5-AC03F1385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811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5692C-404F-48FF-96E5-AC03F13858F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5074A9-67EF-41F9-B142-38089DA0E87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E43E3D1-C388-4970-89D6-6F6CF198B694}" type="datetime1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54978-AAB1-4F06-B00A-56AE8FDEBE3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</p:spTree>
    <p:extLst>
      <p:ext uri="{BB962C8B-B14F-4D97-AF65-F5344CB8AC3E}">
        <p14:creationId xmlns:p14="http://schemas.microsoft.com/office/powerpoint/2010/main" val="3956627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08D739-59EF-2139-37E5-EAB27AAB0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955C-A38E-49FD-9DCE-06D86FDF1795}" type="datetime1">
              <a:rPr lang="en-US" smtClean="0"/>
              <a:t>6/4/2026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32B854-70AC-D6DA-8A20-25D98018A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7F83E-FBEE-2A0D-502F-9D7E92DA4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F3E2-E630-43AA-8F4A-07B156925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35708"/>
      </p:ext>
    </p:extLst>
  </p:cSld>
  <p:clrMapOvr>
    <a:masterClrMapping/>
  </p:clrMapOvr>
  <p:transition spd="slow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4577-C192-4A5E-B647-EF9070B574EA}" type="datetime1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13076"/>
      </p:ext>
    </p:extLst>
  </p:cSld>
  <p:clrMapOvr>
    <a:masterClrMapping/>
  </p:clrMapOvr>
  <p:transition spd="slow"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chemeClr val="bg1"/>
            </a:gs>
            <a:gs pos="82000">
              <a:schemeClr val="accent5">
                <a:lumMod val="20000"/>
                <a:lumOff val="80000"/>
              </a:schemeClr>
            </a:gs>
            <a:gs pos="0">
              <a:schemeClr val="accent2">
                <a:lumMod val="20000"/>
                <a:lumOff val="80000"/>
              </a:schemeClr>
            </a:gs>
            <a:gs pos="8000">
              <a:schemeClr val="accent1">
                <a:lumMod val="5000"/>
                <a:lumOff val="95000"/>
              </a:schemeClr>
            </a:gs>
            <a:gs pos="100000">
              <a:srgbClr val="00B0F0"/>
            </a:gs>
            <a:gs pos="91000">
              <a:schemeClr val="accent5">
                <a:lumMod val="40000"/>
                <a:lumOff val="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FB058-1C43-2CC5-365B-BF5F1C5DCF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551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B0F0"/>
                </a:solidFill>
              </a:defRPr>
            </a:lvl1pPr>
          </a:lstStyle>
          <a:p>
            <a:fld id="{F96730ED-2A7A-4B00-92D7-2ECF034F905E}" type="datetime1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4133D-91E4-A72A-9099-C16AC679E3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551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B0F0"/>
                </a:solidFill>
              </a:defRPr>
            </a:lvl1pPr>
          </a:lstStyle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278C5-7293-15B6-9255-95E94365C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551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0F0"/>
                </a:solidFill>
              </a:defRPr>
            </a:lvl1pPr>
          </a:lstStyle>
          <a:p>
            <a:fld id="{3C3EF3E2-E630-43AA-8F4A-07B156925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8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ransition spd="slow">
    <p:cover dir="r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123.49.3.254/MembersArea/MembershipNoSearch.aspx" TargetMode="External"/><Relationship Id="rId3" Type="http://schemas.openxmlformats.org/officeDocument/2006/relationships/hyperlink" Target="http://tscmeherpur.gov.bd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4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shofiuddintscm/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s://www.linkedin.com/in/shofiuddintscm/" TargetMode="External"/><Relationship Id="rId15" Type="http://schemas.openxmlformats.org/officeDocument/2006/relationships/hyperlink" Target="https://www.teachers.gov.bd/user-profile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www.youtube.com/channel/UCrBcGBV0XSrKQOur0Kv5Mzw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6.jpeg"/><Relationship Id="rId7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3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uncultured/2849896268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ame Side Corner Rectangle 3"/>
          <p:cNvSpPr/>
          <p:nvPr/>
        </p:nvSpPr>
        <p:spPr>
          <a:xfrm>
            <a:off x="876300" y="2000249"/>
            <a:ext cx="10439400" cy="3800807"/>
          </a:xfrm>
          <a:prstGeom prst="rect">
            <a:avLst/>
          </a:prstGeom>
          <a:noFill/>
          <a:ln w="9525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bn-BD" sz="32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200000"/>
              </a:lnSpc>
            </a:pP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</a:p>
          <a:p>
            <a:pPr algn="ctr">
              <a:lnSpc>
                <a:spcPct val="200000"/>
              </a:lnSpc>
            </a:pP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Slide</a:t>
            </a:r>
            <a:r>
              <a:rPr lang="bn-BD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এ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Note</a:t>
            </a:r>
            <a:r>
              <a:rPr lang="bn-BD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কৌশল প্রয়োগ করতে পারবে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3687478" y="407755"/>
            <a:ext cx="4817043" cy="1298377"/>
          </a:xfrm>
          <a:prstGeom prst="wedgeEllipseCallout">
            <a:avLst>
              <a:gd name="adj1" fmla="val -260"/>
              <a:gd name="adj2" fmla="val 98825"/>
            </a:avLst>
          </a:prstGeom>
          <a:solidFill>
            <a:srgbClr val="CCE0F2"/>
          </a:solidFill>
          <a:ln>
            <a:noFill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BE02F2-4990-4A66-9949-5363D42CF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 descr="pompa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4241" y="1714499"/>
            <a:ext cx="3428730" cy="34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959EA0-7AEE-49E5-A907-C24E5D244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F3E2-E630-43AA-8F4A-07B156925EA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DCB78-B607-4325-B5E8-85279A87D5EA}"/>
              </a:ext>
            </a:extLst>
          </p:cNvPr>
          <p:cNvSpPr/>
          <p:nvPr/>
        </p:nvSpPr>
        <p:spPr>
          <a:xfrm>
            <a:off x="7121301" y="371040"/>
            <a:ext cx="3383496" cy="74932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Reciprocating Motion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B7254D7-0ED8-4A9B-A4E8-D347CC83C7E8}"/>
              </a:ext>
            </a:extLst>
          </p:cNvPr>
          <p:cNvSpPr/>
          <p:nvPr/>
        </p:nvSpPr>
        <p:spPr>
          <a:xfrm>
            <a:off x="8369835" y="1121720"/>
            <a:ext cx="1106871" cy="3086653"/>
          </a:xfrm>
          <a:custGeom>
            <a:avLst/>
            <a:gdLst>
              <a:gd name="connsiteX0" fmla="*/ 1486649 w 2264901"/>
              <a:gd name="connsiteY0" fmla="*/ 4871182 h 4886711"/>
              <a:gd name="connsiteX1" fmla="*/ 1459705 w 2264901"/>
              <a:gd name="connsiteY1" fmla="*/ 4874839 h 4886711"/>
              <a:gd name="connsiteX2" fmla="*/ 1224475 w 2264901"/>
              <a:gd name="connsiteY2" fmla="*/ 4886711 h 4886711"/>
              <a:gd name="connsiteX3" fmla="*/ 1178442 w 2264901"/>
              <a:gd name="connsiteY3" fmla="*/ 4885551 h 4886711"/>
              <a:gd name="connsiteX4" fmla="*/ 1360678 w 2264901"/>
              <a:gd name="connsiteY4" fmla="*/ 4880958 h 4886711"/>
              <a:gd name="connsiteX5" fmla="*/ 1132450 w 2264901"/>
              <a:gd name="connsiteY5" fmla="*/ 0 h 4886711"/>
              <a:gd name="connsiteX6" fmla="*/ 1360678 w 2264901"/>
              <a:gd name="connsiteY6" fmla="*/ 5752 h 4886711"/>
              <a:gd name="connsiteX7" fmla="*/ 1360679 w 2264901"/>
              <a:gd name="connsiteY7" fmla="*/ 5752 h 4886711"/>
              <a:gd name="connsiteX8" fmla="*/ 2264901 w 2264901"/>
              <a:gd name="connsiteY8" fmla="*/ 283112 h 4886711"/>
              <a:gd name="connsiteX9" fmla="*/ 2264900 w 2264901"/>
              <a:gd name="connsiteY9" fmla="*/ 4603598 h 4886711"/>
              <a:gd name="connsiteX10" fmla="*/ 1573251 w 2264901"/>
              <a:gd name="connsiteY10" fmla="*/ 4864462 h 4886711"/>
              <a:gd name="connsiteX11" fmla="*/ 1486649 w 2264901"/>
              <a:gd name="connsiteY11" fmla="*/ 4871182 h 4886711"/>
              <a:gd name="connsiteX12" fmla="*/ 1562359 w 2264901"/>
              <a:gd name="connsiteY12" fmla="*/ 4860909 h 4886711"/>
              <a:gd name="connsiteX13" fmla="*/ 1828800 w 2264901"/>
              <a:gd name="connsiteY13" fmla="*/ 4735630 h 4886711"/>
              <a:gd name="connsiteX14" fmla="*/ 1828801 w 2264901"/>
              <a:gd name="connsiteY14" fmla="*/ 504014 h 4886711"/>
              <a:gd name="connsiteX15" fmla="*/ 1346268 w 2264901"/>
              <a:gd name="connsiteY15" fmla="*/ 356003 h 4886711"/>
              <a:gd name="connsiteX16" fmla="*/ 1346267 w 2264901"/>
              <a:gd name="connsiteY16" fmla="*/ 356003 h 4886711"/>
              <a:gd name="connsiteX17" fmla="*/ 1224475 w 2264901"/>
              <a:gd name="connsiteY17" fmla="*/ 352933 h 4886711"/>
              <a:gd name="connsiteX18" fmla="*/ 620150 w 2264901"/>
              <a:gd name="connsiteY18" fmla="*/ 504014 h 4886711"/>
              <a:gd name="connsiteX19" fmla="*/ 620151 w 2264901"/>
              <a:gd name="connsiteY19" fmla="*/ 504017 h 4886711"/>
              <a:gd name="connsiteX20" fmla="*/ 620150 w 2264901"/>
              <a:gd name="connsiteY20" fmla="*/ 4735630 h 4886711"/>
              <a:gd name="connsiteX21" fmla="*/ 989245 w 2264901"/>
              <a:gd name="connsiteY21" fmla="*/ 4874839 h 4886711"/>
              <a:gd name="connsiteX22" fmla="*/ 1102683 w 2264901"/>
              <a:gd name="connsiteY22" fmla="*/ 4883642 h 4886711"/>
              <a:gd name="connsiteX23" fmla="*/ 1178442 w 2264901"/>
              <a:gd name="connsiteY23" fmla="*/ 4885551 h 4886711"/>
              <a:gd name="connsiteX24" fmla="*/ 1132450 w 2264901"/>
              <a:gd name="connsiteY24" fmla="*/ 4886710 h 4886711"/>
              <a:gd name="connsiteX25" fmla="*/ 0 w 2264901"/>
              <a:gd name="connsiteY25" fmla="*/ 4603598 h 4886711"/>
              <a:gd name="connsiteX26" fmla="*/ 1 w 2264901"/>
              <a:gd name="connsiteY26" fmla="*/ 283117 h 4886711"/>
              <a:gd name="connsiteX27" fmla="*/ 0 w 2264901"/>
              <a:gd name="connsiteY27" fmla="*/ 283112 h 4886711"/>
              <a:gd name="connsiteX28" fmla="*/ 1132450 w 2264901"/>
              <a:gd name="connsiteY28" fmla="*/ 0 h 488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264901" h="4886711">
                <a:moveTo>
                  <a:pt x="1486649" y="4871182"/>
                </a:moveTo>
                <a:lnTo>
                  <a:pt x="1459705" y="4874839"/>
                </a:lnTo>
                <a:cubicBezTo>
                  <a:pt x="1387405" y="4882484"/>
                  <a:pt x="1307915" y="4886711"/>
                  <a:pt x="1224475" y="4886711"/>
                </a:cubicBezTo>
                <a:lnTo>
                  <a:pt x="1178442" y="4885551"/>
                </a:lnTo>
                <a:lnTo>
                  <a:pt x="1360678" y="4880958"/>
                </a:lnTo>
                <a:close/>
                <a:moveTo>
                  <a:pt x="1132450" y="0"/>
                </a:moveTo>
                <a:cubicBezTo>
                  <a:pt x="1210629" y="0"/>
                  <a:pt x="1286958" y="1981"/>
                  <a:pt x="1360678" y="5752"/>
                </a:cubicBezTo>
                <a:lnTo>
                  <a:pt x="1360679" y="5752"/>
                </a:lnTo>
                <a:cubicBezTo>
                  <a:pt x="1876718" y="32151"/>
                  <a:pt x="2264901" y="146299"/>
                  <a:pt x="2264901" y="283112"/>
                </a:cubicBezTo>
                <a:cubicBezTo>
                  <a:pt x="2264901" y="1723274"/>
                  <a:pt x="2264900" y="3163436"/>
                  <a:pt x="2264900" y="4603598"/>
                </a:cubicBezTo>
                <a:cubicBezTo>
                  <a:pt x="2264900" y="4720867"/>
                  <a:pt x="1979704" y="4821483"/>
                  <a:pt x="1573251" y="4864462"/>
                </a:cubicBezTo>
                <a:lnTo>
                  <a:pt x="1486649" y="4871182"/>
                </a:lnTo>
                <a:lnTo>
                  <a:pt x="1562359" y="4860909"/>
                </a:lnTo>
                <a:cubicBezTo>
                  <a:pt x="1723110" y="4833759"/>
                  <a:pt x="1828800" y="4787780"/>
                  <a:pt x="1828800" y="4735630"/>
                </a:cubicBezTo>
                <a:cubicBezTo>
                  <a:pt x="1828800" y="3325091"/>
                  <a:pt x="1828801" y="1914553"/>
                  <a:pt x="1828801" y="504014"/>
                </a:cubicBezTo>
                <a:cubicBezTo>
                  <a:pt x="1828801" y="431004"/>
                  <a:pt x="1621649" y="370090"/>
                  <a:pt x="1346268" y="356003"/>
                </a:cubicBezTo>
                <a:lnTo>
                  <a:pt x="1346267" y="356003"/>
                </a:lnTo>
                <a:cubicBezTo>
                  <a:pt x="1306927" y="353990"/>
                  <a:pt x="1266195" y="352933"/>
                  <a:pt x="1224475" y="352933"/>
                </a:cubicBezTo>
                <a:cubicBezTo>
                  <a:pt x="890716" y="352933"/>
                  <a:pt x="620150" y="420574"/>
                  <a:pt x="620150" y="504014"/>
                </a:cubicBezTo>
                <a:lnTo>
                  <a:pt x="620151" y="504017"/>
                </a:lnTo>
                <a:lnTo>
                  <a:pt x="620150" y="4735630"/>
                </a:lnTo>
                <a:cubicBezTo>
                  <a:pt x="620150" y="4798210"/>
                  <a:pt x="772343" y="4851903"/>
                  <a:pt x="989245" y="4874839"/>
                </a:cubicBezTo>
                <a:cubicBezTo>
                  <a:pt x="1025395" y="4878661"/>
                  <a:pt x="1063343" y="4881629"/>
                  <a:pt x="1102683" y="4883642"/>
                </a:cubicBezTo>
                <a:lnTo>
                  <a:pt x="1178442" y="4885551"/>
                </a:lnTo>
                <a:lnTo>
                  <a:pt x="1132450" y="4886710"/>
                </a:lnTo>
                <a:cubicBezTo>
                  <a:pt x="507015" y="4886710"/>
                  <a:pt x="0" y="4759956"/>
                  <a:pt x="0" y="4603598"/>
                </a:cubicBezTo>
                <a:lnTo>
                  <a:pt x="1" y="283117"/>
                </a:lnTo>
                <a:lnTo>
                  <a:pt x="0" y="283112"/>
                </a:lnTo>
                <a:cubicBezTo>
                  <a:pt x="0" y="126754"/>
                  <a:pt x="507015" y="0"/>
                  <a:pt x="1132450" y="0"/>
                </a:cubicBezTo>
                <a:close/>
              </a:path>
            </a:pathLst>
          </a:custGeom>
          <a:solidFill>
            <a:srgbClr val="00B0F0"/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9D2F0-2A59-4F08-B60D-86ACE850EE31}"/>
              </a:ext>
            </a:extLst>
          </p:cNvPr>
          <p:cNvSpPr/>
          <p:nvPr/>
        </p:nvSpPr>
        <p:spPr>
          <a:xfrm>
            <a:off x="6934188" y="5810552"/>
            <a:ext cx="3757723" cy="6764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Horizontal </a:t>
            </a:r>
            <a:r>
              <a:rPr lang="en-US" sz="1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1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</a:t>
            </a:r>
            <a:r>
              <a:rPr lang="en-US" sz="1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1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1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</a:t>
            </a:r>
            <a:r>
              <a:rPr lang="en-US" sz="1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1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3B1773-738A-42F9-BCA4-3D679A9100BC}"/>
              </a:ext>
            </a:extLst>
          </p:cNvPr>
          <p:cNvSpPr/>
          <p:nvPr/>
        </p:nvSpPr>
        <p:spPr>
          <a:xfrm rot="16200000">
            <a:off x="8179723" y="2455973"/>
            <a:ext cx="3441631" cy="49281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Vertical </a:t>
            </a:r>
            <a:r>
              <a:rPr lang="en-US" sz="1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1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</a:t>
            </a:r>
            <a:r>
              <a:rPr lang="en-US" sz="1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1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উঠানামা</a:t>
            </a:r>
            <a:r>
              <a:rPr lang="en-US" sz="1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1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ylinder 5">
            <a:extLst>
              <a:ext uri="{FF2B5EF4-FFF2-40B4-BE49-F238E27FC236}">
                <a16:creationId xmlns:a16="http://schemas.microsoft.com/office/drawing/2014/main" id="{0CF3F898-6556-4D9E-AD98-58BB578CE5A7}"/>
              </a:ext>
            </a:extLst>
          </p:cNvPr>
          <p:cNvSpPr/>
          <p:nvPr/>
        </p:nvSpPr>
        <p:spPr>
          <a:xfrm>
            <a:off x="8648792" y="3105218"/>
            <a:ext cx="605552" cy="898819"/>
          </a:xfrm>
          <a:prstGeom prst="can">
            <a:avLst>
              <a:gd name="adj" fmla="val 29959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39A88BD-E625-4BA9-8BDF-F76A61D5E118}"/>
              </a:ext>
            </a:extLst>
          </p:cNvPr>
          <p:cNvSpPr/>
          <p:nvPr/>
        </p:nvSpPr>
        <p:spPr>
          <a:xfrm rot="16200000">
            <a:off x="8238021" y="3556205"/>
            <a:ext cx="1002064" cy="3428729"/>
          </a:xfrm>
          <a:custGeom>
            <a:avLst/>
            <a:gdLst>
              <a:gd name="connsiteX0" fmla="*/ 1486649 w 2264901"/>
              <a:gd name="connsiteY0" fmla="*/ 4871182 h 4886711"/>
              <a:gd name="connsiteX1" fmla="*/ 1459705 w 2264901"/>
              <a:gd name="connsiteY1" fmla="*/ 4874839 h 4886711"/>
              <a:gd name="connsiteX2" fmla="*/ 1224475 w 2264901"/>
              <a:gd name="connsiteY2" fmla="*/ 4886711 h 4886711"/>
              <a:gd name="connsiteX3" fmla="*/ 1178442 w 2264901"/>
              <a:gd name="connsiteY3" fmla="*/ 4885551 h 4886711"/>
              <a:gd name="connsiteX4" fmla="*/ 1360678 w 2264901"/>
              <a:gd name="connsiteY4" fmla="*/ 4880958 h 4886711"/>
              <a:gd name="connsiteX5" fmla="*/ 1132450 w 2264901"/>
              <a:gd name="connsiteY5" fmla="*/ 0 h 4886711"/>
              <a:gd name="connsiteX6" fmla="*/ 1360678 w 2264901"/>
              <a:gd name="connsiteY6" fmla="*/ 5752 h 4886711"/>
              <a:gd name="connsiteX7" fmla="*/ 1360679 w 2264901"/>
              <a:gd name="connsiteY7" fmla="*/ 5752 h 4886711"/>
              <a:gd name="connsiteX8" fmla="*/ 2264901 w 2264901"/>
              <a:gd name="connsiteY8" fmla="*/ 283112 h 4886711"/>
              <a:gd name="connsiteX9" fmla="*/ 2264900 w 2264901"/>
              <a:gd name="connsiteY9" fmla="*/ 4603598 h 4886711"/>
              <a:gd name="connsiteX10" fmla="*/ 1573251 w 2264901"/>
              <a:gd name="connsiteY10" fmla="*/ 4864462 h 4886711"/>
              <a:gd name="connsiteX11" fmla="*/ 1486649 w 2264901"/>
              <a:gd name="connsiteY11" fmla="*/ 4871182 h 4886711"/>
              <a:gd name="connsiteX12" fmla="*/ 1562359 w 2264901"/>
              <a:gd name="connsiteY12" fmla="*/ 4860909 h 4886711"/>
              <a:gd name="connsiteX13" fmla="*/ 1828800 w 2264901"/>
              <a:gd name="connsiteY13" fmla="*/ 4735630 h 4886711"/>
              <a:gd name="connsiteX14" fmla="*/ 1828801 w 2264901"/>
              <a:gd name="connsiteY14" fmla="*/ 504014 h 4886711"/>
              <a:gd name="connsiteX15" fmla="*/ 1346268 w 2264901"/>
              <a:gd name="connsiteY15" fmla="*/ 356003 h 4886711"/>
              <a:gd name="connsiteX16" fmla="*/ 1346267 w 2264901"/>
              <a:gd name="connsiteY16" fmla="*/ 356003 h 4886711"/>
              <a:gd name="connsiteX17" fmla="*/ 1224475 w 2264901"/>
              <a:gd name="connsiteY17" fmla="*/ 352933 h 4886711"/>
              <a:gd name="connsiteX18" fmla="*/ 620150 w 2264901"/>
              <a:gd name="connsiteY18" fmla="*/ 504014 h 4886711"/>
              <a:gd name="connsiteX19" fmla="*/ 620151 w 2264901"/>
              <a:gd name="connsiteY19" fmla="*/ 504017 h 4886711"/>
              <a:gd name="connsiteX20" fmla="*/ 620150 w 2264901"/>
              <a:gd name="connsiteY20" fmla="*/ 4735630 h 4886711"/>
              <a:gd name="connsiteX21" fmla="*/ 989245 w 2264901"/>
              <a:gd name="connsiteY21" fmla="*/ 4874839 h 4886711"/>
              <a:gd name="connsiteX22" fmla="*/ 1102683 w 2264901"/>
              <a:gd name="connsiteY22" fmla="*/ 4883642 h 4886711"/>
              <a:gd name="connsiteX23" fmla="*/ 1178442 w 2264901"/>
              <a:gd name="connsiteY23" fmla="*/ 4885551 h 4886711"/>
              <a:gd name="connsiteX24" fmla="*/ 1132450 w 2264901"/>
              <a:gd name="connsiteY24" fmla="*/ 4886710 h 4886711"/>
              <a:gd name="connsiteX25" fmla="*/ 0 w 2264901"/>
              <a:gd name="connsiteY25" fmla="*/ 4603598 h 4886711"/>
              <a:gd name="connsiteX26" fmla="*/ 1 w 2264901"/>
              <a:gd name="connsiteY26" fmla="*/ 283117 h 4886711"/>
              <a:gd name="connsiteX27" fmla="*/ 0 w 2264901"/>
              <a:gd name="connsiteY27" fmla="*/ 283112 h 4886711"/>
              <a:gd name="connsiteX28" fmla="*/ 1132450 w 2264901"/>
              <a:gd name="connsiteY28" fmla="*/ 0 h 488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264901" h="4886711">
                <a:moveTo>
                  <a:pt x="1486649" y="4871182"/>
                </a:moveTo>
                <a:lnTo>
                  <a:pt x="1459705" y="4874839"/>
                </a:lnTo>
                <a:cubicBezTo>
                  <a:pt x="1387405" y="4882484"/>
                  <a:pt x="1307915" y="4886711"/>
                  <a:pt x="1224475" y="4886711"/>
                </a:cubicBezTo>
                <a:lnTo>
                  <a:pt x="1178442" y="4885551"/>
                </a:lnTo>
                <a:lnTo>
                  <a:pt x="1360678" y="4880958"/>
                </a:lnTo>
                <a:close/>
                <a:moveTo>
                  <a:pt x="1132450" y="0"/>
                </a:moveTo>
                <a:cubicBezTo>
                  <a:pt x="1210629" y="0"/>
                  <a:pt x="1286958" y="1981"/>
                  <a:pt x="1360678" y="5752"/>
                </a:cubicBezTo>
                <a:lnTo>
                  <a:pt x="1360679" y="5752"/>
                </a:lnTo>
                <a:cubicBezTo>
                  <a:pt x="1876718" y="32151"/>
                  <a:pt x="2264901" y="146299"/>
                  <a:pt x="2264901" y="283112"/>
                </a:cubicBezTo>
                <a:cubicBezTo>
                  <a:pt x="2264901" y="1723274"/>
                  <a:pt x="2264900" y="3163436"/>
                  <a:pt x="2264900" y="4603598"/>
                </a:cubicBezTo>
                <a:cubicBezTo>
                  <a:pt x="2264900" y="4720867"/>
                  <a:pt x="1979704" y="4821483"/>
                  <a:pt x="1573251" y="4864462"/>
                </a:cubicBezTo>
                <a:lnTo>
                  <a:pt x="1486649" y="4871182"/>
                </a:lnTo>
                <a:lnTo>
                  <a:pt x="1562359" y="4860909"/>
                </a:lnTo>
                <a:cubicBezTo>
                  <a:pt x="1723110" y="4833759"/>
                  <a:pt x="1828800" y="4787780"/>
                  <a:pt x="1828800" y="4735630"/>
                </a:cubicBezTo>
                <a:cubicBezTo>
                  <a:pt x="1828800" y="3325091"/>
                  <a:pt x="1828801" y="1914553"/>
                  <a:pt x="1828801" y="504014"/>
                </a:cubicBezTo>
                <a:cubicBezTo>
                  <a:pt x="1828801" y="431004"/>
                  <a:pt x="1621649" y="370090"/>
                  <a:pt x="1346268" y="356003"/>
                </a:cubicBezTo>
                <a:lnTo>
                  <a:pt x="1346267" y="356003"/>
                </a:lnTo>
                <a:cubicBezTo>
                  <a:pt x="1306927" y="353990"/>
                  <a:pt x="1266195" y="352933"/>
                  <a:pt x="1224475" y="352933"/>
                </a:cubicBezTo>
                <a:cubicBezTo>
                  <a:pt x="890716" y="352933"/>
                  <a:pt x="620150" y="420574"/>
                  <a:pt x="620150" y="504014"/>
                </a:cubicBezTo>
                <a:lnTo>
                  <a:pt x="620151" y="504017"/>
                </a:lnTo>
                <a:lnTo>
                  <a:pt x="620150" y="4735630"/>
                </a:lnTo>
                <a:cubicBezTo>
                  <a:pt x="620150" y="4798210"/>
                  <a:pt x="772343" y="4851903"/>
                  <a:pt x="989245" y="4874839"/>
                </a:cubicBezTo>
                <a:cubicBezTo>
                  <a:pt x="1025395" y="4878661"/>
                  <a:pt x="1063343" y="4881629"/>
                  <a:pt x="1102683" y="4883642"/>
                </a:cubicBezTo>
                <a:lnTo>
                  <a:pt x="1178442" y="4885551"/>
                </a:lnTo>
                <a:lnTo>
                  <a:pt x="1132450" y="4886710"/>
                </a:lnTo>
                <a:cubicBezTo>
                  <a:pt x="507015" y="4886710"/>
                  <a:pt x="0" y="4759956"/>
                  <a:pt x="0" y="4603598"/>
                </a:cubicBezTo>
                <a:lnTo>
                  <a:pt x="1" y="283117"/>
                </a:lnTo>
                <a:lnTo>
                  <a:pt x="0" y="283112"/>
                </a:lnTo>
                <a:cubicBezTo>
                  <a:pt x="0" y="126754"/>
                  <a:pt x="507015" y="0"/>
                  <a:pt x="1132450" y="0"/>
                </a:cubicBezTo>
                <a:close/>
              </a:path>
            </a:pathLst>
          </a:custGeom>
          <a:solidFill>
            <a:srgbClr val="00B0F0"/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Cylinder 21">
            <a:extLst>
              <a:ext uri="{FF2B5EF4-FFF2-40B4-BE49-F238E27FC236}">
                <a16:creationId xmlns:a16="http://schemas.microsoft.com/office/drawing/2014/main" id="{1F4EB61F-A9EB-45B3-BBEE-80419DEAE99A}"/>
              </a:ext>
            </a:extLst>
          </p:cNvPr>
          <p:cNvSpPr/>
          <p:nvPr/>
        </p:nvSpPr>
        <p:spPr>
          <a:xfrm rot="16200000">
            <a:off x="7835807" y="4808118"/>
            <a:ext cx="577597" cy="879813"/>
          </a:xfrm>
          <a:prstGeom prst="can">
            <a:avLst>
              <a:gd name="adj" fmla="val 26429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953E52-9231-4307-9A18-6D2C9B7B7C2A}"/>
              </a:ext>
            </a:extLst>
          </p:cNvPr>
          <p:cNvSpPr/>
          <p:nvPr/>
        </p:nvSpPr>
        <p:spPr>
          <a:xfrm>
            <a:off x="2067101" y="481516"/>
            <a:ext cx="3603009" cy="89935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Reciprocating Pump </a:t>
            </a:r>
          </a:p>
          <a:p>
            <a:pPr algn="ctr"/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 Hand Tube well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5700194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0162 L -0.00026 -0.2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06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repeatCount="indefinite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0.13477 -0.0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959EA0-7AEE-49E5-A907-C24E5D244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F3E2-E630-43AA-8F4A-07B156925EA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A5638B-47B3-4D7D-9943-4AA0D6DCF9AE}"/>
              </a:ext>
            </a:extLst>
          </p:cNvPr>
          <p:cNvSpPr/>
          <p:nvPr/>
        </p:nvSpPr>
        <p:spPr>
          <a:xfrm>
            <a:off x="2150433" y="302870"/>
            <a:ext cx="7891133" cy="844062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রেসিপ্রকেটিং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পাম্পের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কার্যপ্রণালী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Media1gt66666[1]">
            <a:hlinkClick r:id="" action="ppaction://media"/>
            <a:extLst>
              <a:ext uri="{FF2B5EF4-FFF2-40B4-BE49-F238E27FC236}">
                <a16:creationId xmlns:a16="http://schemas.microsoft.com/office/drawing/2014/main" id="{EC929CD4-F172-B0DA-DEB5-D774CBF983D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03442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Rectangle 9"/>
          <p:cNvSpPr/>
          <p:nvPr/>
        </p:nvSpPr>
        <p:spPr>
          <a:xfrm>
            <a:off x="1803624" y="4080819"/>
            <a:ext cx="8584751" cy="8279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রেসিপ্রকেটিং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পাম্পের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গুরুত্ত্বপুর্ণ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4252206" y="610951"/>
            <a:ext cx="3687581" cy="827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3B4BA32-317D-4567-B6A5-0F8FA313D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F3E2-E630-43AA-8F4A-07B156925EA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208DA1-2178-A6A3-1D52-5112BD8C39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528" y="1971139"/>
            <a:ext cx="2166939" cy="161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93336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Rectangle 9"/>
          <p:cNvSpPr/>
          <p:nvPr/>
        </p:nvSpPr>
        <p:spPr>
          <a:xfrm>
            <a:off x="4880730" y="538308"/>
            <a:ext cx="2430540" cy="1031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0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n w="0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1040807" y="2114550"/>
            <a:ext cx="10110386" cy="32462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রেসিপ্রকেটিং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মোশন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রেসিপ্রকেটিং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পাম্পের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গুরুত্ত্বপুর্ণ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রেসিপ্রকেটিং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পাম্পের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কার্যপ্রণালী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CDA8C40-1291-45B8-A865-9487D42B2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F3E2-E630-43AA-8F4A-07B156925EA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97947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3918" y="3070852"/>
            <a:ext cx="10444163" cy="239141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7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8700" dirty="0">
              <a:ln w="9525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A7B330-5A74-42E3-BCF2-DE4DC00640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912970" y="480015"/>
            <a:ext cx="2366057" cy="1831435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56AA8058-45B5-405B-8CF7-C08CB65D7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F3E2-E630-43AA-8F4A-07B156925EA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5E6174-4138-409F-97A0-D1733FC595A7}"/>
              </a:ext>
            </a:extLst>
          </p:cNvPr>
          <p:cNvSpPr txBox="1"/>
          <p:nvPr/>
        </p:nvSpPr>
        <p:spPr>
          <a:xfrm>
            <a:off x="5192747" y="2311450"/>
            <a:ext cx="1806502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236085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B8F219-85E2-D407-7FAF-44F9DD63DA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602"/>
            <a:ext cx="12192000" cy="682079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6532B1-16F4-5BC4-FC88-9535560C7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05370"/>
      </p:ext>
    </p:extLst>
  </p:cSld>
  <p:clrMapOvr>
    <a:masterClrMapping/>
  </p:clrMapOvr>
  <p:transition spd="slow">
    <p:cover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B110A79-D9A4-4825-84D6-1C68487A0135}"/>
              </a:ext>
            </a:extLst>
          </p:cNvPr>
          <p:cNvSpPr/>
          <p:nvPr/>
        </p:nvSpPr>
        <p:spPr>
          <a:xfrm rot="5400000">
            <a:off x="-735389" y="2432944"/>
            <a:ext cx="6059521" cy="231904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A7739D2E-726D-4E46-961A-B46F43E8A261}"/>
              </a:ext>
            </a:extLst>
          </p:cNvPr>
          <p:cNvSpPr/>
          <p:nvPr/>
        </p:nvSpPr>
        <p:spPr>
          <a:xfrm rot="5400000" flipH="1">
            <a:off x="1097239" y="2847532"/>
            <a:ext cx="6059520" cy="1374570"/>
          </a:xfrm>
          <a:prstGeom prst="triangle">
            <a:avLst>
              <a:gd name="adj" fmla="val 49372"/>
            </a:avLst>
          </a:prstGeom>
          <a:blipFill>
            <a:blip r:embed="rId2"/>
            <a:tile tx="0" ty="0" sx="100000" sy="100000" flip="none" algn="tl"/>
          </a:blip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E13533-0C61-4993-8913-BB7365A51134}"/>
              </a:ext>
            </a:extLst>
          </p:cNvPr>
          <p:cNvGrpSpPr/>
          <p:nvPr/>
        </p:nvGrpSpPr>
        <p:grpSpPr>
          <a:xfrm>
            <a:off x="1097833" y="590954"/>
            <a:ext cx="2378897" cy="6003029"/>
            <a:chOff x="1097833" y="590954"/>
            <a:chExt cx="2378897" cy="6003029"/>
          </a:xfrm>
          <a:blipFill>
            <a:blip r:embed="rId2"/>
            <a:tile tx="0" ty="0" sx="100000" sy="100000" flip="none" algn="tl"/>
          </a:blipFill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8143085-EE51-4831-846B-71179FBA53B1}"/>
                </a:ext>
              </a:extLst>
            </p:cNvPr>
            <p:cNvSpPr/>
            <p:nvPr/>
          </p:nvSpPr>
          <p:spPr>
            <a:xfrm rot="10800000">
              <a:off x="1134849" y="603442"/>
              <a:ext cx="2341881" cy="2882738"/>
            </a:xfrm>
            <a:prstGeom prst="triangle">
              <a:avLst>
                <a:gd name="adj" fmla="val 49372"/>
              </a:avLst>
            </a:pr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A2D8AA4-FCA2-4DCB-A344-AF14772F2993}"/>
                </a:ext>
              </a:extLst>
            </p:cNvPr>
            <p:cNvSpPr/>
            <p:nvPr/>
          </p:nvSpPr>
          <p:spPr>
            <a:xfrm flipH="1">
              <a:off x="1097833" y="3435923"/>
              <a:ext cx="2319047" cy="3146163"/>
            </a:xfrm>
            <a:prstGeom prst="triangle">
              <a:avLst>
                <a:gd name="adj" fmla="val 49372"/>
              </a:avLst>
            </a:pr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D43FE6BB-36B6-483F-BD0B-DB8920315156}"/>
                </a:ext>
              </a:extLst>
            </p:cNvPr>
            <p:cNvSpPr/>
            <p:nvPr/>
          </p:nvSpPr>
          <p:spPr>
            <a:xfrm rot="5400000" flipH="1">
              <a:off x="-1241121" y="2944090"/>
              <a:ext cx="6003029" cy="1296757"/>
            </a:xfrm>
            <a:prstGeom prst="triangle">
              <a:avLst>
                <a:gd name="adj" fmla="val 49372"/>
              </a:avLst>
            </a:pr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D26233C4-E3CE-4D8E-BFB8-631B4D64FD80}"/>
              </a:ext>
            </a:extLst>
          </p:cNvPr>
          <p:cNvSpPr/>
          <p:nvPr/>
        </p:nvSpPr>
        <p:spPr>
          <a:xfrm rot="5400000" flipH="1" flipV="1">
            <a:off x="-218835" y="2914682"/>
            <a:ext cx="6003030" cy="1296759"/>
          </a:xfrm>
          <a:prstGeom prst="triangle">
            <a:avLst>
              <a:gd name="adj" fmla="val 50068"/>
            </a:avLst>
          </a:prstGeom>
          <a:blipFill>
            <a:blip r:embed="rId2"/>
            <a:tile tx="0" ty="0" sx="100000" sy="100000" flip="none" algn="tl"/>
          </a:blip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BB97A36-36FE-445A-84FB-B94DD7BBA374}"/>
              </a:ext>
            </a:extLst>
          </p:cNvPr>
          <p:cNvGrpSpPr/>
          <p:nvPr/>
        </p:nvGrpSpPr>
        <p:grpSpPr>
          <a:xfrm>
            <a:off x="3431060" y="89801"/>
            <a:ext cx="8415818" cy="6474776"/>
            <a:chOff x="1470800" y="125108"/>
            <a:chExt cx="10163278" cy="511358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5F06603-E6D2-4212-8529-B65A35149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69978" y="125108"/>
              <a:ext cx="5249433" cy="5113586"/>
            </a:xfrm>
            <a:prstGeom prst="rect">
              <a:avLst/>
            </a:prstGeom>
          </p:spPr>
        </p:pic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A3F0B88-BDFA-46DB-B951-0118F12AD355}"/>
                </a:ext>
              </a:extLst>
            </p:cNvPr>
            <p:cNvSpPr/>
            <p:nvPr/>
          </p:nvSpPr>
          <p:spPr>
            <a:xfrm>
              <a:off x="1470800" y="767694"/>
              <a:ext cx="3398621" cy="3550377"/>
            </a:xfrm>
            <a:custGeom>
              <a:avLst/>
              <a:gdLst/>
              <a:ahLst/>
              <a:cxnLst/>
              <a:rect l="l" t="t" r="r" b="b"/>
              <a:pathLst>
                <a:path w="3010746" h="2397612">
                  <a:moveTo>
                    <a:pt x="2363026" y="0"/>
                  </a:moveTo>
                  <a:cubicBezTo>
                    <a:pt x="2454317" y="36368"/>
                    <a:pt x="2513369" y="86392"/>
                    <a:pt x="2540180" y="150073"/>
                  </a:cubicBezTo>
                  <a:cubicBezTo>
                    <a:pt x="2566993" y="213754"/>
                    <a:pt x="2585928" y="267768"/>
                    <a:pt x="2596987" y="312115"/>
                  </a:cubicBezTo>
                  <a:lnTo>
                    <a:pt x="2606338" y="342007"/>
                  </a:lnTo>
                  <a:lnTo>
                    <a:pt x="2858446" y="342007"/>
                  </a:lnTo>
                  <a:lnTo>
                    <a:pt x="3010746" y="580699"/>
                  </a:lnTo>
                  <a:lnTo>
                    <a:pt x="2619531" y="580699"/>
                  </a:lnTo>
                  <a:lnTo>
                    <a:pt x="2619531" y="1297412"/>
                  </a:lnTo>
                  <a:lnTo>
                    <a:pt x="2619531" y="2397612"/>
                  </a:lnTo>
                  <a:lnTo>
                    <a:pt x="2363026" y="2210688"/>
                  </a:lnTo>
                  <a:lnTo>
                    <a:pt x="2363026" y="1297412"/>
                  </a:lnTo>
                  <a:lnTo>
                    <a:pt x="2363026" y="817611"/>
                  </a:lnTo>
                  <a:cubicBezTo>
                    <a:pt x="2363026" y="807294"/>
                    <a:pt x="2357283" y="789602"/>
                    <a:pt x="2345798" y="764534"/>
                  </a:cubicBezTo>
                  <a:cubicBezTo>
                    <a:pt x="2334312" y="739466"/>
                    <a:pt x="2319561" y="713405"/>
                    <a:pt x="2301544" y="686352"/>
                  </a:cubicBezTo>
                  <a:cubicBezTo>
                    <a:pt x="2283527" y="659299"/>
                    <a:pt x="2265927" y="635669"/>
                    <a:pt x="2248745" y="615462"/>
                  </a:cubicBezTo>
                  <a:cubicBezTo>
                    <a:pt x="2231563" y="595256"/>
                    <a:pt x="2219521" y="583668"/>
                    <a:pt x="2212618" y="580699"/>
                  </a:cubicBezTo>
                  <a:lnTo>
                    <a:pt x="2201447" y="580699"/>
                  </a:lnTo>
                  <a:lnTo>
                    <a:pt x="2049018" y="580699"/>
                  </a:lnTo>
                  <a:lnTo>
                    <a:pt x="1901078" y="580699"/>
                  </a:lnTo>
                  <a:cubicBezTo>
                    <a:pt x="1924346" y="587194"/>
                    <a:pt x="1944729" y="617299"/>
                    <a:pt x="1962226" y="671016"/>
                  </a:cubicBezTo>
                  <a:cubicBezTo>
                    <a:pt x="1979724" y="724733"/>
                    <a:pt x="1988472" y="775917"/>
                    <a:pt x="1988472" y="824569"/>
                  </a:cubicBezTo>
                  <a:cubicBezTo>
                    <a:pt x="1988472" y="843346"/>
                    <a:pt x="1987118" y="863349"/>
                    <a:pt x="1984409" y="884576"/>
                  </a:cubicBezTo>
                  <a:cubicBezTo>
                    <a:pt x="1981700" y="905803"/>
                    <a:pt x="1978304" y="911184"/>
                    <a:pt x="1974222" y="900719"/>
                  </a:cubicBezTo>
                  <a:cubicBezTo>
                    <a:pt x="1974222" y="900719"/>
                    <a:pt x="1962662" y="911518"/>
                    <a:pt x="1939543" y="933116"/>
                  </a:cubicBezTo>
                  <a:cubicBezTo>
                    <a:pt x="1960287" y="946624"/>
                    <a:pt x="1970659" y="952079"/>
                    <a:pt x="1970659" y="949481"/>
                  </a:cubicBezTo>
                  <a:lnTo>
                    <a:pt x="1940433" y="1031031"/>
                  </a:lnTo>
                  <a:cubicBezTo>
                    <a:pt x="1937093" y="1044242"/>
                    <a:pt x="1934106" y="1052128"/>
                    <a:pt x="1931471" y="1054689"/>
                  </a:cubicBezTo>
                  <a:cubicBezTo>
                    <a:pt x="1931471" y="1071722"/>
                    <a:pt x="1930284" y="1080239"/>
                    <a:pt x="1927908" y="1080239"/>
                  </a:cubicBezTo>
                  <a:lnTo>
                    <a:pt x="1927908" y="1052184"/>
                  </a:lnTo>
                  <a:lnTo>
                    <a:pt x="1927219" y="1297412"/>
                  </a:lnTo>
                  <a:lnTo>
                    <a:pt x="1924179" y="2379799"/>
                  </a:lnTo>
                  <a:lnTo>
                    <a:pt x="1768205" y="2311720"/>
                  </a:lnTo>
                  <a:lnTo>
                    <a:pt x="1750281" y="2262067"/>
                  </a:lnTo>
                  <a:cubicBezTo>
                    <a:pt x="1749798" y="2260434"/>
                    <a:pt x="1749334" y="2259395"/>
                    <a:pt x="1748889" y="2258950"/>
                  </a:cubicBezTo>
                  <a:cubicBezTo>
                    <a:pt x="1748444" y="2258504"/>
                    <a:pt x="1746607" y="2256667"/>
                    <a:pt x="1743378" y="2253439"/>
                  </a:cubicBezTo>
                  <a:lnTo>
                    <a:pt x="1756064" y="2190772"/>
                  </a:lnTo>
                  <a:lnTo>
                    <a:pt x="1557178" y="2048758"/>
                  </a:lnTo>
                  <a:cubicBezTo>
                    <a:pt x="1552020" y="2048758"/>
                    <a:pt x="1543225" y="2042542"/>
                    <a:pt x="1530793" y="2030110"/>
                  </a:cubicBezTo>
                  <a:lnTo>
                    <a:pt x="1520662" y="2013243"/>
                  </a:lnTo>
                  <a:lnTo>
                    <a:pt x="1466054" y="1968823"/>
                  </a:lnTo>
                  <a:cubicBezTo>
                    <a:pt x="1463865" y="1966596"/>
                    <a:pt x="1456981" y="1962328"/>
                    <a:pt x="1445402" y="1956020"/>
                  </a:cubicBezTo>
                  <a:cubicBezTo>
                    <a:pt x="1433824" y="1949711"/>
                    <a:pt x="1410667" y="1934997"/>
                    <a:pt x="1375932" y="1911877"/>
                  </a:cubicBezTo>
                  <a:cubicBezTo>
                    <a:pt x="1345984" y="1899074"/>
                    <a:pt x="1321111" y="1888284"/>
                    <a:pt x="1301313" y="1879508"/>
                  </a:cubicBezTo>
                  <a:cubicBezTo>
                    <a:pt x="1281515" y="1870731"/>
                    <a:pt x="1262849" y="1863226"/>
                    <a:pt x="1245314" y="1856991"/>
                  </a:cubicBezTo>
                  <a:cubicBezTo>
                    <a:pt x="1227779" y="1850757"/>
                    <a:pt x="1214206" y="1846322"/>
                    <a:pt x="1204595" y="1843687"/>
                  </a:cubicBezTo>
                  <a:cubicBezTo>
                    <a:pt x="1194983" y="1841053"/>
                    <a:pt x="1180473" y="1838362"/>
                    <a:pt x="1161065" y="1835616"/>
                  </a:cubicBezTo>
                  <a:cubicBezTo>
                    <a:pt x="1142584" y="1833686"/>
                    <a:pt x="1128528" y="1833306"/>
                    <a:pt x="1118898" y="1834475"/>
                  </a:cubicBezTo>
                  <a:cubicBezTo>
                    <a:pt x="1114083" y="1835059"/>
                    <a:pt x="1107958" y="1835205"/>
                    <a:pt x="1100522" y="1834913"/>
                  </a:cubicBezTo>
                  <a:lnTo>
                    <a:pt x="1074758" y="1832761"/>
                  </a:lnTo>
                  <a:lnTo>
                    <a:pt x="1071311" y="1835337"/>
                  </a:lnTo>
                  <a:cubicBezTo>
                    <a:pt x="1067225" y="1837082"/>
                    <a:pt x="1060218" y="1839698"/>
                    <a:pt x="1050291" y="1843186"/>
                  </a:cubicBezTo>
                  <a:lnTo>
                    <a:pt x="824346" y="1560964"/>
                  </a:lnTo>
                  <a:lnTo>
                    <a:pt x="1298589" y="1297412"/>
                  </a:lnTo>
                  <a:lnTo>
                    <a:pt x="1390182" y="1246511"/>
                  </a:lnTo>
                  <a:cubicBezTo>
                    <a:pt x="1352516" y="1244062"/>
                    <a:pt x="1309551" y="1224143"/>
                    <a:pt x="1261290" y="1186754"/>
                  </a:cubicBezTo>
                  <a:cubicBezTo>
                    <a:pt x="1213028" y="1149366"/>
                    <a:pt x="1168171" y="1107487"/>
                    <a:pt x="1126719" y="1061118"/>
                  </a:cubicBezTo>
                  <a:cubicBezTo>
                    <a:pt x="1085267" y="1014749"/>
                    <a:pt x="1048816" y="965569"/>
                    <a:pt x="1017365" y="913577"/>
                  </a:cubicBezTo>
                  <a:cubicBezTo>
                    <a:pt x="985914" y="861586"/>
                    <a:pt x="969613" y="819151"/>
                    <a:pt x="968463" y="786271"/>
                  </a:cubicBezTo>
                  <a:cubicBezTo>
                    <a:pt x="957961" y="830655"/>
                    <a:pt x="937522" y="877924"/>
                    <a:pt x="907148" y="928078"/>
                  </a:cubicBezTo>
                  <a:cubicBezTo>
                    <a:pt x="884367" y="965694"/>
                    <a:pt x="851352" y="1002209"/>
                    <a:pt x="808104" y="1037622"/>
                  </a:cubicBezTo>
                  <a:lnTo>
                    <a:pt x="761830" y="1072379"/>
                  </a:lnTo>
                  <a:lnTo>
                    <a:pt x="765976" y="1106374"/>
                  </a:lnTo>
                  <a:cubicBezTo>
                    <a:pt x="766494" y="1142612"/>
                    <a:pt x="754973" y="1176094"/>
                    <a:pt x="731413" y="1206822"/>
                  </a:cubicBezTo>
                  <a:cubicBezTo>
                    <a:pt x="699999" y="1247791"/>
                    <a:pt x="660170" y="1268276"/>
                    <a:pt x="611927" y="1268276"/>
                  </a:cubicBezTo>
                  <a:cubicBezTo>
                    <a:pt x="566913" y="1268276"/>
                    <a:pt x="505635" y="1241863"/>
                    <a:pt x="428093" y="1189037"/>
                  </a:cubicBezTo>
                  <a:cubicBezTo>
                    <a:pt x="350551" y="1136210"/>
                    <a:pt x="273056" y="1029602"/>
                    <a:pt x="195607" y="869212"/>
                  </a:cubicBezTo>
                  <a:lnTo>
                    <a:pt x="380750" y="790446"/>
                  </a:lnTo>
                  <a:cubicBezTo>
                    <a:pt x="406133" y="839765"/>
                    <a:pt x="430301" y="878295"/>
                    <a:pt x="453254" y="906035"/>
                  </a:cubicBezTo>
                  <a:cubicBezTo>
                    <a:pt x="476206" y="933775"/>
                    <a:pt x="490688" y="947644"/>
                    <a:pt x="496700" y="947644"/>
                  </a:cubicBezTo>
                  <a:cubicBezTo>
                    <a:pt x="516740" y="947644"/>
                    <a:pt x="536288" y="933793"/>
                    <a:pt x="555344" y="906090"/>
                  </a:cubicBezTo>
                  <a:cubicBezTo>
                    <a:pt x="574400" y="878388"/>
                    <a:pt x="596304" y="841918"/>
                    <a:pt x="621056" y="796680"/>
                  </a:cubicBezTo>
                  <a:cubicBezTo>
                    <a:pt x="644807" y="759273"/>
                    <a:pt x="671035" y="715753"/>
                    <a:pt x="699739" y="666118"/>
                  </a:cubicBezTo>
                  <a:cubicBezTo>
                    <a:pt x="728444" y="616483"/>
                    <a:pt x="761815" y="588010"/>
                    <a:pt x="799853" y="580699"/>
                  </a:cubicBezTo>
                  <a:lnTo>
                    <a:pt x="131704" y="580699"/>
                  </a:lnTo>
                  <a:lnTo>
                    <a:pt x="0" y="342007"/>
                  </a:lnTo>
                  <a:lnTo>
                    <a:pt x="1898500" y="342007"/>
                  </a:lnTo>
                  <a:lnTo>
                    <a:pt x="2037513" y="342007"/>
                  </a:lnTo>
                  <a:lnTo>
                    <a:pt x="2261270" y="342007"/>
                  </a:lnTo>
                  <a:cubicBezTo>
                    <a:pt x="2301126" y="371315"/>
                    <a:pt x="2332899" y="395399"/>
                    <a:pt x="2356588" y="414259"/>
                  </a:cubicBezTo>
                  <a:lnTo>
                    <a:pt x="2363026" y="419508"/>
                  </a:lnTo>
                  <a:lnTo>
                    <a:pt x="2363026" y="0"/>
                  </a:lnTo>
                  <a:close/>
                  <a:moveTo>
                    <a:pt x="1139968" y="580699"/>
                  </a:moveTo>
                  <a:cubicBezTo>
                    <a:pt x="1148503" y="580699"/>
                    <a:pt x="1152520" y="581636"/>
                    <a:pt x="1152019" y="583510"/>
                  </a:cubicBezTo>
                  <a:cubicBezTo>
                    <a:pt x="1151518" y="585384"/>
                    <a:pt x="1151267" y="591276"/>
                    <a:pt x="1151267" y="601184"/>
                  </a:cubicBezTo>
                  <a:cubicBezTo>
                    <a:pt x="1151267" y="635808"/>
                    <a:pt x="1162855" y="673252"/>
                    <a:pt x="1186030" y="713517"/>
                  </a:cubicBezTo>
                  <a:cubicBezTo>
                    <a:pt x="1209206" y="753781"/>
                    <a:pt x="1239952" y="792635"/>
                    <a:pt x="1278268" y="830080"/>
                  </a:cubicBezTo>
                  <a:cubicBezTo>
                    <a:pt x="1316584" y="867524"/>
                    <a:pt x="1356375" y="897666"/>
                    <a:pt x="1397642" y="920508"/>
                  </a:cubicBezTo>
                  <a:cubicBezTo>
                    <a:pt x="1438908" y="943349"/>
                    <a:pt x="1477354" y="954770"/>
                    <a:pt x="1512980" y="954770"/>
                  </a:cubicBezTo>
                  <a:cubicBezTo>
                    <a:pt x="1535728" y="954770"/>
                    <a:pt x="1559553" y="950762"/>
                    <a:pt x="1584454" y="942746"/>
                  </a:cubicBezTo>
                  <a:cubicBezTo>
                    <a:pt x="1609355" y="934730"/>
                    <a:pt x="1632196" y="923254"/>
                    <a:pt x="1652978" y="908317"/>
                  </a:cubicBezTo>
                  <a:cubicBezTo>
                    <a:pt x="1673760" y="893380"/>
                    <a:pt x="1690932" y="875187"/>
                    <a:pt x="1704496" y="853737"/>
                  </a:cubicBezTo>
                  <a:cubicBezTo>
                    <a:pt x="1718060" y="832288"/>
                    <a:pt x="1724842" y="807702"/>
                    <a:pt x="1724842" y="779981"/>
                  </a:cubicBezTo>
                  <a:lnTo>
                    <a:pt x="1724842" y="748474"/>
                  </a:lnTo>
                  <a:cubicBezTo>
                    <a:pt x="1724842" y="708952"/>
                    <a:pt x="1718487" y="679366"/>
                    <a:pt x="1705776" y="659716"/>
                  </a:cubicBezTo>
                  <a:cubicBezTo>
                    <a:pt x="1696244" y="644979"/>
                    <a:pt x="1681091" y="624965"/>
                    <a:pt x="1660317" y="599676"/>
                  </a:cubicBezTo>
                  <a:lnTo>
                    <a:pt x="1644428" y="580699"/>
                  </a:lnTo>
                  <a:lnTo>
                    <a:pt x="1139968" y="580699"/>
                  </a:lnTo>
                  <a:close/>
                  <a:moveTo>
                    <a:pt x="1669065" y="1346653"/>
                  </a:moveTo>
                  <a:lnTo>
                    <a:pt x="1224467" y="1589409"/>
                  </a:lnTo>
                  <a:lnTo>
                    <a:pt x="1413114" y="1718595"/>
                  </a:lnTo>
                  <a:lnTo>
                    <a:pt x="1430762" y="1680588"/>
                  </a:lnTo>
                  <a:cubicBezTo>
                    <a:pt x="1443046" y="1680588"/>
                    <a:pt x="1458910" y="1706658"/>
                    <a:pt x="1478356" y="1758798"/>
                  </a:cubicBezTo>
                  <a:lnTo>
                    <a:pt x="1474849" y="1758798"/>
                  </a:lnTo>
                  <a:lnTo>
                    <a:pt x="1578832" y="1782790"/>
                  </a:lnTo>
                  <a:lnTo>
                    <a:pt x="1668008" y="1918111"/>
                  </a:lnTo>
                  <a:lnTo>
                    <a:pt x="1669065" y="1346653"/>
                  </a:lnTo>
                  <a:close/>
                </a:path>
              </a:pathLst>
            </a:custGeom>
            <a:gradFill flip="none" rotWithShape="1">
              <a:gsLst>
                <a:gs pos="31000">
                  <a:srgbClr val="FF0000"/>
                </a:gs>
                <a:gs pos="50000">
                  <a:srgbClr val="FFFF00">
                    <a:shade val="67500"/>
                    <a:satMod val="115000"/>
                  </a:srgbClr>
                </a:gs>
                <a:gs pos="68000">
                  <a:srgbClr val="0000CC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D025107-EFB8-45A8-AA82-429CB1D96D86}"/>
                </a:ext>
              </a:extLst>
            </p:cNvPr>
            <p:cNvSpPr/>
            <p:nvPr/>
          </p:nvSpPr>
          <p:spPr>
            <a:xfrm>
              <a:off x="4830872" y="762418"/>
              <a:ext cx="6352659" cy="3555653"/>
            </a:xfrm>
            <a:custGeom>
              <a:avLst/>
              <a:gdLst/>
              <a:ahLst/>
              <a:cxnLst/>
              <a:rect l="l" t="t" r="r" b="b"/>
              <a:pathLst>
                <a:path w="5627648" h="2401175">
                  <a:moveTo>
                    <a:pt x="1164962" y="0"/>
                  </a:moveTo>
                  <a:cubicBezTo>
                    <a:pt x="1265419" y="32435"/>
                    <a:pt x="1327893" y="80854"/>
                    <a:pt x="1352386" y="145259"/>
                  </a:cubicBezTo>
                  <a:cubicBezTo>
                    <a:pt x="1376879" y="209664"/>
                    <a:pt x="1394803" y="265598"/>
                    <a:pt x="1406159" y="313062"/>
                  </a:cubicBezTo>
                  <a:cubicBezTo>
                    <a:pt x="1408960" y="320001"/>
                    <a:pt x="1411062" y="326008"/>
                    <a:pt x="1412463" y="331083"/>
                  </a:cubicBezTo>
                  <a:lnTo>
                    <a:pt x="1413708" y="338445"/>
                  </a:lnTo>
                  <a:lnTo>
                    <a:pt x="1526055" y="338445"/>
                  </a:lnTo>
                  <a:lnTo>
                    <a:pt x="1566085" y="338445"/>
                  </a:lnTo>
                  <a:lnTo>
                    <a:pt x="3584289" y="338445"/>
                  </a:lnTo>
                  <a:lnTo>
                    <a:pt x="3607877" y="338445"/>
                  </a:lnTo>
                  <a:lnTo>
                    <a:pt x="5479077" y="338445"/>
                  </a:lnTo>
                  <a:lnTo>
                    <a:pt x="5627648" y="577137"/>
                  </a:lnTo>
                  <a:lnTo>
                    <a:pt x="5253856" y="577137"/>
                  </a:lnTo>
                  <a:lnTo>
                    <a:pt x="5253856" y="1293850"/>
                  </a:lnTo>
                  <a:lnTo>
                    <a:pt x="5253856" y="2401175"/>
                  </a:lnTo>
                  <a:lnTo>
                    <a:pt x="5070884" y="2261511"/>
                  </a:lnTo>
                  <a:cubicBezTo>
                    <a:pt x="5070884" y="2219057"/>
                    <a:pt x="5060688" y="2164375"/>
                    <a:pt x="5040296" y="2097465"/>
                  </a:cubicBezTo>
                  <a:cubicBezTo>
                    <a:pt x="5019904" y="2030556"/>
                    <a:pt x="4991803" y="1962366"/>
                    <a:pt x="4955991" y="1892896"/>
                  </a:cubicBezTo>
                  <a:cubicBezTo>
                    <a:pt x="4920180" y="1823426"/>
                    <a:pt x="4878162" y="1760153"/>
                    <a:pt x="4829937" y="1703078"/>
                  </a:cubicBezTo>
                  <a:cubicBezTo>
                    <a:pt x="4781713" y="1646002"/>
                    <a:pt x="4743387" y="1608613"/>
                    <a:pt x="4714961" y="1590912"/>
                  </a:cubicBezTo>
                  <a:cubicBezTo>
                    <a:pt x="4709469" y="1618596"/>
                    <a:pt x="4693326" y="1650966"/>
                    <a:pt x="4666533" y="1688020"/>
                  </a:cubicBezTo>
                  <a:cubicBezTo>
                    <a:pt x="4639739" y="1725074"/>
                    <a:pt x="4609884" y="1756906"/>
                    <a:pt x="4576967" y="1783514"/>
                  </a:cubicBezTo>
                  <a:cubicBezTo>
                    <a:pt x="4544050" y="1810122"/>
                    <a:pt x="4508063" y="1831247"/>
                    <a:pt x="4469004" y="1846888"/>
                  </a:cubicBezTo>
                  <a:cubicBezTo>
                    <a:pt x="4429946" y="1862531"/>
                    <a:pt x="4391305" y="1870351"/>
                    <a:pt x="4353081" y="1870351"/>
                  </a:cubicBezTo>
                  <a:cubicBezTo>
                    <a:pt x="4259861" y="1870351"/>
                    <a:pt x="4179462" y="1839058"/>
                    <a:pt x="4111884" y="1776472"/>
                  </a:cubicBezTo>
                  <a:cubicBezTo>
                    <a:pt x="4044307" y="1713886"/>
                    <a:pt x="4010517" y="1638784"/>
                    <a:pt x="4010517" y="1551167"/>
                  </a:cubicBezTo>
                  <a:cubicBezTo>
                    <a:pt x="4010517" y="1516655"/>
                    <a:pt x="4017652" y="1478607"/>
                    <a:pt x="4031921" y="1437026"/>
                  </a:cubicBezTo>
                  <a:cubicBezTo>
                    <a:pt x="4046190" y="1395444"/>
                    <a:pt x="4069337" y="1357313"/>
                    <a:pt x="4101363" y="1322634"/>
                  </a:cubicBezTo>
                  <a:lnTo>
                    <a:pt x="4133832" y="1293850"/>
                  </a:lnTo>
                  <a:lnTo>
                    <a:pt x="4155749" y="1274421"/>
                  </a:lnTo>
                  <a:cubicBezTo>
                    <a:pt x="4175992" y="1259619"/>
                    <a:pt x="4198351" y="1246085"/>
                    <a:pt x="4222825" y="1233820"/>
                  </a:cubicBezTo>
                  <a:cubicBezTo>
                    <a:pt x="4271773" y="1209290"/>
                    <a:pt x="4330444" y="1197025"/>
                    <a:pt x="4398838" y="1197025"/>
                  </a:cubicBezTo>
                  <a:cubicBezTo>
                    <a:pt x="4423220" y="1197025"/>
                    <a:pt x="4448891" y="1198370"/>
                    <a:pt x="4475851" y="1201061"/>
                  </a:cubicBezTo>
                  <a:cubicBezTo>
                    <a:pt x="4496071" y="1203079"/>
                    <a:pt x="4513365" y="1206104"/>
                    <a:pt x="4527729" y="1210136"/>
                  </a:cubicBezTo>
                  <a:lnTo>
                    <a:pt x="4534803" y="1212444"/>
                  </a:lnTo>
                  <a:lnTo>
                    <a:pt x="4534533" y="1207031"/>
                  </a:lnTo>
                  <a:cubicBezTo>
                    <a:pt x="4534757" y="1204628"/>
                    <a:pt x="4535301" y="1201701"/>
                    <a:pt x="4536165" y="1198250"/>
                  </a:cubicBezTo>
                  <a:cubicBezTo>
                    <a:pt x="4539615" y="1184445"/>
                    <a:pt x="4541341" y="1167987"/>
                    <a:pt x="4541341" y="1148875"/>
                  </a:cubicBezTo>
                  <a:cubicBezTo>
                    <a:pt x="4541341" y="1085491"/>
                    <a:pt x="4524149" y="1032460"/>
                    <a:pt x="4489767" y="989784"/>
                  </a:cubicBezTo>
                  <a:cubicBezTo>
                    <a:pt x="4455385" y="947107"/>
                    <a:pt x="4410788" y="911528"/>
                    <a:pt x="4355976" y="883045"/>
                  </a:cubicBezTo>
                  <a:cubicBezTo>
                    <a:pt x="4301165" y="854564"/>
                    <a:pt x="4240999" y="831852"/>
                    <a:pt x="4175482" y="814911"/>
                  </a:cubicBezTo>
                  <a:cubicBezTo>
                    <a:pt x="4109964" y="797971"/>
                    <a:pt x="4048111" y="783692"/>
                    <a:pt x="3989922" y="772077"/>
                  </a:cubicBezTo>
                  <a:cubicBezTo>
                    <a:pt x="3954964" y="765063"/>
                    <a:pt x="3921676" y="758523"/>
                    <a:pt x="3890058" y="752455"/>
                  </a:cubicBezTo>
                  <a:cubicBezTo>
                    <a:pt x="3858441" y="746388"/>
                    <a:pt x="3824207" y="736655"/>
                    <a:pt x="3787357" y="723259"/>
                  </a:cubicBezTo>
                  <a:lnTo>
                    <a:pt x="3734195" y="577137"/>
                  </a:lnTo>
                  <a:lnTo>
                    <a:pt x="3715993" y="577137"/>
                  </a:lnTo>
                  <a:lnTo>
                    <a:pt x="1728929" y="577137"/>
                  </a:lnTo>
                  <a:lnTo>
                    <a:pt x="1891386" y="640317"/>
                  </a:lnTo>
                  <a:cubicBezTo>
                    <a:pt x="1958852" y="869101"/>
                    <a:pt x="2031568" y="1055172"/>
                    <a:pt x="2109537" y="1198528"/>
                  </a:cubicBezTo>
                  <a:lnTo>
                    <a:pt x="2164637" y="1293850"/>
                  </a:lnTo>
                  <a:lnTo>
                    <a:pt x="2168460" y="1300465"/>
                  </a:lnTo>
                  <a:cubicBezTo>
                    <a:pt x="2227831" y="1396822"/>
                    <a:pt x="2288542" y="1476437"/>
                    <a:pt x="2350595" y="1539310"/>
                  </a:cubicBezTo>
                  <a:cubicBezTo>
                    <a:pt x="2433332" y="1623142"/>
                    <a:pt x="2517915" y="1681461"/>
                    <a:pt x="2604346" y="1714266"/>
                  </a:cubicBezTo>
                  <a:cubicBezTo>
                    <a:pt x="2690775" y="1747072"/>
                    <a:pt x="2777333" y="1763474"/>
                    <a:pt x="2864023" y="1763474"/>
                  </a:cubicBezTo>
                  <a:cubicBezTo>
                    <a:pt x="2944293" y="1763474"/>
                    <a:pt x="3012241" y="1747972"/>
                    <a:pt x="3067869" y="1716966"/>
                  </a:cubicBezTo>
                  <a:cubicBezTo>
                    <a:pt x="3123497" y="1685961"/>
                    <a:pt x="3169115" y="1647273"/>
                    <a:pt x="3204722" y="1600904"/>
                  </a:cubicBezTo>
                  <a:cubicBezTo>
                    <a:pt x="3240329" y="1554535"/>
                    <a:pt x="3266853" y="1504659"/>
                    <a:pt x="3284295" y="1451276"/>
                  </a:cubicBezTo>
                  <a:cubicBezTo>
                    <a:pt x="3301737" y="1397893"/>
                    <a:pt x="3310458" y="1349733"/>
                    <a:pt x="3310458" y="1306797"/>
                  </a:cubicBezTo>
                  <a:lnTo>
                    <a:pt x="3309076" y="1293850"/>
                  </a:lnTo>
                  <a:lnTo>
                    <a:pt x="3304697" y="1252823"/>
                  </a:lnTo>
                  <a:cubicBezTo>
                    <a:pt x="3300856" y="1233873"/>
                    <a:pt x="3295095" y="1213966"/>
                    <a:pt x="3287413" y="1193101"/>
                  </a:cubicBezTo>
                  <a:cubicBezTo>
                    <a:pt x="3272049" y="1151370"/>
                    <a:pt x="3251722" y="1113101"/>
                    <a:pt x="3226432" y="1078291"/>
                  </a:cubicBezTo>
                  <a:cubicBezTo>
                    <a:pt x="3201141" y="1043482"/>
                    <a:pt x="3171722" y="1015380"/>
                    <a:pt x="3138175" y="993986"/>
                  </a:cubicBezTo>
                  <a:cubicBezTo>
                    <a:pt x="3113013" y="977941"/>
                    <a:pt x="3086225" y="967912"/>
                    <a:pt x="3057808" y="963901"/>
                  </a:cubicBezTo>
                  <a:lnTo>
                    <a:pt x="3030003" y="961975"/>
                  </a:lnTo>
                  <a:lnTo>
                    <a:pt x="3052366" y="1019230"/>
                  </a:lnTo>
                  <a:cubicBezTo>
                    <a:pt x="3058174" y="1041942"/>
                    <a:pt x="3061078" y="1065062"/>
                    <a:pt x="3061078" y="1088589"/>
                  </a:cubicBezTo>
                  <a:cubicBezTo>
                    <a:pt x="3061078" y="1145739"/>
                    <a:pt x="3049286" y="1194678"/>
                    <a:pt x="3025703" y="1235406"/>
                  </a:cubicBezTo>
                  <a:cubicBezTo>
                    <a:pt x="3013911" y="1255771"/>
                    <a:pt x="3000739" y="1274212"/>
                    <a:pt x="2986187" y="1290731"/>
                  </a:cubicBezTo>
                  <a:lnTo>
                    <a:pt x="2982783" y="1293850"/>
                  </a:lnTo>
                  <a:lnTo>
                    <a:pt x="2938392" y="1334518"/>
                  </a:lnTo>
                  <a:cubicBezTo>
                    <a:pt x="2903769" y="1359864"/>
                    <a:pt x="2865944" y="1378317"/>
                    <a:pt x="2824919" y="1389877"/>
                  </a:cubicBezTo>
                  <a:cubicBezTo>
                    <a:pt x="2783893" y="1401437"/>
                    <a:pt x="2746106" y="1407217"/>
                    <a:pt x="2711556" y="1407217"/>
                  </a:cubicBezTo>
                  <a:cubicBezTo>
                    <a:pt x="2594103" y="1407217"/>
                    <a:pt x="2501272" y="1370459"/>
                    <a:pt x="2433064" y="1296944"/>
                  </a:cubicBezTo>
                  <a:lnTo>
                    <a:pt x="2430671" y="1293850"/>
                  </a:lnTo>
                  <a:lnTo>
                    <a:pt x="2388302" y="1239077"/>
                  </a:lnTo>
                  <a:cubicBezTo>
                    <a:pt x="2349935" y="1178478"/>
                    <a:pt x="2330751" y="1109686"/>
                    <a:pt x="2330751" y="1032701"/>
                  </a:cubicBezTo>
                  <a:cubicBezTo>
                    <a:pt x="2330751" y="987724"/>
                    <a:pt x="2340798" y="941318"/>
                    <a:pt x="2360894" y="893483"/>
                  </a:cubicBezTo>
                  <a:cubicBezTo>
                    <a:pt x="2380989" y="845648"/>
                    <a:pt x="2411299" y="800791"/>
                    <a:pt x="2451823" y="758912"/>
                  </a:cubicBezTo>
                  <a:cubicBezTo>
                    <a:pt x="2492347" y="717033"/>
                    <a:pt x="2542232" y="682205"/>
                    <a:pt x="2601478" y="654429"/>
                  </a:cubicBezTo>
                  <a:cubicBezTo>
                    <a:pt x="2660725" y="626652"/>
                    <a:pt x="2728793" y="612763"/>
                    <a:pt x="2805686" y="612763"/>
                  </a:cubicBezTo>
                  <a:cubicBezTo>
                    <a:pt x="2852185" y="612763"/>
                    <a:pt x="2917359" y="623859"/>
                    <a:pt x="3001210" y="646051"/>
                  </a:cubicBezTo>
                  <a:cubicBezTo>
                    <a:pt x="3085060" y="668243"/>
                    <a:pt x="3167519" y="708795"/>
                    <a:pt x="3248586" y="767707"/>
                  </a:cubicBezTo>
                  <a:cubicBezTo>
                    <a:pt x="3329653" y="826620"/>
                    <a:pt x="3400014" y="907167"/>
                    <a:pt x="3459669" y="1009350"/>
                  </a:cubicBezTo>
                  <a:cubicBezTo>
                    <a:pt x="3504409" y="1085987"/>
                    <a:pt x="3532373" y="1179225"/>
                    <a:pt x="3543558" y="1289062"/>
                  </a:cubicBezTo>
                  <a:lnTo>
                    <a:pt x="3543790" y="1293850"/>
                  </a:lnTo>
                  <a:lnTo>
                    <a:pt x="3549151" y="1404434"/>
                  </a:lnTo>
                  <a:cubicBezTo>
                    <a:pt x="3549151" y="1488822"/>
                    <a:pt x="3536385" y="1572329"/>
                    <a:pt x="3510853" y="1654955"/>
                  </a:cubicBezTo>
                  <a:cubicBezTo>
                    <a:pt x="3485321" y="1737581"/>
                    <a:pt x="3445419" y="1812757"/>
                    <a:pt x="3391145" y="1880482"/>
                  </a:cubicBezTo>
                  <a:cubicBezTo>
                    <a:pt x="3336871" y="1948208"/>
                    <a:pt x="3269183" y="2003234"/>
                    <a:pt x="3188079" y="2045558"/>
                  </a:cubicBezTo>
                  <a:cubicBezTo>
                    <a:pt x="3106974" y="2087882"/>
                    <a:pt x="3010607" y="2109044"/>
                    <a:pt x="2898981" y="2109044"/>
                  </a:cubicBezTo>
                  <a:cubicBezTo>
                    <a:pt x="2859978" y="2109044"/>
                    <a:pt x="2811327" y="2104312"/>
                    <a:pt x="2753027" y="2094849"/>
                  </a:cubicBezTo>
                  <a:cubicBezTo>
                    <a:pt x="2694727" y="2085386"/>
                    <a:pt x="2629561" y="2063658"/>
                    <a:pt x="2557531" y="2029665"/>
                  </a:cubicBezTo>
                  <a:cubicBezTo>
                    <a:pt x="2485500" y="1995672"/>
                    <a:pt x="2409907" y="1945843"/>
                    <a:pt x="2330751" y="1880176"/>
                  </a:cubicBezTo>
                  <a:cubicBezTo>
                    <a:pt x="2251595" y="1814510"/>
                    <a:pt x="2173395" y="1725844"/>
                    <a:pt x="2096150" y="1614180"/>
                  </a:cubicBezTo>
                  <a:cubicBezTo>
                    <a:pt x="2038216" y="1530432"/>
                    <a:pt x="1982391" y="1431874"/>
                    <a:pt x="1928674" y="1318504"/>
                  </a:cubicBezTo>
                  <a:lnTo>
                    <a:pt x="1917627" y="1293850"/>
                  </a:lnTo>
                  <a:lnTo>
                    <a:pt x="1875660" y="1200198"/>
                  </a:lnTo>
                  <a:cubicBezTo>
                    <a:pt x="1814630" y="1056415"/>
                    <a:pt x="1759545" y="875539"/>
                    <a:pt x="1710407" y="657571"/>
                  </a:cubicBezTo>
                  <a:lnTo>
                    <a:pt x="1693009" y="577137"/>
                  </a:lnTo>
                  <a:lnTo>
                    <a:pt x="1657759" y="577137"/>
                  </a:lnTo>
                  <a:lnTo>
                    <a:pt x="1425029" y="577137"/>
                  </a:lnTo>
                  <a:lnTo>
                    <a:pt x="1425029" y="1293850"/>
                  </a:lnTo>
                  <a:lnTo>
                    <a:pt x="1425029" y="2394050"/>
                  </a:lnTo>
                  <a:lnTo>
                    <a:pt x="1164962" y="2206903"/>
                  </a:lnTo>
                  <a:lnTo>
                    <a:pt x="1164962" y="1293850"/>
                  </a:lnTo>
                  <a:lnTo>
                    <a:pt x="1164962" y="1191793"/>
                  </a:lnTo>
                  <a:cubicBezTo>
                    <a:pt x="1164962" y="1171234"/>
                    <a:pt x="1155638" y="1135265"/>
                    <a:pt x="1136990" y="1083886"/>
                  </a:cubicBezTo>
                  <a:cubicBezTo>
                    <a:pt x="1118342" y="1032507"/>
                    <a:pt x="1085787" y="977816"/>
                    <a:pt x="1039325" y="919812"/>
                  </a:cubicBezTo>
                  <a:cubicBezTo>
                    <a:pt x="1028303" y="893464"/>
                    <a:pt x="1008626" y="865622"/>
                    <a:pt x="980292" y="836287"/>
                  </a:cubicBezTo>
                  <a:cubicBezTo>
                    <a:pt x="951959" y="806951"/>
                    <a:pt x="919163" y="779174"/>
                    <a:pt x="881904" y="752956"/>
                  </a:cubicBezTo>
                  <a:cubicBezTo>
                    <a:pt x="844645" y="726738"/>
                    <a:pt x="805448" y="705529"/>
                    <a:pt x="764311" y="689331"/>
                  </a:cubicBezTo>
                  <a:cubicBezTo>
                    <a:pt x="723175" y="673132"/>
                    <a:pt x="685294" y="665033"/>
                    <a:pt x="650671" y="665033"/>
                  </a:cubicBezTo>
                  <a:cubicBezTo>
                    <a:pt x="592742" y="665033"/>
                    <a:pt x="538515" y="679431"/>
                    <a:pt x="487989" y="708229"/>
                  </a:cubicBezTo>
                  <a:cubicBezTo>
                    <a:pt x="437463" y="737027"/>
                    <a:pt x="398507" y="768737"/>
                    <a:pt x="371120" y="803361"/>
                  </a:cubicBezTo>
                  <a:cubicBezTo>
                    <a:pt x="384146" y="791708"/>
                    <a:pt x="415244" y="785882"/>
                    <a:pt x="464415" y="785882"/>
                  </a:cubicBezTo>
                  <a:cubicBezTo>
                    <a:pt x="613969" y="785882"/>
                    <a:pt x="721208" y="815097"/>
                    <a:pt x="786132" y="873527"/>
                  </a:cubicBezTo>
                  <a:cubicBezTo>
                    <a:pt x="851056" y="931957"/>
                    <a:pt x="883518" y="1011270"/>
                    <a:pt x="883518" y="1111468"/>
                  </a:cubicBezTo>
                  <a:cubicBezTo>
                    <a:pt x="883518" y="1153662"/>
                    <a:pt x="867972" y="1211184"/>
                    <a:pt x="836880" y="1284032"/>
                  </a:cubicBezTo>
                  <a:lnTo>
                    <a:pt x="832312" y="1293850"/>
                  </a:lnTo>
                  <a:lnTo>
                    <a:pt x="800605" y="1361989"/>
                  </a:lnTo>
                  <a:cubicBezTo>
                    <a:pt x="745329" y="1472744"/>
                    <a:pt x="649595" y="1596720"/>
                    <a:pt x="513400" y="1733916"/>
                  </a:cubicBezTo>
                  <a:lnTo>
                    <a:pt x="257953" y="1438000"/>
                  </a:lnTo>
                  <a:lnTo>
                    <a:pt x="296250" y="1404434"/>
                  </a:lnTo>
                  <a:cubicBezTo>
                    <a:pt x="316735" y="1388996"/>
                    <a:pt x="342462" y="1368539"/>
                    <a:pt x="373430" y="1343063"/>
                  </a:cubicBezTo>
                  <a:cubicBezTo>
                    <a:pt x="388914" y="1330325"/>
                    <a:pt x="407982" y="1314783"/>
                    <a:pt x="430633" y="1296436"/>
                  </a:cubicBezTo>
                  <a:lnTo>
                    <a:pt x="433841" y="1293850"/>
                  </a:lnTo>
                  <a:lnTo>
                    <a:pt x="509337" y="1232985"/>
                  </a:lnTo>
                  <a:cubicBezTo>
                    <a:pt x="539433" y="1186078"/>
                    <a:pt x="564900" y="1144366"/>
                    <a:pt x="585737" y="1107850"/>
                  </a:cubicBezTo>
                  <a:cubicBezTo>
                    <a:pt x="606575" y="1071333"/>
                    <a:pt x="616993" y="1046915"/>
                    <a:pt x="616993" y="1034594"/>
                  </a:cubicBezTo>
                  <a:cubicBezTo>
                    <a:pt x="616993" y="1021086"/>
                    <a:pt x="604469" y="1014332"/>
                    <a:pt x="579419" y="1014332"/>
                  </a:cubicBezTo>
                  <a:cubicBezTo>
                    <a:pt x="578974" y="1014332"/>
                    <a:pt x="568648" y="1018934"/>
                    <a:pt x="548442" y="1028137"/>
                  </a:cubicBezTo>
                  <a:cubicBezTo>
                    <a:pt x="528235" y="1037340"/>
                    <a:pt x="498315" y="1050459"/>
                    <a:pt x="458681" y="1067492"/>
                  </a:cubicBezTo>
                  <a:cubicBezTo>
                    <a:pt x="420866" y="1085342"/>
                    <a:pt x="385027" y="1103072"/>
                    <a:pt x="351164" y="1120680"/>
                  </a:cubicBezTo>
                  <a:cubicBezTo>
                    <a:pt x="317301" y="1138289"/>
                    <a:pt x="285321" y="1147093"/>
                    <a:pt x="255225" y="1147093"/>
                  </a:cubicBezTo>
                  <a:cubicBezTo>
                    <a:pt x="201601" y="1147093"/>
                    <a:pt x="158405" y="1137510"/>
                    <a:pt x="125636" y="1118342"/>
                  </a:cubicBezTo>
                  <a:cubicBezTo>
                    <a:pt x="92868" y="1099175"/>
                    <a:pt x="66984" y="1075313"/>
                    <a:pt x="47983" y="1046757"/>
                  </a:cubicBezTo>
                  <a:cubicBezTo>
                    <a:pt x="28983" y="1018201"/>
                    <a:pt x="16236" y="987659"/>
                    <a:pt x="9741" y="955132"/>
                  </a:cubicBezTo>
                  <a:cubicBezTo>
                    <a:pt x="3247" y="922605"/>
                    <a:pt x="0" y="893204"/>
                    <a:pt x="0" y="866930"/>
                  </a:cubicBezTo>
                  <a:cubicBezTo>
                    <a:pt x="0" y="828410"/>
                    <a:pt x="7005" y="787533"/>
                    <a:pt x="21014" y="744300"/>
                  </a:cubicBezTo>
                  <a:cubicBezTo>
                    <a:pt x="35023" y="701067"/>
                    <a:pt x="55999" y="670785"/>
                    <a:pt x="83943" y="653454"/>
                  </a:cubicBezTo>
                  <a:cubicBezTo>
                    <a:pt x="132632" y="569214"/>
                    <a:pt x="183176" y="510274"/>
                    <a:pt x="235575" y="476634"/>
                  </a:cubicBezTo>
                  <a:cubicBezTo>
                    <a:pt x="287975" y="442993"/>
                    <a:pt x="338176" y="418185"/>
                    <a:pt x="386177" y="402209"/>
                  </a:cubicBezTo>
                  <a:cubicBezTo>
                    <a:pt x="434179" y="386234"/>
                    <a:pt x="477403" y="375768"/>
                    <a:pt x="515849" y="370814"/>
                  </a:cubicBezTo>
                  <a:cubicBezTo>
                    <a:pt x="554296" y="365860"/>
                    <a:pt x="583130" y="363383"/>
                    <a:pt x="602353" y="363383"/>
                  </a:cubicBezTo>
                  <a:lnTo>
                    <a:pt x="662527" y="363383"/>
                  </a:lnTo>
                  <a:lnTo>
                    <a:pt x="662527" y="399009"/>
                  </a:lnTo>
                  <a:cubicBezTo>
                    <a:pt x="713851" y="378190"/>
                    <a:pt x="769627" y="382810"/>
                    <a:pt x="829857" y="412869"/>
                  </a:cubicBezTo>
                  <a:cubicBezTo>
                    <a:pt x="890087" y="442928"/>
                    <a:pt x="944500" y="480400"/>
                    <a:pt x="993095" y="525285"/>
                  </a:cubicBezTo>
                  <a:cubicBezTo>
                    <a:pt x="1041691" y="570170"/>
                    <a:pt x="1086075" y="621772"/>
                    <a:pt x="1126247" y="680090"/>
                  </a:cubicBezTo>
                  <a:cubicBezTo>
                    <a:pt x="1136289" y="694670"/>
                    <a:pt x="1144628" y="708901"/>
                    <a:pt x="1151263" y="722784"/>
                  </a:cubicBezTo>
                  <a:lnTo>
                    <a:pt x="1164962" y="760388"/>
                  </a:lnTo>
                  <a:lnTo>
                    <a:pt x="1164962" y="0"/>
                  </a:lnTo>
                  <a:close/>
                  <a:moveTo>
                    <a:pt x="4256805" y="577137"/>
                  </a:moveTo>
                  <a:lnTo>
                    <a:pt x="4264089" y="577869"/>
                  </a:lnTo>
                  <a:cubicBezTo>
                    <a:pt x="4311686" y="584806"/>
                    <a:pt x="4360406" y="602625"/>
                    <a:pt x="4410249" y="631327"/>
                  </a:cubicBezTo>
                  <a:cubicBezTo>
                    <a:pt x="4489999" y="677251"/>
                    <a:pt x="4559033" y="729382"/>
                    <a:pt x="4617352" y="787719"/>
                  </a:cubicBezTo>
                  <a:cubicBezTo>
                    <a:pt x="4675671" y="846056"/>
                    <a:pt x="4721520" y="912325"/>
                    <a:pt x="4754901" y="986527"/>
                  </a:cubicBezTo>
                  <a:cubicBezTo>
                    <a:pt x="4788281" y="1060729"/>
                    <a:pt x="4804971" y="1143030"/>
                    <a:pt x="4804971" y="1233430"/>
                  </a:cubicBezTo>
                  <a:lnTo>
                    <a:pt x="4799356" y="1293850"/>
                  </a:lnTo>
                  <a:lnTo>
                    <a:pt x="4794284" y="1348434"/>
                  </a:lnTo>
                  <a:cubicBezTo>
                    <a:pt x="4856815" y="1395490"/>
                    <a:pt x="4908982" y="1446053"/>
                    <a:pt x="4950786" y="1500122"/>
                  </a:cubicBezTo>
                  <a:cubicBezTo>
                    <a:pt x="4971689" y="1527157"/>
                    <a:pt x="4986020" y="1553046"/>
                    <a:pt x="4993781" y="1577789"/>
                  </a:cubicBezTo>
                  <a:lnTo>
                    <a:pt x="4997350" y="1592058"/>
                  </a:lnTo>
                  <a:lnTo>
                    <a:pt x="4997350" y="1293850"/>
                  </a:lnTo>
                  <a:lnTo>
                    <a:pt x="4997350" y="577137"/>
                  </a:lnTo>
                  <a:lnTo>
                    <a:pt x="4256805" y="577137"/>
                  </a:lnTo>
                  <a:close/>
                </a:path>
              </a:pathLst>
            </a:custGeom>
            <a:gradFill flip="none" rotWithShape="1">
              <a:gsLst>
                <a:gs pos="31000">
                  <a:srgbClr val="FF0000"/>
                </a:gs>
                <a:gs pos="50000">
                  <a:srgbClr val="FFFF00">
                    <a:shade val="67500"/>
                    <a:satMod val="115000"/>
                  </a:srgbClr>
                </a:gs>
                <a:gs pos="68000">
                  <a:srgbClr val="0000CC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rgbClr val="FE0003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D1A9C4-005F-4C16-ABF9-25DD3B7D415E}"/>
                </a:ext>
              </a:extLst>
            </p:cNvPr>
            <p:cNvSpPr txBox="1"/>
            <p:nvPr/>
          </p:nvSpPr>
          <p:spPr>
            <a:xfrm>
              <a:off x="5231051" y="3922903"/>
              <a:ext cx="6403027" cy="85075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01730-878558</a:t>
              </a:r>
            </a:p>
            <a:p>
              <a:pPr algn="ctr"/>
              <a:r>
                <a:rPr lang="en-US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shofiuddintsc@gmail.com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73DACF-E982-FCEE-6562-AFB71AE10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F3E2-E630-43AA-8F4A-07B156925EA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90054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24394" y="1037965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5115523" y="184720"/>
            <a:ext cx="1960954" cy="63277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461128" y="1139792"/>
            <a:ext cx="3281633" cy="694583"/>
          </a:xfrm>
          <a:prstGeom prst="rect">
            <a:avLst/>
          </a:prstGeom>
          <a:solidFill>
            <a:srgbClr val="2FC8D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94599" y="4961969"/>
            <a:ext cx="4614690" cy="1225147"/>
          </a:xfrm>
          <a:prstGeom prst="rect">
            <a:avLst/>
          </a:prstGeom>
          <a:gradFill flip="none" rotWithShape="1">
            <a:gsLst>
              <a:gs pos="60000">
                <a:srgbClr val="006600"/>
              </a:gs>
              <a:gs pos="78000">
                <a:srgbClr val="FF0000">
                  <a:lumMod val="71000"/>
                  <a:lumOff val="29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রেসিপ্রকেটিং</a:t>
            </a: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endParaRPr lang="en-US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71886" y="2753158"/>
            <a:ext cx="3460116" cy="56039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মেশিনারী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31285" y="2013568"/>
            <a:ext cx="2541319" cy="560397"/>
          </a:xfrm>
          <a:prstGeom prst="roundRect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59402" y="4232338"/>
            <a:ext cx="2885084" cy="5603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845488" y="3492748"/>
            <a:ext cx="2512913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১.1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9172" y="1082817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7833" y="1679612"/>
            <a:ext cx="2490994" cy="2490994"/>
          </a:xfrm>
          <a:prstGeom prst="ellipse">
            <a:avLst/>
          </a:prstGeom>
        </p:spPr>
      </p:pic>
      <p:sp>
        <p:nvSpPr>
          <p:cNvPr id="13" name="Rectangle 12">
            <a:hlinkClick r:id="rId3"/>
          </p:cNvPr>
          <p:cNvSpPr/>
          <p:nvPr/>
        </p:nvSpPr>
        <p:spPr>
          <a:xfrm>
            <a:off x="1570037" y="1167530"/>
            <a:ext cx="3115155" cy="46414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E28A73-D3D5-410C-ACE2-C835B56FF76F}"/>
              </a:ext>
            </a:extLst>
          </p:cNvPr>
          <p:cNvGrpSpPr/>
          <p:nvPr/>
        </p:nvGrpSpPr>
        <p:grpSpPr>
          <a:xfrm>
            <a:off x="966531" y="4070948"/>
            <a:ext cx="4578716" cy="2000548"/>
            <a:chOff x="671103" y="4099084"/>
            <a:chExt cx="4578716" cy="200054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D14CC84-2C65-404D-8EE5-D46DFAE62CB7}"/>
                </a:ext>
              </a:extLst>
            </p:cNvPr>
            <p:cNvGrpSpPr/>
            <p:nvPr/>
          </p:nvGrpSpPr>
          <p:grpSpPr>
            <a:xfrm>
              <a:off x="671103" y="4099084"/>
              <a:ext cx="4245854" cy="2000548"/>
              <a:chOff x="671103" y="4070948"/>
              <a:chExt cx="4245854" cy="200054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71103" y="4070948"/>
                <a:ext cx="4245854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প্রকৌঃ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শফি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উদ্দীন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 rtl="1"/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চিফ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ইন্সট্রাক্টর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ফার্ম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মেশিনারী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shofiuddintsc@gmail.com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01730-878558        </a:t>
                </a:r>
                <a:r>
                  <a:rPr lang="en-US" dirty="0">
                    <a:solidFill>
                      <a:srgbClr val="4CAF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01619346487</a:t>
                </a:r>
              </a:p>
              <a:p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agro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Machinery</a:t>
                </a:r>
                <a:endParaRPr lang="en-US" dirty="0">
                  <a:solidFill>
                    <a:srgbClr val="F61C0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Shofi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 Uddin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dirty="0" err="1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Shofi</a:t>
                </a:r>
                <a:r>
                  <a:rPr lang="en-US" dirty="0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 Uddin</a:t>
                </a:r>
                <a:endParaRPr lang="en-US" dirty="0">
                  <a:solidFill>
                    <a:srgbClr val="1976D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F24E893-4AE4-4E5D-A489-406427F95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8785" y="4817108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740011C-8D1C-42DE-B540-1045D3EF1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5167" y="5131203"/>
                <a:ext cx="330473" cy="322252"/>
              </a:xfrm>
              <a:prstGeom prst="rect">
                <a:avLst/>
              </a:prstGeom>
            </p:spPr>
          </p:pic>
          <p:pic>
            <p:nvPicPr>
              <p:cNvPr id="21" name="Picture 20">
                <a:hlinkClick r:id="rId4"/>
                <a:extLst>
                  <a:ext uri="{FF2B5EF4-FFF2-40B4-BE49-F238E27FC236}">
                    <a16:creationId xmlns:a16="http://schemas.microsoft.com/office/drawing/2014/main" id="{5A499CC8-1F78-4E0D-9E8E-06B17274E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881325" y="5430704"/>
                <a:ext cx="358157" cy="349247"/>
              </a:xfrm>
              <a:prstGeom prst="rect">
                <a:avLst/>
              </a:prstGeom>
            </p:spPr>
          </p:pic>
          <p:pic>
            <p:nvPicPr>
              <p:cNvPr id="23" name="Picture 22">
                <a:hlinkClick r:id="rId6"/>
                <a:extLst>
                  <a:ext uri="{FF2B5EF4-FFF2-40B4-BE49-F238E27FC236}">
                    <a16:creationId xmlns:a16="http://schemas.microsoft.com/office/drawing/2014/main" id="{1B11F1C4-A49F-44EE-84D3-1A8219734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02443" y="5719300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27" name="Picture 26">
                <a:hlinkClick r:id="rId5"/>
                <a:extLst>
                  <a:ext uri="{FF2B5EF4-FFF2-40B4-BE49-F238E27FC236}">
                    <a16:creationId xmlns:a16="http://schemas.microsoft.com/office/drawing/2014/main" id="{6C51863E-7DD3-4D12-ACE7-257B27CDA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7939" y="5757198"/>
                <a:ext cx="304929" cy="29734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23B04AD-6057-43B0-A771-DE1954819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19904" y="5172233"/>
                <a:ext cx="330473" cy="322252"/>
              </a:xfrm>
              <a:prstGeom prst="rect">
                <a:avLst/>
              </a:prstGeom>
            </p:spPr>
          </p:pic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B7FEC8-5AD9-4B0B-BE60-CDABC4817A5B}"/>
                </a:ext>
              </a:extLst>
            </p:cNvPr>
            <p:cNvSpPr/>
            <p:nvPr/>
          </p:nvSpPr>
          <p:spPr>
            <a:xfrm>
              <a:off x="3816296" y="4468620"/>
              <a:ext cx="1433523" cy="3101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3"/>
                </a:rPr>
                <a:t>M / IEB 19010</a:t>
              </a:r>
              <a:endParaRPr lang="en-US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94605E4-8D39-41FE-9F09-DC051F454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1BF4F22-E457-4311-8314-EAF230EB9983}"/>
              </a:ext>
            </a:extLst>
          </p:cNvPr>
          <p:cNvGrpSpPr/>
          <p:nvPr/>
        </p:nvGrpSpPr>
        <p:grpSpPr>
          <a:xfrm>
            <a:off x="882348" y="1825521"/>
            <a:ext cx="765666" cy="1736042"/>
            <a:chOff x="863212" y="1467646"/>
            <a:chExt cx="765666" cy="173604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F58EBE9-E046-4480-8030-32A0A7453339}"/>
                </a:ext>
              </a:extLst>
            </p:cNvPr>
            <p:cNvSpPr/>
            <p:nvPr/>
          </p:nvSpPr>
          <p:spPr>
            <a:xfrm>
              <a:off x="1227156" y="2472858"/>
              <a:ext cx="325220" cy="356007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465B1D5-2990-4C46-96A7-294448225EFC}"/>
                </a:ext>
              </a:extLst>
            </p:cNvPr>
            <p:cNvSpPr/>
            <p:nvPr/>
          </p:nvSpPr>
          <p:spPr>
            <a:xfrm>
              <a:off x="882301" y="2563862"/>
              <a:ext cx="325220" cy="35600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85EC586-00C5-4A15-A068-7653ACDF76A8}"/>
                </a:ext>
              </a:extLst>
            </p:cNvPr>
            <p:cNvSpPr/>
            <p:nvPr/>
          </p:nvSpPr>
          <p:spPr>
            <a:xfrm>
              <a:off x="883082" y="2145439"/>
              <a:ext cx="325220" cy="35600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BFEBD2F-5245-4A29-9791-AA4F6B58EFF2}"/>
                </a:ext>
              </a:extLst>
            </p:cNvPr>
            <p:cNvSpPr/>
            <p:nvPr/>
          </p:nvSpPr>
          <p:spPr>
            <a:xfrm>
              <a:off x="1228776" y="2847681"/>
              <a:ext cx="325220" cy="356007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perspectiveContrasting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03F11ED-5603-4B60-A437-F28A760727F5}"/>
                </a:ext>
              </a:extLst>
            </p:cNvPr>
            <p:cNvSpPr/>
            <p:nvPr/>
          </p:nvSpPr>
          <p:spPr>
            <a:xfrm rot="2076077">
              <a:off x="863212" y="1467646"/>
              <a:ext cx="680311" cy="6894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4596864-E8F0-4681-B507-1C7DB17E5199}"/>
                </a:ext>
              </a:extLst>
            </p:cNvPr>
            <p:cNvSpPr/>
            <p:nvPr/>
          </p:nvSpPr>
          <p:spPr>
            <a:xfrm>
              <a:off x="1303658" y="2056636"/>
              <a:ext cx="325220" cy="35600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31EA361B-7906-43E4-BF64-8EFD055C13F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0361" y="1082817"/>
            <a:ext cx="584063" cy="527353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" name="Picture 23">
            <a:hlinkClick r:id="rId15"/>
            <a:extLst>
              <a:ext uri="{FF2B5EF4-FFF2-40B4-BE49-F238E27FC236}">
                <a16:creationId xmlns:a16="http://schemas.microsoft.com/office/drawing/2014/main" id="{EB09834D-7D85-4661-AC06-48F1A31D2867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7675" y="1990548"/>
            <a:ext cx="1258124" cy="868652"/>
          </a:xfrm>
          <a:prstGeom prst="rect">
            <a:avLst/>
          </a:prstGeom>
        </p:spPr>
      </p:pic>
      <p:sp>
        <p:nvSpPr>
          <p:cNvPr id="25" name="Rectangle 24">
            <a:hlinkClick r:id="rId15"/>
            <a:extLst>
              <a:ext uri="{FF2B5EF4-FFF2-40B4-BE49-F238E27FC236}">
                <a16:creationId xmlns:a16="http://schemas.microsoft.com/office/drawing/2014/main" id="{7585527F-3F2B-4230-AECA-6DA5FEB9BEA8}"/>
              </a:ext>
            </a:extLst>
          </p:cNvPr>
          <p:cNvSpPr/>
          <p:nvPr/>
        </p:nvSpPr>
        <p:spPr>
          <a:xfrm>
            <a:off x="4214037" y="2766910"/>
            <a:ext cx="1365401" cy="454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প্রোফাইল</a:t>
            </a:r>
            <a:endParaRPr lang="en-US" sz="28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621377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1371600"/>
            <a:ext cx="6858000" cy="4114800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0" y="1371600"/>
            <a:ext cx="6858000" cy="4114800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1371600"/>
            <a:ext cx="6858000" cy="4114800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1371600"/>
            <a:ext cx="6858000" cy="4114800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1371600"/>
            <a:ext cx="6858000" cy="4114800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 preferRelativeResize="0"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1371600"/>
            <a:ext cx="6858000" cy="411480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 extrusionH="76200" contourW="12700" prstMaterial="powder">
            <a:bevelB prst="convex"/>
            <a:extrusionClr>
              <a:srgbClr val="00B050"/>
            </a:extrusionClr>
            <a:contourClr>
              <a:srgbClr val="FFC000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4137446" y="227097"/>
            <a:ext cx="3917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8A7A7A7-F5E2-406F-83D1-AF604C8CA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F3E2-E630-43AA-8F4A-07B156925EA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9" name="Picture 18" descr="JELD-WEN_Fiberglass_door_with_PURfiber.gif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00"/>
          <a:stretch>
            <a:fillRect/>
          </a:stretch>
        </p:blipFill>
        <p:spPr>
          <a:xfrm>
            <a:off x="-10633" y="11803"/>
            <a:ext cx="6066615" cy="6892695"/>
          </a:xfrm>
          <a:prstGeom prst="rect">
            <a:avLst/>
          </a:prstGeom>
        </p:spPr>
      </p:pic>
      <p:pic>
        <p:nvPicPr>
          <p:cNvPr id="20" name="Picture 19" descr="JELD-WEN_Fiberglass_door_with_PURfiber.gif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/>
          <a:stretch>
            <a:fillRect/>
          </a:stretch>
        </p:blipFill>
        <p:spPr>
          <a:xfrm>
            <a:off x="6055982" y="-3954"/>
            <a:ext cx="6125385" cy="692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80965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1517" y="672945"/>
            <a:ext cx="6858000" cy="4114800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517" y="672945"/>
            <a:ext cx="6858000" cy="4114800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517" y="672945"/>
            <a:ext cx="6858000" cy="4114800"/>
          </a:xfrm>
          <a:prstGeom prst="rect">
            <a:avLst/>
          </a:prstGeom>
          <a:ln>
            <a:noFill/>
          </a:ln>
        </p:spPr>
      </p:pic>
      <p:pic>
        <p:nvPicPr>
          <p:cNvPr id="17" name="Picture 16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517" y="672945"/>
            <a:ext cx="6858000" cy="4114800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517" y="672945"/>
            <a:ext cx="6858000" cy="411480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 extrusionH="76200" contourW="12700" prstMaterial="powder">
            <a:bevelB prst="convex"/>
            <a:extrusionClr>
              <a:srgbClr val="00B050"/>
            </a:extrusionClr>
            <a:contourClr>
              <a:srgbClr val="FFC000"/>
            </a:contourClr>
          </a:sp3d>
        </p:spPr>
      </p:pic>
      <p:pic>
        <p:nvPicPr>
          <p:cNvPr id="21" name="Picture 20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517" y="672945"/>
            <a:ext cx="6858000" cy="4114800"/>
          </a:xfrm>
          <a:prstGeom prst="rect">
            <a:avLst/>
          </a:prstGeom>
          <a:ln>
            <a:noFill/>
          </a:ln>
        </p:spPr>
      </p:pic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BE48C050-EE18-4179-86C1-CEDBD0DA8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69719" y="6183113"/>
            <a:ext cx="2743200" cy="365125"/>
          </a:xfrm>
        </p:spPr>
        <p:txBody>
          <a:bodyPr/>
          <a:lstStyle/>
          <a:p>
            <a:fld id="{3C3EF3E2-E630-43AA-8F4A-07B156925EA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722420" y="5083649"/>
            <a:ext cx="6858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ছোট্ট</a:t>
            </a: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বাচ্চা</a:t>
            </a: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রেসি</a:t>
            </a: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চালায়</a:t>
            </a:r>
            <a:endParaRPr lang="en-US" sz="4000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722420" y="5083649"/>
            <a:ext cx="6858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বাচ্চারা</a:t>
            </a: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রেসি</a:t>
            </a: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চালায়</a:t>
            </a:r>
            <a:endParaRPr lang="en-US" sz="4000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22420" y="5083649"/>
            <a:ext cx="6858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স্কুলের</a:t>
            </a: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বাচ্চারা</a:t>
            </a: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রেসি</a:t>
            </a: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চালায়</a:t>
            </a:r>
            <a:endParaRPr lang="en-US" sz="4000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722420" y="5083649"/>
            <a:ext cx="6858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স্কুলের</a:t>
            </a: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বাচ্চারা</a:t>
            </a: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রেসি</a:t>
            </a: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চালায়</a:t>
            </a:r>
            <a:endParaRPr lang="en-US" sz="4000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722420" y="5083649"/>
            <a:ext cx="6858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বয়স্ক</a:t>
            </a: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রেসি.পাম্প</a:t>
            </a: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চালায়</a:t>
            </a:r>
            <a:endParaRPr lang="en-US" sz="4000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722420" y="5083649"/>
            <a:ext cx="6858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রেসি</a:t>
            </a: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পড়ছে</a:t>
            </a:r>
            <a:endParaRPr lang="en-US" sz="4000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 descr="JELD-WEN_Fiberglass_door_with_PURfiber.gi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/>
          <a:stretch>
            <a:fillRect/>
          </a:stretch>
        </p:blipFill>
        <p:spPr>
          <a:xfrm>
            <a:off x="6096000" y="-32309"/>
            <a:ext cx="6105053" cy="6924209"/>
          </a:xfrm>
          <a:prstGeom prst="rect">
            <a:avLst/>
          </a:prstGeom>
        </p:spPr>
      </p:pic>
      <p:pic>
        <p:nvPicPr>
          <p:cNvPr id="24" name="Picture 23" descr="JELD-WEN_Fiberglass_door_with_PURfiber.gi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00"/>
          <a:stretch>
            <a:fillRect/>
          </a:stretch>
        </p:blipFill>
        <p:spPr>
          <a:xfrm>
            <a:off x="-21910" y="-16552"/>
            <a:ext cx="6117910" cy="689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67110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44756" y="702901"/>
            <a:ext cx="5702488" cy="64647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78297" y="5250346"/>
            <a:ext cx="7035401" cy="6464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n w="0"/>
              <a:solidFill>
                <a:schemeClr val="tx1"/>
              </a:solidFill>
              <a:latin typeface="NikoshBAN" panose="02000000000000000000"/>
            </a:endParaRPr>
          </a:p>
          <a:p>
            <a:pPr algn="ctr"/>
            <a:endParaRPr lang="en-US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রেসিপ্রকেটিং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পাম্পের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কার্যপ্রণালী</a:t>
            </a:r>
            <a:endParaRPr lang="en-US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n w="0"/>
                <a:solidFill>
                  <a:schemeClr val="tx1"/>
                </a:solidFill>
              </a:rPr>
              <a:t> </a:t>
            </a:r>
          </a:p>
          <a:p>
            <a:pPr algn="ctr"/>
            <a:endParaRPr lang="en-US" sz="3600" dirty="0">
              <a:ln w="0"/>
              <a:solidFill>
                <a:schemeClr val="tx1"/>
              </a:solidFill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FA6333-FEE2-44EC-9026-BC24D2FAD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F3E2-E630-43AA-8F4A-07B156925EA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4B015E-072B-9EF9-B4DE-22E85EBDA6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4581706" y="1713645"/>
            <a:ext cx="3028585" cy="3346503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54558111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663450" y="782554"/>
            <a:ext cx="2865097" cy="76884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0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 w="0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966546" y="1993691"/>
            <a:ext cx="8258907" cy="32791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রেসিপ্রকেটিং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রেসিপ্রকেটিং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মোশন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রেসিপ্রকেটিং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রেসিপ্রকেটিং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কার্যপ্রণালী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826F180-9EF8-4472-BBE7-A239355B7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F3E2-E630-43AA-8F4A-07B156925EA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13941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1491" y="1353178"/>
            <a:ext cx="5517910" cy="4567199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9648795" y="3130002"/>
            <a:ext cx="1371600" cy="914400"/>
          </a:xfrm>
          <a:prstGeom prst="wedgeEllipseCallout">
            <a:avLst>
              <a:gd name="adj1" fmla="val -356604"/>
              <a:gd name="adj2" fmla="val -56542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ডেলিভারি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ডিসচার্জ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পিস্টন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ভাল্ব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1160497" y="1773301"/>
            <a:ext cx="1371600" cy="914400"/>
          </a:xfrm>
          <a:prstGeom prst="wedgeEllipseCallout">
            <a:avLst>
              <a:gd name="adj1" fmla="val 144030"/>
              <a:gd name="adj2" fmla="val 70249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নির্গম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আউটলেট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9648795" y="416600"/>
            <a:ext cx="1371600" cy="914400"/>
          </a:xfrm>
          <a:prstGeom prst="wedgeEllipseCallout">
            <a:avLst>
              <a:gd name="adj1" fmla="val -231232"/>
              <a:gd name="adj2" fmla="val 116519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হাতল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1160497" y="367293"/>
            <a:ext cx="1371600" cy="914400"/>
          </a:xfrm>
          <a:prstGeom prst="wedgeEllipseCallout">
            <a:avLst>
              <a:gd name="adj1" fmla="val 244562"/>
              <a:gd name="adj2" fmla="val 12187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কানেকটিং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রড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1160497" y="3179578"/>
            <a:ext cx="1371600" cy="914400"/>
          </a:xfrm>
          <a:prstGeom prst="wedgeEllipseCallout">
            <a:avLst>
              <a:gd name="adj1" fmla="val 245142"/>
              <a:gd name="adj2" fmla="val 26661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সাকশন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সীট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ভাল্ব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9648795" y="1773301"/>
            <a:ext cx="1371600" cy="914400"/>
          </a:xfrm>
          <a:prstGeom prst="wedgeEllipseCallout">
            <a:avLst>
              <a:gd name="adj1" fmla="val -346712"/>
              <a:gd name="adj2" fmla="val 50822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ব্যারেল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13958" y="5997535"/>
            <a:ext cx="6203035" cy="5575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চিত্রঃ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হস্ত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চালিত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নলকূপ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রেসিপ্রকেটিং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18" name="Oval Callout 17"/>
          <p:cNvSpPr/>
          <p:nvPr/>
        </p:nvSpPr>
        <p:spPr>
          <a:xfrm>
            <a:off x="1160497" y="4585855"/>
            <a:ext cx="1371600" cy="914400"/>
          </a:xfrm>
          <a:prstGeom prst="wedgeEllipseCallout">
            <a:avLst>
              <a:gd name="adj1" fmla="val 247747"/>
              <a:gd name="adj2" fmla="val 2680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জালি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340F2DF1-F897-416D-90CB-381B3C4EA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F3E2-E630-43AA-8F4A-07B156925EA8}" type="slidenum">
              <a:rPr lang="en-US" smtClean="0"/>
              <a:pPr/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8952499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0|0.2|0|0|0.3|0|0|0.3|0|0|0|0.3|0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5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1836</TotalTime>
  <Words>298</Words>
  <Application>Microsoft Office PowerPoint</Application>
  <PresentationFormat>Widescreen</PresentationFormat>
  <Paragraphs>90</Paragraphs>
  <Slides>14</Slides>
  <Notes>1</Notes>
  <HiddenSlides>1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1</dc:creator>
  <cp:lastModifiedBy>Engr. Md. Shofi Uddin</cp:lastModifiedBy>
  <cp:revision>238</cp:revision>
  <dcterms:created xsi:type="dcterms:W3CDTF">2014-09-14T11:50:14Z</dcterms:created>
  <dcterms:modified xsi:type="dcterms:W3CDTF">2026-06-04T05:50:18Z</dcterms:modified>
</cp:coreProperties>
</file>