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5" r:id="rId2"/>
    <p:sldId id="257" r:id="rId3"/>
    <p:sldId id="262" r:id="rId4"/>
    <p:sldId id="258" r:id="rId5"/>
    <p:sldId id="261" r:id="rId6"/>
    <p:sldId id="260" r:id="rId7"/>
    <p:sldId id="286" r:id="rId8"/>
    <p:sldId id="287" r:id="rId9"/>
    <p:sldId id="288" r:id="rId10"/>
    <p:sldId id="289" r:id="rId11"/>
    <p:sldId id="290" r:id="rId12"/>
    <p:sldId id="276" r:id="rId13"/>
    <p:sldId id="277" r:id="rId14"/>
    <p:sldId id="278" r:id="rId15"/>
    <p:sldId id="279" r:id="rId16"/>
    <p:sldId id="280" r:id="rId17"/>
    <p:sldId id="268" r:id="rId18"/>
    <p:sldId id="285" r:id="rId19"/>
    <p:sldId id="284" r:id="rId20"/>
    <p:sldId id="270" r:id="rId21"/>
    <p:sldId id="271" r:id="rId22"/>
    <p:sldId id="273" r:id="rId23"/>
    <p:sldId id="29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29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457" autoAdjust="0"/>
  </p:normalViewPr>
  <p:slideViewPr>
    <p:cSldViewPr snapToGrid="0">
      <p:cViewPr>
        <p:scale>
          <a:sx n="60" d="100"/>
          <a:sy n="60" d="100"/>
        </p:scale>
        <p:origin x="884" y="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CADCD-C1CA-4FF1-A005-36D2747BE342}" type="datetimeFigureOut">
              <a:rPr lang="en-US" smtClean="0"/>
              <a:t>6/4/2026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5251C-212A-4F87-BBFB-FF6B545EA2C6}" type="slidenum">
              <a:rPr lang="en-US" smtClean="0"/>
              <a:t>‹#›</a:t>
            </a:fld>
            <a:endParaRPr lang="en-US"/>
          </a:p>
        </p:txBody>
      </p:sp>
    </p:spTree>
    <p:extLst>
      <p:ext uri="{BB962C8B-B14F-4D97-AF65-F5344CB8AC3E}">
        <p14:creationId xmlns:p14="http://schemas.microsoft.com/office/powerpoint/2010/main" val="421086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5251C-212A-4F87-BBFB-FF6B545EA2C6}" type="slidenum">
              <a:rPr lang="en-US" smtClean="0"/>
              <a:t>16</a:t>
            </a:fld>
            <a:endParaRPr lang="en-US"/>
          </a:p>
        </p:txBody>
      </p:sp>
    </p:spTree>
    <p:extLst>
      <p:ext uri="{BB962C8B-B14F-4D97-AF65-F5344CB8AC3E}">
        <p14:creationId xmlns:p14="http://schemas.microsoft.com/office/powerpoint/2010/main" val="247799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5251C-212A-4F87-BBFB-FF6B545EA2C6}" type="slidenum">
              <a:rPr lang="en-US" smtClean="0"/>
              <a:t>23</a:t>
            </a:fld>
            <a:endParaRPr lang="en-US"/>
          </a:p>
        </p:txBody>
      </p:sp>
    </p:spTree>
    <p:extLst>
      <p:ext uri="{BB962C8B-B14F-4D97-AF65-F5344CB8AC3E}">
        <p14:creationId xmlns:p14="http://schemas.microsoft.com/office/powerpoint/2010/main" val="3717413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697C1F5-2B00-4572-B0BF-FBAEDECD58BC}" type="datetimeFigureOut">
              <a:rPr lang="en-US" smtClean="0"/>
              <a:t>6/4/2026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DA3612C-3BA5-460D-B0E3-81F252F92EE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97C1F5-2B00-4572-B0BF-FBAEDECD58BC}"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3612C-3BA5-460D-B0E3-81F252F92EE6}" type="slidenum">
              <a:rPr lang="en-US" smtClean="0"/>
              <a:t>‹#›</a:t>
            </a:fld>
            <a:endParaRPr lang="en-US"/>
          </a:p>
        </p:txBody>
      </p:sp>
    </p:spTree>
    <p:extLst>
      <p:ext uri="{BB962C8B-B14F-4D97-AF65-F5344CB8AC3E}">
        <p14:creationId xmlns:p14="http://schemas.microsoft.com/office/powerpoint/2010/main" val="78722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97C1F5-2B00-4572-B0BF-FBAEDECD58BC}"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3612C-3BA5-460D-B0E3-81F252F92EE6}" type="slidenum">
              <a:rPr lang="en-US" smtClean="0"/>
              <a:t>‹#›</a:t>
            </a:fld>
            <a:endParaRPr lang="en-US"/>
          </a:p>
        </p:txBody>
      </p:sp>
    </p:spTree>
    <p:extLst>
      <p:ext uri="{BB962C8B-B14F-4D97-AF65-F5344CB8AC3E}">
        <p14:creationId xmlns:p14="http://schemas.microsoft.com/office/powerpoint/2010/main" val="278823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97C1F5-2B00-4572-B0BF-FBAEDECD58BC}"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3612C-3BA5-460D-B0E3-81F252F92EE6}" type="slidenum">
              <a:rPr lang="en-US" smtClean="0"/>
              <a:t>‹#›</a:t>
            </a:fld>
            <a:endParaRPr lang="en-US"/>
          </a:p>
        </p:txBody>
      </p:sp>
    </p:spTree>
    <p:extLst>
      <p:ext uri="{BB962C8B-B14F-4D97-AF65-F5344CB8AC3E}">
        <p14:creationId xmlns:p14="http://schemas.microsoft.com/office/powerpoint/2010/main" val="1062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97C1F5-2B00-4572-B0BF-FBAEDECD58BC}"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3612C-3BA5-460D-B0E3-81F252F92EE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10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97C1F5-2B00-4572-B0BF-FBAEDECD58BC}"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3612C-3BA5-460D-B0E3-81F252F92EE6}" type="slidenum">
              <a:rPr lang="en-US" smtClean="0"/>
              <a:t>‹#›</a:t>
            </a:fld>
            <a:endParaRPr lang="en-US"/>
          </a:p>
        </p:txBody>
      </p:sp>
    </p:spTree>
    <p:extLst>
      <p:ext uri="{BB962C8B-B14F-4D97-AF65-F5344CB8AC3E}">
        <p14:creationId xmlns:p14="http://schemas.microsoft.com/office/powerpoint/2010/main" val="135767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97C1F5-2B00-4572-B0BF-FBAEDECD58BC}" type="datetimeFigureOut">
              <a:rPr lang="en-US" smtClean="0"/>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3612C-3BA5-460D-B0E3-81F252F92EE6}" type="slidenum">
              <a:rPr lang="en-US" smtClean="0"/>
              <a:t>‹#›</a:t>
            </a:fld>
            <a:endParaRPr lang="en-US"/>
          </a:p>
        </p:txBody>
      </p:sp>
    </p:spTree>
    <p:extLst>
      <p:ext uri="{BB962C8B-B14F-4D97-AF65-F5344CB8AC3E}">
        <p14:creationId xmlns:p14="http://schemas.microsoft.com/office/powerpoint/2010/main" val="170029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97C1F5-2B00-4572-B0BF-FBAEDECD58BC}" type="datetimeFigureOut">
              <a:rPr lang="en-US" smtClean="0"/>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3612C-3BA5-460D-B0E3-81F252F92EE6}" type="slidenum">
              <a:rPr lang="en-US" smtClean="0"/>
              <a:t>‹#›</a:t>
            </a:fld>
            <a:endParaRPr lang="en-US"/>
          </a:p>
        </p:txBody>
      </p:sp>
    </p:spTree>
    <p:extLst>
      <p:ext uri="{BB962C8B-B14F-4D97-AF65-F5344CB8AC3E}">
        <p14:creationId xmlns:p14="http://schemas.microsoft.com/office/powerpoint/2010/main" val="138876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7C1F5-2B00-4572-B0BF-FBAEDECD58BC}" type="datetimeFigureOut">
              <a:rPr lang="en-US" smtClean="0"/>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3612C-3BA5-460D-B0E3-81F252F92EE6}" type="slidenum">
              <a:rPr lang="en-US" smtClean="0"/>
              <a:t>‹#›</a:t>
            </a:fld>
            <a:endParaRPr lang="en-US"/>
          </a:p>
        </p:txBody>
      </p:sp>
    </p:spTree>
    <p:extLst>
      <p:ext uri="{BB962C8B-B14F-4D97-AF65-F5344CB8AC3E}">
        <p14:creationId xmlns:p14="http://schemas.microsoft.com/office/powerpoint/2010/main" val="125219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97C1F5-2B00-4572-B0BF-FBAEDECD58BC}"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3612C-3BA5-460D-B0E3-81F252F92EE6}" type="slidenum">
              <a:rPr lang="en-US" smtClean="0"/>
              <a:t>‹#›</a:t>
            </a:fld>
            <a:endParaRPr lang="en-US"/>
          </a:p>
        </p:txBody>
      </p:sp>
    </p:spTree>
    <p:extLst>
      <p:ext uri="{BB962C8B-B14F-4D97-AF65-F5344CB8AC3E}">
        <p14:creationId xmlns:p14="http://schemas.microsoft.com/office/powerpoint/2010/main" val="51701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97C1F5-2B00-4572-B0BF-FBAEDECD58BC}"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3612C-3BA5-460D-B0E3-81F252F92EE6}" type="slidenum">
              <a:rPr lang="en-US" smtClean="0"/>
              <a:t>‹#›</a:t>
            </a:fld>
            <a:endParaRPr lang="en-US"/>
          </a:p>
        </p:txBody>
      </p:sp>
    </p:spTree>
    <p:extLst>
      <p:ext uri="{BB962C8B-B14F-4D97-AF65-F5344CB8AC3E}">
        <p14:creationId xmlns:p14="http://schemas.microsoft.com/office/powerpoint/2010/main" val="428163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697C1F5-2B00-4572-B0BF-FBAEDECD58BC}" type="datetimeFigureOut">
              <a:rPr lang="en-US" smtClean="0"/>
              <a:t>6/4/2026</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DA3612C-3BA5-460D-B0E3-81F252F92EE6}" type="slidenum">
              <a:rPr lang="en-US" smtClean="0"/>
              <a:t>‹#›</a:t>
            </a:fld>
            <a:endParaRPr lang="en-US"/>
          </a:p>
        </p:txBody>
      </p:sp>
    </p:spTree>
    <p:extLst>
      <p:ext uri="{BB962C8B-B14F-4D97-AF65-F5344CB8AC3E}">
        <p14:creationId xmlns:p14="http://schemas.microsoft.com/office/powerpoint/2010/main" val="2729927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goutambaral7@gmail.com"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B2F9A2-BC47-861A-7F79-65D13F4FA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77574"/>
            <a:ext cx="11821885" cy="6462712"/>
          </a:xfrm>
          <a:prstGeom prst="rect">
            <a:avLst/>
          </a:prstGeom>
        </p:spPr>
      </p:pic>
      <p:sp>
        <p:nvSpPr>
          <p:cNvPr id="6" name="TextBox 5">
            <a:extLst>
              <a:ext uri="{FF2B5EF4-FFF2-40B4-BE49-F238E27FC236}">
                <a16:creationId xmlns:a16="http://schemas.microsoft.com/office/drawing/2014/main" id="{FB2E8168-C67A-7390-6D02-522AA52FE86E}"/>
              </a:ext>
            </a:extLst>
          </p:cNvPr>
          <p:cNvSpPr txBox="1"/>
          <p:nvPr/>
        </p:nvSpPr>
        <p:spPr>
          <a:xfrm>
            <a:off x="304799" y="914400"/>
            <a:ext cx="9035143" cy="4154984"/>
          </a:xfrm>
          <a:prstGeom prst="rect">
            <a:avLst/>
          </a:prstGeom>
          <a:noFill/>
        </p:spPr>
        <p:txBody>
          <a:bodyPr wrap="square" rtlCol="0">
            <a:spAutoFit/>
          </a:bodyPr>
          <a:lstStyle/>
          <a:p>
            <a:pPr algn="ctr"/>
            <a:r>
              <a:rPr lang="en-US" sz="8800" b="1" dirty="0">
                <a:ln w="952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Welcome </a:t>
            </a:r>
          </a:p>
          <a:p>
            <a:pPr algn="ctr"/>
            <a:r>
              <a:rPr lang="en-US" sz="8800" b="1" dirty="0">
                <a:ln w="952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to </a:t>
            </a:r>
          </a:p>
          <a:p>
            <a:pPr algn="ctr"/>
            <a:r>
              <a:rPr lang="en-US" sz="8800" b="1" dirty="0">
                <a:ln w="9525">
                  <a:solidFill>
                    <a:srgbClr val="00206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my English class.</a:t>
            </a:r>
          </a:p>
        </p:txBody>
      </p:sp>
    </p:spTree>
    <p:extLst>
      <p:ext uri="{BB962C8B-B14F-4D97-AF65-F5344CB8AC3E}">
        <p14:creationId xmlns:p14="http://schemas.microsoft.com/office/powerpoint/2010/main" val="2612400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drumroll.wav"/>
          </p:stSnd>
        </p:sndAc>
      </p:transition>
    </mc:Choice>
    <mc:Fallback xmlns="">
      <p:transition spd="slow">
        <p:fade/>
        <p:sndAc>
          <p:stSnd>
            <p:snd r:embed="rId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CCB7655-1ED8-C23F-21AF-9C5A276B3205}"/>
              </a:ext>
            </a:extLst>
          </p:cNvPr>
          <p:cNvGraphicFramePr>
            <a:graphicFrameLocks noGrp="1"/>
          </p:cNvGraphicFramePr>
          <p:nvPr>
            <p:extLst>
              <p:ext uri="{D42A27DB-BD31-4B8C-83A1-F6EECF244321}">
                <p14:modId xmlns:p14="http://schemas.microsoft.com/office/powerpoint/2010/main" val="3108002276"/>
              </p:ext>
            </p:extLst>
          </p:nvPr>
        </p:nvGraphicFramePr>
        <p:xfrm>
          <a:off x="859971" y="500743"/>
          <a:ext cx="10591799" cy="1005840"/>
        </p:xfrm>
        <a:graphic>
          <a:graphicData uri="http://schemas.openxmlformats.org/drawingml/2006/table">
            <a:tbl>
              <a:tblPr firstRow="1" bandRow="1">
                <a:tableStyleId>{5940675A-B579-460E-94D1-54222C63F5DA}</a:tableStyleId>
              </a:tblPr>
              <a:tblGrid>
                <a:gridCol w="5314799">
                  <a:extLst>
                    <a:ext uri="{9D8B030D-6E8A-4147-A177-3AD203B41FA5}">
                      <a16:colId xmlns:a16="http://schemas.microsoft.com/office/drawing/2014/main" val="2171314968"/>
                    </a:ext>
                  </a:extLst>
                </a:gridCol>
                <a:gridCol w="5277000">
                  <a:extLst>
                    <a:ext uri="{9D8B030D-6E8A-4147-A177-3AD203B41FA5}">
                      <a16:colId xmlns:a16="http://schemas.microsoft.com/office/drawing/2014/main" val="2279094228"/>
                    </a:ext>
                  </a:extLst>
                </a:gridCol>
              </a:tblGrid>
              <a:tr h="553962">
                <a:tc>
                  <a:txBody>
                    <a:bodyPr/>
                    <a:lstStyle/>
                    <a:p>
                      <a:r>
                        <a:rPr lang="en-US" sz="6000" dirty="0">
                          <a:solidFill>
                            <a:srgbClr val="00B050"/>
                          </a:solidFill>
                          <a:latin typeface="Times New Roman" panose="02020603050405020304" pitchFamily="18" charset="0"/>
                          <a:cs typeface="Times New Roman" panose="02020603050405020304" pitchFamily="18" charset="0"/>
                        </a:rPr>
                        <a:t>Belongings</a:t>
                      </a:r>
                    </a:p>
                  </a:txBody>
                  <a:tcPr/>
                </a:tc>
                <a:tc>
                  <a:txBody>
                    <a:bodyPr/>
                    <a:lstStyle/>
                    <a:p>
                      <a:r>
                        <a:rPr lang="en-US" sz="6000" dirty="0" err="1">
                          <a:solidFill>
                            <a:srgbClr val="00B050"/>
                          </a:solidFill>
                          <a:latin typeface="SutonnyMJ" pitchFamily="2" charset="0"/>
                        </a:rPr>
                        <a:t>wRwbmcÎ</a:t>
                      </a:r>
                      <a:endParaRPr lang="en-US" sz="6000" dirty="0">
                        <a:solidFill>
                          <a:srgbClr val="00B050"/>
                        </a:solidFill>
                        <a:latin typeface="SutonnyMJ" pitchFamily="2" charset="0"/>
                      </a:endParaRPr>
                    </a:p>
                  </a:txBody>
                  <a:tcPr/>
                </a:tc>
                <a:extLst>
                  <a:ext uri="{0D108BD9-81ED-4DB2-BD59-A6C34878D82A}">
                    <a16:rowId xmlns:a16="http://schemas.microsoft.com/office/drawing/2014/main" val="3487368642"/>
                  </a:ext>
                </a:extLst>
              </a:tr>
            </a:tbl>
          </a:graphicData>
        </a:graphic>
      </p:graphicFrame>
      <p:graphicFrame>
        <p:nvGraphicFramePr>
          <p:cNvPr id="3" name="Table 2">
            <a:extLst>
              <a:ext uri="{FF2B5EF4-FFF2-40B4-BE49-F238E27FC236}">
                <a16:creationId xmlns:a16="http://schemas.microsoft.com/office/drawing/2014/main" id="{1E75EBE4-DF86-9350-6808-31D17D1B1EC0}"/>
              </a:ext>
            </a:extLst>
          </p:cNvPr>
          <p:cNvGraphicFramePr>
            <a:graphicFrameLocks noGrp="1"/>
          </p:cNvGraphicFramePr>
          <p:nvPr>
            <p:extLst>
              <p:ext uri="{D42A27DB-BD31-4B8C-83A1-F6EECF244321}">
                <p14:modId xmlns:p14="http://schemas.microsoft.com/office/powerpoint/2010/main" val="1980902245"/>
              </p:ext>
            </p:extLst>
          </p:nvPr>
        </p:nvGraphicFramePr>
        <p:xfrm>
          <a:off x="859972" y="1698172"/>
          <a:ext cx="10591798" cy="1005840"/>
        </p:xfrm>
        <a:graphic>
          <a:graphicData uri="http://schemas.openxmlformats.org/drawingml/2006/table">
            <a:tbl>
              <a:tblPr firstRow="1" bandRow="1">
                <a:tableStyleId>{5940675A-B579-460E-94D1-54222C63F5DA}</a:tableStyleId>
              </a:tblPr>
              <a:tblGrid>
                <a:gridCol w="5294437">
                  <a:extLst>
                    <a:ext uri="{9D8B030D-6E8A-4147-A177-3AD203B41FA5}">
                      <a16:colId xmlns:a16="http://schemas.microsoft.com/office/drawing/2014/main" val="2040707222"/>
                    </a:ext>
                  </a:extLst>
                </a:gridCol>
                <a:gridCol w="5297361">
                  <a:extLst>
                    <a:ext uri="{9D8B030D-6E8A-4147-A177-3AD203B41FA5}">
                      <a16:colId xmlns:a16="http://schemas.microsoft.com/office/drawing/2014/main" val="3557258617"/>
                    </a:ext>
                  </a:extLst>
                </a:gridCol>
              </a:tblGrid>
              <a:tr h="553962">
                <a:tc>
                  <a:txBody>
                    <a:bodyPr/>
                    <a:lstStyle/>
                    <a:p>
                      <a:r>
                        <a:rPr lang="en-US" sz="6000" dirty="0">
                          <a:solidFill>
                            <a:srgbClr val="00B0F0"/>
                          </a:solidFill>
                          <a:latin typeface="Times New Roman" panose="02020603050405020304" pitchFamily="18" charset="0"/>
                          <a:cs typeface="Times New Roman" panose="02020603050405020304" pitchFamily="18" charset="0"/>
                        </a:rPr>
                        <a:t>Curious</a:t>
                      </a:r>
                    </a:p>
                  </a:txBody>
                  <a:tcPr/>
                </a:tc>
                <a:tc>
                  <a:txBody>
                    <a:bodyPr/>
                    <a:lstStyle/>
                    <a:p>
                      <a:r>
                        <a:rPr lang="en-US" sz="6000" dirty="0">
                          <a:solidFill>
                            <a:srgbClr val="00B0F0"/>
                          </a:solidFill>
                          <a:latin typeface="SutonnyMJ" pitchFamily="2" charset="0"/>
                        </a:rPr>
                        <a:t>‡</a:t>
                      </a:r>
                      <a:r>
                        <a:rPr lang="en-US" sz="6000" dirty="0" err="1">
                          <a:solidFill>
                            <a:srgbClr val="00B0F0"/>
                          </a:solidFill>
                          <a:latin typeface="SutonnyMJ" pitchFamily="2" charset="0"/>
                        </a:rPr>
                        <a:t>KŠZznjx</a:t>
                      </a:r>
                      <a:endParaRPr lang="en-US" sz="6000" dirty="0">
                        <a:solidFill>
                          <a:srgbClr val="00B0F0"/>
                        </a:solidFill>
                        <a:latin typeface="SutonnyMJ" pitchFamily="2" charset="0"/>
                      </a:endParaRPr>
                    </a:p>
                  </a:txBody>
                  <a:tcPr/>
                </a:tc>
                <a:extLst>
                  <a:ext uri="{0D108BD9-81ED-4DB2-BD59-A6C34878D82A}">
                    <a16:rowId xmlns:a16="http://schemas.microsoft.com/office/drawing/2014/main" val="1049992553"/>
                  </a:ext>
                </a:extLst>
              </a:tr>
            </a:tbl>
          </a:graphicData>
        </a:graphic>
      </p:graphicFrame>
      <p:graphicFrame>
        <p:nvGraphicFramePr>
          <p:cNvPr id="4" name="Table 3">
            <a:extLst>
              <a:ext uri="{FF2B5EF4-FFF2-40B4-BE49-F238E27FC236}">
                <a16:creationId xmlns:a16="http://schemas.microsoft.com/office/drawing/2014/main" id="{70D50AEC-7BFA-ECBF-9EE2-978C6E6ED9E8}"/>
              </a:ext>
            </a:extLst>
          </p:cNvPr>
          <p:cNvGraphicFramePr>
            <a:graphicFrameLocks noGrp="1"/>
          </p:cNvGraphicFramePr>
          <p:nvPr>
            <p:extLst>
              <p:ext uri="{D42A27DB-BD31-4B8C-83A1-F6EECF244321}">
                <p14:modId xmlns:p14="http://schemas.microsoft.com/office/powerpoint/2010/main" val="3837187842"/>
              </p:ext>
            </p:extLst>
          </p:nvPr>
        </p:nvGraphicFramePr>
        <p:xfrm>
          <a:off x="859971" y="2875038"/>
          <a:ext cx="10591798" cy="1005840"/>
        </p:xfrm>
        <a:graphic>
          <a:graphicData uri="http://schemas.openxmlformats.org/drawingml/2006/table">
            <a:tbl>
              <a:tblPr firstRow="1" bandRow="1">
                <a:tableStyleId>{5940675A-B579-460E-94D1-54222C63F5DA}</a:tableStyleId>
              </a:tblPr>
              <a:tblGrid>
                <a:gridCol w="5294437">
                  <a:extLst>
                    <a:ext uri="{9D8B030D-6E8A-4147-A177-3AD203B41FA5}">
                      <a16:colId xmlns:a16="http://schemas.microsoft.com/office/drawing/2014/main" val="748764919"/>
                    </a:ext>
                  </a:extLst>
                </a:gridCol>
                <a:gridCol w="5297361">
                  <a:extLst>
                    <a:ext uri="{9D8B030D-6E8A-4147-A177-3AD203B41FA5}">
                      <a16:colId xmlns:a16="http://schemas.microsoft.com/office/drawing/2014/main" val="164703625"/>
                    </a:ext>
                  </a:extLst>
                </a:gridCol>
              </a:tblGrid>
              <a:tr h="553962">
                <a:tc>
                  <a:txBody>
                    <a:bodyPr/>
                    <a:lstStyle/>
                    <a:p>
                      <a:r>
                        <a:rPr lang="en-US" sz="6000" dirty="0">
                          <a:solidFill>
                            <a:srgbClr val="002060"/>
                          </a:solidFill>
                          <a:latin typeface="Times New Roman" panose="02020603050405020304" pitchFamily="18" charset="0"/>
                          <a:cs typeface="Times New Roman" panose="02020603050405020304" pitchFamily="18" charset="0"/>
                        </a:rPr>
                        <a:t>Support</a:t>
                      </a:r>
                    </a:p>
                  </a:txBody>
                  <a:tcPr/>
                </a:tc>
                <a:tc>
                  <a:txBody>
                    <a:bodyPr/>
                    <a:lstStyle/>
                    <a:p>
                      <a:r>
                        <a:rPr lang="en-US" sz="6000" dirty="0" err="1">
                          <a:solidFill>
                            <a:srgbClr val="002060"/>
                          </a:solidFill>
                          <a:latin typeface="SutonnyMJ" pitchFamily="2" charset="0"/>
                        </a:rPr>
                        <a:t>mg_©b</a:t>
                      </a:r>
                      <a:endParaRPr lang="en-US" sz="6000" dirty="0">
                        <a:solidFill>
                          <a:srgbClr val="002060"/>
                        </a:solidFill>
                        <a:latin typeface="SutonnyMJ" pitchFamily="2" charset="0"/>
                      </a:endParaRPr>
                    </a:p>
                  </a:txBody>
                  <a:tcPr/>
                </a:tc>
                <a:extLst>
                  <a:ext uri="{0D108BD9-81ED-4DB2-BD59-A6C34878D82A}">
                    <a16:rowId xmlns:a16="http://schemas.microsoft.com/office/drawing/2014/main" val="2041939494"/>
                  </a:ext>
                </a:extLst>
              </a:tr>
            </a:tbl>
          </a:graphicData>
        </a:graphic>
      </p:graphicFrame>
      <p:graphicFrame>
        <p:nvGraphicFramePr>
          <p:cNvPr id="5" name="Table 4">
            <a:extLst>
              <a:ext uri="{FF2B5EF4-FFF2-40B4-BE49-F238E27FC236}">
                <a16:creationId xmlns:a16="http://schemas.microsoft.com/office/drawing/2014/main" id="{FBFA2F73-F6C2-0285-40AB-8FE2CB8BCEC6}"/>
              </a:ext>
            </a:extLst>
          </p:cNvPr>
          <p:cNvGraphicFramePr>
            <a:graphicFrameLocks noGrp="1"/>
          </p:cNvGraphicFramePr>
          <p:nvPr>
            <p:extLst>
              <p:ext uri="{D42A27DB-BD31-4B8C-83A1-F6EECF244321}">
                <p14:modId xmlns:p14="http://schemas.microsoft.com/office/powerpoint/2010/main" val="2996592795"/>
              </p:ext>
            </p:extLst>
          </p:nvPr>
        </p:nvGraphicFramePr>
        <p:xfrm>
          <a:off x="859971" y="4072467"/>
          <a:ext cx="10591798" cy="1005840"/>
        </p:xfrm>
        <a:graphic>
          <a:graphicData uri="http://schemas.openxmlformats.org/drawingml/2006/table">
            <a:tbl>
              <a:tblPr firstRow="1" bandRow="1">
                <a:tableStyleId>{5940675A-B579-460E-94D1-54222C63F5DA}</a:tableStyleId>
              </a:tblPr>
              <a:tblGrid>
                <a:gridCol w="5335165">
                  <a:extLst>
                    <a:ext uri="{9D8B030D-6E8A-4147-A177-3AD203B41FA5}">
                      <a16:colId xmlns:a16="http://schemas.microsoft.com/office/drawing/2014/main" val="1562546111"/>
                    </a:ext>
                  </a:extLst>
                </a:gridCol>
                <a:gridCol w="5256633">
                  <a:extLst>
                    <a:ext uri="{9D8B030D-6E8A-4147-A177-3AD203B41FA5}">
                      <a16:colId xmlns:a16="http://schemas.microsoft.com/office/drawing/2014/main" val="1378673651"/>
                    </a:ext>
                  </a:extLst>
                </a:gridCol>
              </a:tblGrid>
              <a:tr h="553962">
                <a:tc>
                  <a:txBody>
                    <a:bodyPr/>
                    <a:lstStyle/>
                    <a:p>
                      <a:r>
                        <a:rPr lang="en-US" sz="6000" dirty="0">
                          <a:solidFill>
                            <a:srgbClr val="7030A0"/>
                          </a:solidFill>
                          <a:latin typeface="Times New Roman" panose="02020603050405020304" pitchFamily="18" charset="0"/>
                          <a:cs typeface="Times New Roman" panose="02020603050405020304" pitchFamily="18" charset="0"/>
                        </a:rPr>
                        <a:t>Shared</a:t>
                      </a:r>
                    </a:p>
                  </a:txBody>
                  <a:tcPr/>
                </a:tc>
                <a:tc>
                  <a:txBody>
                    <a:bodyPr/>
                    <a:lstStyle/>
                    <a:p>
                      <a:r>
                        <a:rPr lang="en-US" sz="6000" dirty="0" err="1">
                          <a:solidFill>
                            <a:srgbClr val="7030A0"/>
                          </a:solidFill>
                          <a:latin typeface="SutonnyMJ" pitchFamily="2" charset="0"/>
                        </a:rPr>
                        <a:t>fvMvfvwM</a:t>
                      </a:r>
                      <a:r>
                        <a:rPr lang="en-US" sz="6000" dirty="0">
                          <a:solidFill>
                            <a:srgbClr val="7030A0"/>
                          </a:solidFill>
                          <a:latin typeface="SutonnyMJ" pitchFamily="2" charset="0"/>
                        </a:rPr>
                        <a:t> </a:t>
                      </a:r>
                      <a:r>
                        <a:rPr lang="en-US" sz="6000" dirty="0" err="1">
                          <a:solidFill>
                            <a:srgbClr val="7030A0"/>
                          </a:solidFill>
                          <a:latin typeface="SutonnyMJ" pitchFamily="2" charset="0"/>
                        </a:rPr>
                        <a:t>K‡iwQ‡jv</a:t>
                      </a:r>
                      <a:endParaRPr lang="en-US" sz="6000" dirty="0">
                        <a:solidFill>
                          <a:srgbClr val="7030A0"/>
                        </a:solidFill>
                        <a:latin typeface="SutonnyMJ" pitchFamily="2" charset="0"/>
                      </a:endParaRPr>
                    </a:p>
                  </a:txBody>
                  <a:tcPr/>
                </a:tc>
                <a:extLst>
                  <a:ext uri="{0D108BD9-81ED-4DB2-BD59-A6C34878D82A}">
                    <a16:rowId xmlns:a16="http://schemas.microsoft.com/office/drawing/2014/main" val="1999989708"/>
                  </a:ext>
                </a:extLst>
              </a:tr>
            </a:tbl>
          </a:graphicData>
        </a:graphic>
      </p:graphicFrame>
      <p:graphicFrame>
        <p:nvGraphicFramePr>
          <p:cNvPr id="6" name="Table 5">
            <a:extLst>
              <a:ext uri="{FF2B5EF4-FFF2-40B4-BE49-F238E27FC236}">
                <a16:creationId xmlns:a16="http://schemas.microsoft.com/office/drawing/2014/main" id="{731E2788-2897-7D1B-0DF0-35DB1601FE62}"/>
              </a:ext>
            </a:extLst>
          </p:cNvPr>
          <p:cNvGraphicFramePr>
            <a:graphicFrameLocks noGrp="1"/>
          </p:cNvGraphicFramePr>
          <p:nvPr>
            <p:extLst>
              <p:ext uri="{D42A27DB-BD31-4B8C-83A1-F6EECF244321}">
                <p14:modId xmlns:p14="http://schemas.microsoft.com/office/powerpoint/2010/main" val="1364298146"/>
              </p:ext>
            </p:extLst>
          </p:nvPr>
        </p:nvGraphicFramePr>
        <p:xfrm>
          <a:off x="800101" y="5269896"/>
          <a:ext cx="10591798" cy="1005840"/>
        </p:xfrm>
        <a:graphic>
          <a:graphicData uri="http://schemas.openxmlformats.org/drawingml/2006/table">
            <a:tbl>
              <a:tblPr firstRow="1" bandRow="1">
                <a:tableStyleId>{5940675A-B579-460E-94D1-54222C63F5DA}</a:tableStyleId>
              </a:tblPr>
              <a:tblGrid>
                <a:gridCol w="5335165">
                  <a:extLst>
                    <a:ext uri="{9D8B030D-6E8A-4147-A177-3AD203B41FA5}">
                      <a16:colId xmlns:a16="http://schemas.microsoft.com/office/drawing/2014/main" val="1562546111"/>
                    </a:ext>
                  </a:extLst>
                </a:gridCol>
                <a:gridCol w="5256633">
                  <a:extLst>
                    <a:ext uri="{9D8B030D-6E8A-4147-A177-3AD203B41FA5}">
                      <a16:colId xmlns:a16="http://schemas.microsoft.com/office/drawing/2014/main" val="1378673651"/>
                    </a:ext>
                  </a:extLst>
                </a:gridCol>
              </a:tblGrid>
              <a:tr h="553962">
                <a:tc>
                  <a:txBody>
                    <a:bodyPr/>
                    <a:lstStyle/>
                    <a:p>
                      <a:r>
                        <a:rPr lang="en-US" sz="6000" dirty="0">
                          <a:solidFill>
                            <a:srgbClr val="7030A0"/>
                          </a:solidFill>
                          <a:latin typeface="Times New Roman" panose="02020603050405020304" pitchFamily="18" charset="0"/>
                          <a:cs typeface="Times New Roman" panose="02020603050405020304" pitchFamily="18" charset="0"/>
                        </a:rPr>
                        <a:t>Experience</a:t>
                      </a:r>
                    </a:p>
                  </a:txBody>
                  <a:tcPr/>
                </a:tc>
                <a:tc>
                  <a:txBody>
                    <a:bodyPr/>
                    <a:lstStyle/>
                    <a:p>
                      <a:r>
                        <a:rPr lang="en-US" sz="6000" dirty="0" err="1">
                          <a:solidFill>
                            <a:srgbClr val="7030A0"/>
                          </a:solidFill>
                          <a:latin typeface="SutonnyMJ" pitchFamily="2" charset="0"/>
                        </a:rPr>
                        <a:t>AwfÁZv</a:t>
                      </a:r>
                      <a:endParaRPr lang="en-US" sz="6000" dirty="0">
                        <a:solidFill>
                          <a:srgbClr val="7030A0"/>
                        </a:solidFill>
                        <a:latin typeface="SutonnyMJ" pitchFamily="2" charset="0"/>
                      </a:endParaRPr>
                    </a:p>
                  </a:txBody>
                  <a:tcPr/>
                </a:tc>
                <a:extLst>
                  <a:ext uri="{0D108BD9-81ED-4DB2-BD59-A6C34878D82A}">
                    <a16:rowId xmlns:a16="http://schemas.microsoft.com/office/drawing/2014/main" val="1999989708"/>
                  </a:ext>
                </a:extLst>
              </a:tr>
            </a:tbl>
          </a:graphicData>
        </a:graphic>
      </p:graphicFrame>
    </p:spTree>
    <p:extLst>
      <p:ext uri="{BB962C8B-B14F-4D97-AF65-F5344CB8AC3E}">
        <p14:creationId xmlns:p14="http://schemas.microsoft.com/office/powerpoint/2010/main" val="32292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2B272C-ABC7-6D2C-1F79-61FAE7821EB3}"/>
              </a:ext>
            </a:extLst>
          </p:cNvPr>
          <p:cNvSpPr txBox="1"/>
          <p:nvPr/>
        </p:nvSpPr>
        <p:spPr>
          <a:xfrm>
            <a:off x="326571" y="238278"/>
            <a:ext cx="11609613" cy="523220"/>
          </a:xfrm>
          <a:prstGeom prst="rect">
            <a:avLst/>
          </a:prstGeom>
          <a:solidFill>
            <a:schemeClr val="accent4">
              <a:lumMod val="20000"/>
              <a:lumOff val="80000"/>
            </a:schemeClr>
          </a:solidFill>
          <a:ln w="28575">
            <a:solidFill>
              <a:schemeClr val="tx1">
                <a:lumMod val="85000"/>
                <a:lumOff val="15000"/>
              </a:schemeClr>
            </a:solid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Let’s know the meaning of the words: </a:t>
            </a:r>
          </a:p>
        </p:txBody>
      </p:sp>
      <p:graphicFrame>
        <p:nvGraphicFramePr>
          <p:cNvPr id="3" name="Table 2">
            <a:extLst>
              <a:ext uri="{FF2B5EF4-FFF2-40B4-BE49-F238E27FC236}">
                <a16:creationId xmlns:a16="http://schemas.microsoft.com/office/drawing/2014/main" id="{5D2F9C97-D0B7-8EF6-BE1E-5B5DC5BF7C35}"/>
              </a:ext>
            </a:extLst>
          </p:cNvPr>
          <p:cNvGraphicFramePr>
            <a:graphicFrameLocks noGrp="1"/>
          </p:cNvGraphicFramePr>
          <p:nvPr>
            <p:extLst>
              <p:ext uri="{D42A27DB-BD31-4B8C-83A1-F6EECF244321}">
                <p14:modId xmlns:p14="http://schemas.microsoft.com/office/powerpoint/2010/main" val="1147646414"/>
              </p:ext>
            </p:extLst>
          </p:nvPr>
        </p:nvGraphicFramePr>
        <p:xfrm>
          <a:off x="326571" y="828522"/>
          <a:ext cx="11567174" cy="5791200"/>
        </p:xfrm>
        <a:graphic>
          <a:graphicData uri="http://schemas.openxmlformats.org/drawingml/2006/table">
            <a:tbl>
              <a:tblPr firstRow="1" bandRow="1">
                <a:tableStyleId>{5940675A-B579-460E-94D1-54222C63F5DA}</a:tableStyleId>
              </a:tblPr>
              <a:tblGrid>
                <a:gridCol w="3124200">
                  <a:extLst>
                    <a:ext uri="{9D8B030D-6E8A-4147-A177-3AD203B41FA5}">
                      <a16:colId xmlns:a16="http://schemas.microsoft.com/office/drawing/2014/main" val="2741996416"/>
                    </a:ext>
                  </a:extLst>
                </a:gridCol>
                <a:gridCol w="2526521">
                  <a:extLst>
                    <a:ext uri="{9D8B030D-6E8A-4147-A177-3AD203B41FA5}">
                      <a16:colId xmlns:a16="http://schemas.microsoft.com/office/drawing/2014/main" val="3637998909"/>
                    </a:ext>
                  </a:extLst>
                </a:gridCol>
                <a:gridCol w="254318">
                  <a:extLst>
                    <a:ext uri="{9D8B030D-6E8A-4147-A177-3AD203B41FA5}">
                      <a16:colId xmlns:a16="http://schemas.microsoft.com/office/drawing/2014/main" val="2105245212"/>
                    </a:ext>
                  </a:extLst>
                </a:gridCol>
                <a:gridCol w="2647846">
                  <a:extLst>
                    <a:ext uri="{9D8B030D-6E8A-4147-A177-3AD203B41FA5}">
                      <a16:colId xmlns:a16="http://schemas.microsoft.com/office/drawing/2014/main" val="3384012864"/>
                    </a:ext>
                  </a:extLst>
                </a:gridCol>
                <a:gridCol w="3014289">
                  <a:extLst>
                    <a:ext uri="{9D8B030D-6E8A-4147-A177-3AD203B41FA5}">
                      <a16:colId xmlns:a16="http://schemas.microsoft.com/office/drawing/2014/main" val="2605840904"/>
                    </a:ext>
                  </a:extLst>
                </a:gridCol>
              </a:tblGrid>
              <a:tr h="553962">
                <a:tc>
                  <a:txBody>
                    <a:bodyPr/>
                    <a:lstStyle/>
                    <a:p>
                      <a:pPr algn="ctr"/>
                      <a:r>
                        <a:rPr lang="en-US" sz="3200" dirty="0">
                          <a:latin typeface="Times New Roman" panose="02020603050405020304" pitchFamily="18" charset="0"/>
                          <a:cs typeface="Times New Roman" panose="02020603050405020304" pitchFamily="18" charset="0"/>
                        </a:rPr>
                        <a:t> Word</a:t>
                      </a:r>
                    </a:p>
                  </a:txBody>
                  <a:tcPr>
                    <a:solidFill>
                      <a:schemeClr val="accent1">
                        <a:lumMod val="40000"/>
                        <a:lumOff val="60000"/>
                      </a:schemeClr>
                    </a:solidFill>
                  </a:tcPr>
                </a:tc>
                <a:tc>
                  <a:txBody>
                    <a:bodyPr/>
                    <a:lstStyle/>
                    <a:p>
                      <a:pPr algn="ctr"/>
                      <a:r>
                        <a:rPr lang="en-US" sz="3200" dirty="0" err="1">
                          <a:latin typeface="SutonnyMJ" pitchFamily="2" charset="0"/>
                        </a:rPr>
                        <a:t>evsjv</a:t>
                      </a:r>
                      <a:r>
                        <a:rPr lang="en-US" sz="3200" dirty="0">
                          <a:latin typeface="SutonnyMJ" pitchFamily="2" charset="0"/>
                        </a:rPr>
                        <a:t> A_©</a:t>
                      </a:r>
                    </a:p>
                  </a:txBody>
                  <a:tcPr>
                    <a:solidFill>
                      <a:schemeClr val="accent1">
                        <a:lumMod val="40000"/>
                        <a:lumOff val="60000"/>
                      </a:schemeClr>
                    </a:solidFill>
                  </a:tcPr>
                </a:tc>
                <a:tc rowSpan="10">
                  <a:txBody>
                    <a:bodyPr/>
                    <a:lstStyle/>
                    <a:p>
                      <a:pPr algn="ctr"/>
                      <a:endParaRPr lang="en-US" sz="2800" dirty="0"/>
                    </a:p>
                  </a:txBody>
                  <a:tcPr>
                    <a:solidFill>
                      <a:schemeClr val="accent1">
                        <a:lumMod val="40000"/>
                        <a:lumOff val="6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Word</a:t>
                      </a:r>
                    </a:p>
                  </a:txBody>
                  <a:tcPr>
                    <a:solidFill>
                      <a:schemeClr val="accent1">
                        <a:lumMod val="40000"/>
                        <a:lumOff val="60000"/>
                      </a:schemeClr>
                    </a:solidFill>
                  </a:tcPr>
                </a:tc>
                <a:tc>
                  <a:txBody>
                    <a:bodyPr/>
                    <a:lstStyle/>
                    <a:p>
                      <a:pPr algn="ctr"/>
                      <a:r>
                        <a:rPr lang="en-US" sz="3200" dirty="0" err="1">
                          <a:latin typeface="SutonnyMJ" pitchFamily="2" charset="0"/>
                        </a:rPr>
                        <a:t>evsjv</a:t>
                      </a:r>
                      <a:r>
                        <a:rPr lang="en-US" sz="3200" dirty="0">
                          <a:latin typeface="SutonnyMJ" pitchFamily="2" charset="0"/>
                        </a:rPr>
                        <a:t> A_©</a:t>
                      </a:r>
                    </a:p>
                  </a:txBody>
                  <a:tcPr>
                    <a:solidFill>
                      <a:schemeClr val="accent1">
                        <a:lumMod val="40000"/>
                        <a:lumOff val="60000"/>
                      </a:schemeClr>
                    </a:solidFill>
                  </a:tcPr>
                </a:tc>
                <a:extLst>
                  <a:ext uri="{0D108BD9-81ED-4DB2-BD59-A6C34878D82A}">
                    <a16:rowId xmlns:a16="http://schemas.microsoft.com/office/drawing/2014/main" val="1036375497"/>
                  </a:ext>
                </a:extLst>
              </a:tr>
              <a:tr h="553962">
                <a:tc>
                  <a:txBody>
                    <a:bodyPr/>
                    <a:lstStyle/>
                    <a:p>
                      <a:r>
                        <a:rPr lang="en-US" sz="3200" dirty="0">
                          <a:solidFill>
                            <a:schemeClr val="accent2"/>
                          </a:solidFill>
                          <a:latin typeface="Times New Roman" panose="02020603050405020304" pitchFamily="18" charset="0"/>
                          <a:cs typeface="Times New Roman" panose="02020603050405020304" pitchFamily="18" charset="0"/>
                        </a:rPr>
                        <a:t>Guided</a:t>
                      </a:r>
                    </a:p>
                  </a:txBody>
                  <a:tcPr>
                    <a:solidFill>
                      <a:schemeClr val="accent2">
                        <a:lumMod val="20000"/>
                        <a:lumOff val="80000"/>
                      </a:schemeClr>
                    </a:solidFill>
                  </a:tcPr>
                </a:tc>
                <a:tc>
                  <a:txBody>
                    <a:bodyPr/>
                    <a:lstStyle/>
                    <a:p>
                      <a:r>
                        <a:rPr lang="en-US" sz="3200" dirty="0">
                          <a:solidFill>
                            <a:schemeClr val="accent2"/>
                          </a:solidFill>
                          <a:latin typeface="SutonnyMJ" pitchFamily="2" charset="0"/>
                        </a:rPr>
                        <a:t>c_ †`</a:t>
                      </a:r>
                      <a:r>
                        <a:rPr lang="en-US" sz="3200" dirty="0" err="1">
                          <a:solidFill>
                            <a:schemeClr val="accent2"/>
                          </a:solidFill>
                          <a:latin typeface="SutonnyMJ" pitchFamily="2" charset="0"/>
                        </a:rPr>
                        <a:t>Lv‡bv</a:t>
                      </a:r>
                      <a:endParaRPr lang="en-US" sz="3200" dirty="0">
                        <a:solidFill>
                          <a:schemeClr val="accent2"/>
                        </a:solidFill>
                        <a:latin typeface="SutonnyMJ" pitchFamily="2" charset="0"/>
                      </a:endParaRPr>
                    </a:p>
                  </a:txBody>
                  <a:tcPr>
                    <a:solidFill>
                      <a:schemeClr val="accent2">
                        <a:lumMod val="20000"/>
                        <a:lumOff val="80000"/>
                      </a:schemeClr>
                    </a:solidFill>
                  </a:tcPr>
                </a:tc>
                <a:tc vMerge="1">
                  <a:txBody>
                    <a:bodyPr/>
                    <a:lstStyle/>
                    <a:p>
                      <a:endParaRPr lang="en-US" sz="3000" dirty="0">
                        <a:solidFill>
                          <a:schemeClr val="accent2"/>
                        </a:solidFill>
                      </a:endParaRPr>
                    </a:p>
                  </a:txBody>
                  <a:tcPr/>
                </a:tc>
                <a:tc>
                  <a:txBody>
                    <a:bodyPr/>
                    <a:lstStyle/>
                    <a:p>
                      <a:r>
                        <a:rPr lang="en-US" sz="3200" dirty="0">
                          <a:solidFill>
                            <a:schemeClr val="accent2"/>
                          </a:solidFill>
                          <a:latin typeface="Times New Roman" panose="02020603050405020304" pitchFamily="18" charset="0"/>
                          <a:cs typeface="Times New Roman" panose="02020603050405020304" pitchFamily="18" charset="0"/>
                        </a:rPr>
                        <a:t>Galleries</a:t>
                      </a:r>
                    </a:p>
                  </a:txBody>
                  <a:tcPr>
                    <a:solidFill>
                      <a:schemeClr val="accent2">
                        <a:lumMod val="20000"/>
                        <a:lumOff val="80000"/>
                      </a:schemeClr>
                    </a:solidFill>
                  </a:tcPr>
                </a:tc>
                <a:tc>
                  <a:txBody>
                    <a:bodyPr/>
                    <a:lstStyle/>
                    <a:p>
                      <a:r>
                        <a:rPr lang="en-US" sz="3200" dirty="0" err="1">
                          <a:solidFill>
                            <a:schemeClr val="accent2"/>
                          </a:solidFill>
                          <a:latin typeface="SutonnyMJ" pitchFamily="2" charset="0"/>
                        </a:rPr>
                        <a:t>cÖ`k©bx</a:t>
                      </a:r>
                      <a:r>
                        <a:rPr lang="en-US" sz="3200" dirty="0">
                          <a:solidFill>
                            <a:schemeClr val="accent2"/>
                          </a:solidFill>
                          <a:latin typeface="SutonnyMJ" pitchFamily="2" charset="0"/>
                        </a:rPr>
                        <a:t> </a:t>
                      </a:r>
                      <a:r>
                        <a:rPr lang="en-US" sz="3200" dirty="0" err="1">
                          <a:solidFill>
                            <a:schemeClr val="accent2"/>
                          </a:solidFill>
                          <a:latin typeface="SutonnyMJ" pitchFamily="2" charset="0"/>
                        </a:rPr>
                        <a:t>Kÿ</a:t>
                      </a:r>
                      <a:r>
                        <a:rPr lang="en-US" sz="3200" dirty="0">
                          <a:solidFill>
                            <a:schemeClr val="accent2"/>
                          </a:solidFill>
                          <a:latin typeface="SutonnyMJ" pitchFamily="2" charset="0"/>
                        </a:rPr>
                        <a:t>/</a:t>
                      </a:r>
                      <a:r>
                        <a:rPr lang="en-US" sz="3200" dirty="0" err="1">
                          <a:solidFill>
                            <a:schemeClr val="accent2"/>
                          </a:solidFill>
                          <a:latin typeface="SutonnyMJ" pitchFamily="2" charset="0"/>
                        </a:rPr>
                        <a:t>M¨vjvwi</a:t>
                      </a:r>
                      <a:endParaRPr lang="en-US" sz="3200" dirty="0">
                        <a:solidFill>
                          <a:schemeClr val="accent2"/>
                        </a:solidFill>
                        <a:latin typeface="SutonnyMJ" pitchFamily="2" charset="0"/>
                      </a:endParaRPr>
                    </a:p>
                  </a:txBody>
                  <a:tcPr>
                    <a:solidFill>
                      <a:schemeClr val="accent2">
                        <a:lumMod val="20000"/>
                        <a:lumOff val="80000"/>
                      </a:schemeClr>
                    </a:solidFill>
                  </a:tcPr>
                </a:tc>
                <a:extLst>
                  <a:ext uri="{0D108BD9-81ED-4DB2-BD59-A6C34878D82A}">
                    <a16:rowId xmlns:a16="http://schemas.microsoft.com/office/drawing/2014/main" val="2504499270"/>
                  </a:ext>
                </a:extLst>
              </a:tr>
              <a:tr h="553962">
                <a:tc>
                  <a:txBody>
                    <a:bodyPr/>
                    <a:lstStyle/>
                    <a:p>
                      <a:r>
                        <a:rPr lang="en-US" sz="3200" dirty="0">
                          <a:solidFill>
                            <a:srgbClr val="00B050"/>
                          </a:solidFill>
                          <a:latin typeface="Times New Roman" panose="02020603050405020304" pitchFamily="18" charset="0"/>
                          <a:cs typeface="Times New Roman" panose="02020603050405020304" pitchFamily="18" charset="0"/>
                        </a:rPr>
                        <a:t>Museum</a:t>
                      </a:r>
                    </a:p>
                  </a:txBody>
                  <a:tcPr/>
                </a:tc>
                <a:tc>
                  <a:txBody>
                    <a:bodyPr/>
                    <a:lstStyle/>
                    <a:p>
                      <a:r>
                        <a:rPr lang="en-US" sz="3200" dirty="0" err="1">
                          <a:solidFill>
                            <a:srgbClr val="00B050"/>
                          </a:solidFill>
                          <a:latin typeface="SutonnyMJ" pitchFamily="2" charset="0"/>
                        </a:rPr>
                        <a:t>Rv`yNi</a:t>
                      </a:r>
                      <a:endParaRPr lang="en-US" sz="3200" dirty="0">
                        <a:solidFill>
                          <a:srgbClr val="00B050"/>
                        </a:solidFill>
                        <a:latin typeface="SutonnyMJ" pitchFamily="2" charset="0"/>
                      </a:endParaRPr>
                    </a:p>
                  </a:txBody>
                  <a:tcPr/>
                </a:tc>
                <a:tc vMerge="1">
                  <a:txBody>
                    <a:bodyPr/>
                    <a:lstStyle/>
                    <a:p>
                      <a:endParaRPr lang="en-US" sz="3000" dirty="0">
                        <a:solidFill>
                          <a:srgbClr val="00B050"/>
                        </a:solidFill>
                      </a:endParaRPr>
                    </a:p>
                  </a:txBody>
                  <a:tcPr/>
                </a:tc>
                <a:tc>
                  <a:txBody>
                    <a:bodyPr/>
                    <a:lstStyle/>
                    <a:p>
                      <a:r>
                        <a:rPr lang="en-US" sz="3200" dirty="0">
                          <a:solidFill>
                            <a:srgbClr val="00B050"/>
                          </a:solidFill>
                          <a:latin typeface="Times New Roman" panose="02020603050405020304" pitchFamily="18" charset="0"/>
                          <a:cs typeface="Times New Roman" panose="02020603050405020304" pitchFamily="18" charset="0"/>
                        </a:rPr>
                        <a:t>Handwritten</a:t>
                      </a:r>
                    </a:p>
                  </a:txBody>
                  <a:tcPr/>
                </a:tc>
                <a:tc>
                  <a:txBody>
                    <a:bodyPr/>
                    <a:lstStyle/>
                    <a:p>
                      <a:r>
                        <a:rPr lang="en-US" sz="3200" dirty="0" err="1">
                          <a:solidFill>
                            <a:srgbClr val="00B050"/>
                          </a:solidFill>
                          <a:latin typeface="SutonnyMJ" pitchFamily="2" charset="0"/>
                        </a:rPr>
                        <a:t>nv‡Zi</a:t>
                      </a:r>
                      <a:r>
                        <a:rPr lang="en-US" sz="3200" dirty="0">
                          <a:solidFill>
                            <a:srgbClr val="00B050"/>
                          </a:solidFill>
                          <a:latin typeface="SutonnyMJ" pitchFamily="2" charset="0"/>
                        </a:rPr>
                        <a:t> †</a:t>
                      </a:r>
                      <a:r>
                        <a:rPr lang="en-US" sz="3200" dirty="0" err="1">
                          <a:solidFill>
                            <a:srgbClr val="00B050"/>
                          </a:solidFill>
                          <a:latin typeface="SutonnyMJ" pitchFamily="2" charset="0"/>
                        </a:rPr>
                        <a:t>jLv</a:t>
                      </a:r>
                      <a:endParaRPr lang="en-US" sz="3200" dirty="0">
                        <a:solidFill>
                          <a:srgbClr val="00B050"/>
                        </a:solidFill>
                        <a:latin typeface="SutonnyMJ" pitchFamily="2" charset="0"/>
                      </a:endParaRPr>
                    </a:p>
                  </a:txBody>
                  <a:tcPr/>
                </a:tc>
                <a:extLst>
                  <a:ext uri="{0D108BD9-81ED-4DB2-BD59-A6C34878D82A}">
                    <a16:rowId xmlns:a16="http://schemas.microsoft.com/office/drawing/2014/main" val="4041598767"/>
                  </a:ext>
                </a:extLst>
              </a:tr>
              <a:tr h="553962">
                <a:tc>
                  <a:txBody>
                    <a:bodyPr/>
                    <a:lstStyle/>
                    <a:p>
                      <a:r>
                        <a:rPr lang="en-US" sz="3200" dirty="0">
                          <a:solidFill>
                            <a:srgbClr val="00B0F0"/>
                          </a:solidFill>
                          <a:latin typeface="Times New Roman" panose="02020603050405020304" pitchFamily="18" charset="0"/>
                          <a:cs typeface="Times New Roman" panose="02020603050405020304" pitchFamily="18" charset="0"/>
                        </a:rPr>
                        <a:t>Documentary</a:t>
                      </a:r>
                    </a:p>
                  </a:txBody>
                  <a:tcPr>
                    <a:solidFill>
                      <a:schemeClr val="accent2">
                        <a:lumMod val="20000"/>
                        <a:lumOff val="80000"/>
                      </a:schemeClr>
                    </a:solidFill>
                  </a:tcPr>
                </a:tc>
                <a:tc>
                  <a:txBody>
                    <a:bodyPr/>
                    <a:lstStyle/>
                    <a:p>
                      <a:r>
                        <a:rPr lang="en-US" sz="3200" dirty="0" err="1">
                          <a:solidFill>
                            <a:srgbClr val="00B0F0"/>
                          </a:solidFill>
                          <a:latin typeface="SutonnyMJ" pitchFamily="2" charset="0"/>
                        </a:rPr>
                        <a:t>cÖvgvY¨wPÎ</a:t>
                      </a:r>
                      <a:endParaRPr lang="en-US" sz="3200" dirty="0">
                        <a:solidFill>
                          <a:srgbClr val="00B0F0"/>
                        </a:solidFill>
                        <a:latin typeface="SutonnyMJ" pitchFamily="2" charset="0"/>
                      </a:endParaRPr>
                    </a:p>
                  </a:txBody>
                  <a:tcPr>
                    <a:solidFill>
                      <a:schemeClr val="accent2">
                        <a:lumMod val="20000"/>
                        <a:lumOff val="80000"/>
                      </a:schemeClr>
                    </a:solidFill>
                  </a:tcPr>
                </a:tc>
                <a:tc vMerge="1">
                  <a:txBody>
                    <a:bodyPr/>
                    <a:lstStyle/>
                    <a:p>
                      <a:endParaRPr lang="en-US" sz="3000" dirty="0">
                        <a:solidFill>
                          <a:srgbClr val="00B0F0"/>
                        </a:solidFill>
                      </a:endParaRPr>
                    </a:p>
                  </a:txBody>
                  <a:tcPr/>
                </a:tc>
                <a:tc>
                  <a:txBody>
                    <a:bodyPr/>
                    <a:lstStyle/>
                    <a:p>
                      <a:r>
                        <a:rPr lang="en-US" sz="3200" dirty="0">
                          <a:solidFill>
                            <a:srgbClr val="00B0F0"/>
                          </a:solidFill>
                          <a:latin typeface="Times New Roman" panose="02020603050405020304" pitchFamily="18" charset="0"/>
                          <a:cs typeface="Times New Roman" panose="02020603050405020304" pitchFamily="18" charset="0"/>
                        </a:rPr>
                        <a:t>Weapons</a:t>
                      </a:r>
                    </a:p>
                  </a:txBody>
                  <a:tcPr>
                    <a:solidFill>
                      <a:schemeClr val="accent2">
                        <a:lumMod val="20000"/>
                        <a:lumOff val="80000"/>
                      </a:schemeClr>
                    </a:solidFill>
                  </a:tcPr>
                </a:tc>
                <a:tc>
                  <a:txBody>
                    <a:bodyPr/>
                    <a:lstStyle/>
                    <a:p>
                      <a:r>
                        <a:rPr lang="en-US" sz="3200" dirty="0">
                          <a:solidFill>
                            <a:srgbClr val="00B0F0"/>
                          </a:solidFill>
                          <a:latin typeface="SutonnyMJ" pitchFamily="2" charset="0"/>
                        </a:rPr>
                        <a:t>A¯¿k¯¿</a:t>
                      </a:r>
                    </a:p>
                  </a:txBody>
                  <a:tcPr>
                    <a:solidFill>
                      <a:schemeClr val="accent2">
                        <a:lumMod val="20000"/>
                        <a:lumOff val="80000"/>
                      </a:schemeClr>
                    </a:solidFill>
                  </a:tcPr>
                </a:tc>
                <a:extLst>
                  <a:ext uri="{0D108BD9-81ED-4DB2-BD59-A6C34878D82A}">
                    <a16:rowId xmlns:a16="http://schemas.microsoft.com/office/drawing/2014/main" val="2515395017"/>
                  </a:ext>
                </a:extLst>
              </a:tr>
              <a:tr h="553962">
                <a:tc>
                  <a:txBody>
                    <a:bodyPr/>
                    <a:lstStyle/>
                    <a:p>
                      <a:r>
                        <a:rPr lang="en-US" sz="3200" dirty="0">
                          <a:solidFill>
                            <a:srgbClr val="7030A0"/>
                          </a:solidFill>
                          <a:latin typeface="Times New Roman" panose="02020603050405020304" pitchFamily="18" charset="0"/>
                          <a:cs typeface="Times New Roman" panose="02020603050405020304" pitchFamily="18" charset="0"/>
                        </a:rPr>
                        <a:t>Bravery</a:t>
                      </a:r>
                    </a:p>
                  </a:txBody>
                  <a:tcPr/>
                </a:tc>
                <a:tc>
                  <a:txBody>
                    <a:bodyPr/>
                    <a:lstStyle/>
                    <a:p>
                      <a:r>
                        <a:rPr lang="en-US" sz="3200" dirty="0" err="1">
                          <a:solidFill>
                            <a:srgbClr val="7030A0"/>
                          </a:solidFill>
                          <a:latin typeface="SutonnyMJ" pitchFamily="2" charset="0"/>
                        </a:rPr>
                        <a:t>exiZ</a:t>
                      </a:r>
                      <a:r>
                        <a:rPr lang="en-US" sz="3200" dirty="0">
                          <a:solidFill>
                            <a:srgbClr val="7030A0"/>
                          </a:solidFill>
                          <a:latin typeface="SutonnyMJ" pitchFamily="2" charset="0"/>
                        </a:rPr>
                        <a:t>¡/ </a:t>
                      </a:r>
                      <a:r>
                        <a:rPr lang="en-US" sz="3200" dirty="0" err="1">
                          <a:solidFill>
                            <a:srgbClr val="7030A0"/>
                          </a:solidFill>
                          <a:latin typeface="SutonnyMJ" pitchFamily="2" charset="0"/>
                        </a:rPr>
                        <a:t>mvnwmKZv</a:t>
                      </a:r>
                      <a:endParaRPr lang="en-US" sz="3200" dirty="0">
                        <a:solidFill>
                          <a:srgbClr val="7030A0"/>
                        </a:solidFill>
                        <a:latin typeface="SutonnyMJ" pitchFamily="2" charset="0"/>
                      </a:endParaRPr>
                    </a:p>
                  </a:txBody>
                  <a:tcPr/>
                </a:tc>
                <a:tc vMerge="1">
                  <a:txBody>
                    <a:bodyPr/>
                    <a:lstStyle/>
                    <a:p>
                      <a:endParaRPr lang="en-US" sz="3000" dirty="0">
                        <a:solidFill>
                          <a:srgbClr val="7030A0"/>
                        </a:solidFill>
                      </a:endParaRPr>
                    </a:p>
                  </a:txBody>
                  <a:tcPr/>
                </a:tc>
                <a:tc>
                  <a:txBody>
                    <a:bodyPr/>
                    <a:lstStyle/>
                    <a:p>
                      <a:r>
                        <a:rPr lang="en-US" sz="3200" dirty="0">
                          <a:solidFill>
                            <a:srgbClr val="7030A0"/>
                          </a:solidFill>
                          <a:latin typeface="Times New Roman" panose="02020603050405020304" pitchFamily="18" charset="0"/>
                          <a:cs typeface="Times New Roman" panose="02020603050405020304" pitchFamily="18" charset="0"/>
                        </a:rPr>
                        <a:t>Displayed</a:t>
                      </a:r>
                    </a:p>
                  </a:txBody>
                  <a:tcPr/>
                </a:tc>
                <a:tc>
                  <a:txBody>
                    <a:bodyPr/>
                    <a:lstStyle/>
                    <a:p>
                      <a:r>
                        <a:rPr lang="en-US" sz="3200" dirty="0" err="1">
                          <a:solidFill>
                            <a:srgbClr val="7030A0"/>
                          </a:solidFill>
                          <a:latin typeface="SutonnyMJ" pitchFamily="2" charset="0"/>
                        </a:rPr>
                        <a:t>cÖ`k©b</a:t>
                      </a:r>
                      <a:r>
                        <a:rPr lang="en-US" sz="3200" dirty="0">
                          <a:solidFill>
                            <a:srgbClr val="7030A0"/>
                          </a:solidFill>
                          <a:latin typeface="SutonnyMJ" pitchFamily="2" charset="0"/>
                        </a:rPr>
                        <a:t> Kiv </a:t>
                      </a:r>
                      <a:r>
                        <a:rPr lang="en-US" sz="3200" dirty="0" err="1">
                          <a:solidFill>
                            <a:srgbClr val="7030A0"/>
                          </a:solidFill>
                          <a:latin typeface="SutonnyMJ" pitchFamily="2" charset="0"/>
                        </a:rPr>
                        <a:t>n‡qwQj</a:t>
                      </a:r>
                      <a:endParaRPr lang="en-US" sz="3200" dirty="0">
                        <a:solidFill>
                          <a:srgbClr val="7030A0"/>
                        </a:solidFill>
                        <a:latin typeface="SutonnyMJ" pitchFamily="2" charset="0"/>
                      </a:endParaRPr>
                    </a:p>
                  </a:txBody>
                  <a:tcPr/>
                </a:tc>
                <a:extLst>
                  <a:ext uri="{0D108BD9-81ED-4DB2-BD59-A6C34878D82A}">
                    <a16:rowId xmlns:a16="http://schemas.microsoft.com/office/drawing/2014/main" val="3273528296"/>
                  </a:ext>
                </a:extLst>
              </a:tr>
              <a:tr h="553962">
                <a:tc>
                  <a:txBody>
                    <a:bodyPr/>
                    <a:lstStyle/>
                    <a:p>
                      <a:r>
                        <a:rPr lang="en-US" sz="3200" dirty="0">
                          <a:solidFill>
                            <a:srgbClr val="FF0000"/>
                          </a:solidFill>
                          <a:latin typeface="Times New Roman" panose="02020603050405020304" pitchFamily="18" charset="0"/>
                          <a:cs typeface="Times New Roman" panose="02020603050405020304" pitchFamily="18" charset="0"/>
                        </a:rPr>
                        <a:t>Freedom fighters</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SutonnyMJ" pitchFamily="2" charset="0"/>
                        </a:rPr>
                        <a:t>gyw³‡hv×v</a:t>
                      </a:r>
                    </a:p>
                  </a:txBody>
                  <a:tcPr>
                    <a:solidFill>
                      <a:schemeClr val="accent2">
                        <a:lumMod val="20000"/>
                        <a:lumOff val="80000"/>
                      </a:schemeClr>
                    </a:solidFill>
                  </a:tcPr>
                </a:tc>
                <a:tc vMerge="1">
                  <a:txBody>
                    <a:bodyPr/>
                    <a:lstStyle/>
                    <a:p>
                      <a:endParaRPr lang="en-US" sz="3000" dirty="0">
                        <a:solidFill>
                          <a:srgbClr val="FF0000"/>
                        </a:solidFill>
                      </a:endParaRPr>
                    </a:p>
                  </a:txBody>
                  <a:tcPr/>
                </a:tc>
                <a:tc>
                  <a:txBody>
                    <a:bodyPr/>
                    <a:lstStyle/>
                    <a:p>
                      <a:r>
                        <a:rPr lang="en-US" sz="3200" dirty="0">
                          <a:solidFill>
                            <a:srgbClr val="FF0000"/>
                          </a:solidFill>
                          <a:latin typeface="Times New Roman" panose="02020603050405020304" pitchFamily="18" charset="0"/>
                          <a:cs typeface="Times New Roman" panose="02020603050405020304" pitchFamily="18" charset="0"/>
                        </a:rPr>
                        <a:t>Memories</a:t>
                      </a:r>
                    </a:p>
                  </a:txBody>
                  <a:tcPr>
                    <a:solidFill>
                      <a:schemeClr val="accent2">
                        <a:lumMod val="20000"/>
                        <a:lumOff val="80000"/>
                      </a:schemeClr>
                    </a:solidFill>
                  </a:tcPr>
                </a:tc>
                <a:tc>
                  <a:txBody>
                    <a:bodyPr/>
                    <a:lstStyle/>
                    <a:p>
                      <a:r>
                        <a:rPr lang="en-US" sz="3200" dirty="0">
                          <a:solidFill>
                            <a:srgbClr val="FF0000"/>
                          </a:solidFill>
                          <a:latin typeface="SutonnyMJ" pitchFamily="2" charset="0"/>
                        </a:rPr>
                        <a:t>¯§„</a:t>
                      </a:r>
                      <a:r>
                        <a:rPr lang="en-US" sz="3200" dirty="0" err="1">
                          <a:solidFill>
                            <a:srgbClr val="FF0000"/>
                          </a:solidFill>
                          <a:latin typeface="SutonnyMJ" pitchFamily="2" charset="0"/>
                        </a:rPr>
                        <a:t>wZmg~n</a:t>
                      </a:r>
                      <a:endParaRPr lang="en-US" sz="3200" dirty="0">
                        <a:solidFill>
                          <a:srgbClr val="FF0000"/>
                        </a:solidFill>
                        <a:latin typeface="SutonnyMJ" pitchFamily="2" charset="0"/>
                      </a:endParaRPr>
                    </a:p>
                  </a:txBody>
                  <a:tcPr>
                    <a:solidFill>
                      <a:schemeClr val="accent2">
                        <a:lumMod val="20000"/>
                        <a:lumOff val="80000"/>
                      </a:schemeClr>
                    </a:solidFill>
                  </a:tcPr>
                </a:tc>
                <a:extLst>
                  <a:ext uri="{0D108BD9-81ED-4DB2-BD59-A6C34878D82A}">
                    <a16:rowId xmlns:a16="http://schemas.microsoft.com/office/drawing/2014/main" val="3341849603"/>
                  </a:ext>
                </a:extLst>
              </a:tr>
              <a:tr h="553962">
                <a:tc>
                  <a:txBody>
                    <a:bodyPr/>
                    <a:lstStyle/>
                    <a:p>
                      <a:r>
                        <a:rPr lang="en-US" sz="3200" dirty="0">
                          <a:solidFill>
                            <a:srgbClr val="00B050"/>
                          </a:solidFill>
                          <a:latin typeface="Times New Roman" panose="02020603050405020304" pitchFamily="18" charset="0"/>
                          <a:cs typeface="Times New Roman" panose="02020603050405020304" pitchFamily="18" charset="0"/>
                        </a:rPr>
                        <a:t>Liberation War</a:t>
                      </a:r>
                    </a:p>
                  </a:txBody>
                  <a:tcPr/>
                </a:tc>
                <a:tc>
                  <a:txBody>
                    <a:bodyPr/>
                    <a:lstStyle/>
                    <a:p>
                      <a:r>
                        <a:rPr lang="en-US" sz="3200" dirty="0">
                          <a:solidFill>
                            <a:srgbClr val="00B050"/>
                          </a:solidFill>
                          <a:latin typeface="SutonnyMJ" pitchFamily="2" charset="0"/>
                        </a:rPr>
                        <a:t>gyw³hy×</a:t>
                      </a:r>
                    </a:p>
                  </a:txBody>
                  <a:tcPr/>
                </a:tc>
                <a:tc vMerge="1">
                  <a:txBody>
                    <a:bodyPr/>
                    <a:lstStyle/>
                    <a:p>
                      <a:endParaRPr lang="en-US" sz="3000" dirty="0">
                        <a:solidFill>
                          <a:srgbClr val="00B050"/>
                        </a:solidFill>
                      </a:endParaRPr>
                    </a:p>
                  </a:txBody>
                  <a:tcPr/>
                </a:tc>
                <a:tc>
                  <a:txBody>
                    <a:bodyPr/>
                    <a:lstStyle/>
                    <a:p>
                      <a:r>
                        <a:rPr lang="en-US" sz="3200" dirty="0">
                          <a:solidFill>
                            <a:srgbClr val="00B050"/>
                          </a:solidFill>
                          <a:latin typeface="Times New Roman" panose="02020603050405020304" pitchFamily="18" charset="0"/>
                          <a:cs typeface="Times New Roman" panose="02020603050405020304" pitchFamily="18" charset="0"/>
                        </a:rPr>
                        <a:t>Belongings</a:t>
                      </a:r>
                    </a:p>
                  </a:txBody>
                  <a:tcPr/>
                </a:tc>
                <a:tc>
                  <a:txBody>
                    <a:bodyPr/>
                    <a:lstStyle/>
                    <a:p>
                      <a:r>
                        <a:rPr lang="en-US" sz="3200" dirty="0" err="1">
                          <a:solidFill>
                            <a:srgbClr val="00B050"/>
                          </a:solidFill>
                          <a:latin typeface="SutonnyMJ" pitchFamily="2" charset="0"/>
                        </a:rPr>
                        <a:t>wRwbmcÎ</a:t>
                      </a:r>
                      <a:endParaRPr lang="en-US" sz="3200" dirty="0">
                        <a:solidFill>
                          <a:srgbClr val="00B050"/>
                        </a:solidFill>
                        <a:latin typeface="SutonnyMJ" pitchFamily="2" charset="0"/>
                      </a:endParaRPr>
                    </a:p>
                  </a:txBody>
                  <a:tcPr/>
                </a:tc>
                <a:extLst>
                  <a:ext uri="{0D108BD9-81ED-4DB2-BD59-A6C34878D82A}">
                    <a16:rowId xmlns:a16="http://schemas.microsoft.com/office/drawing/2014/main" val="3107047617"/>
                  </a:ext>
                </a:extLst>
              </a:tr>
              <a:tr h="553962">
                <a:tc>
                  <a:txBody>
                    <a:bodyPr/>
                    <a:lstStyle/>
                    <a:p>
                      <a:r>
                        <a:rPr lang="en-US" sz="3200" dirty="0">
                          <a:solidFill>
                            <a:srgbClr val="00B0F0"/>
                          </a:solidFill>
                          <a:latin typeface="Times New Roman" panose="02020603050405020304" pitchFamily="18" charset="0"/>
                          <a:cs typeface="Times New Roman" panose="02020603050405020304" pitchFamily="18" charset="0"/>
                        </a:rPr>
                        <a:t>Patriotism</a:t>
                      </a:r>
                    </a:p>
                  </a:txBody>
                  <a:tcPr>
                    <a:solidFill>
                      <a:schemeClr val="accent2">
                        <a:lumMod val="20000"/>
                        <a:lumOff val="80000"/>
                      </a:schemeClr>
                    </a:solidFill>
                  </a:tcPr>
                </a:tc>
                <a:tc>
                  <a:txBody>
                    <a:bodyPr/>
                    <a:lstStyle/>
                    <a:p>
                      <a:r>
                        <a:rPr lang="en-US" sz="3200" dirty="0">
                          <a:solidFill>
                            <a:srgbClr val="00B0F0"/>
                          </a:solidFill>
                          <a:latin typeface="SutonnyMJ" pitchFamily="2" charset="0"/>
                        </a:rPr>
                        <a:t>‡`</a:t>
                      </a:r>
                      <a:r>
                        <a:rPr lang="en-US" sz="3200" dirty="0" err="1">
                          <a:solidFill>
                            <a:srgbClr val="00B0F0"/>
                          </a:solidFill>
                          <a:latin typeface="SutonnyMJ" pitchFamily="2" charset="0"/>
                        </a:rPr>
                        <a:t>k‡cÖg</a:t>
                      </a:r>
                      <a:endParaRPr lang="en-US" sz="3200" dirty="0">
                        <a:solidFill>
                          <a:srgbClr val="00B0F0"/>
                        </a:solidFill>
                        <a:latin typeface="SutonnyMJ" pitchFamily="2" charset="0"/>
                      </a:endParaRPr>
                    </a:p>
                  </a:txBody>
                  <a:tcPr>
                    <a:solidFill>
                      <a:schemeClr val="accent2">
                        <a:lumMod val="20000"/>
                        <a:lumOff val="80000"/>
                      </a:schemeClr>
                    </a:solidFill>
                  </a:tcPr>
                </a:tc>
                <a:tc vMerge="1">
                  <a:txBody>
                    <a:bodyPr/>
                    <a:lstStyle/>
                    <a:p>
                      <a:endParaRPr lang="en-US" sz="3000" dirty="0">
                        <a:solidFill>
                          <a:srgbClr val="00B0F0"/>
                        </a:solidFill>
                      </a:endParaRPr>
                    </a:p>
                  </a:txBody>
                  <a:tcPr/>
                </a:tc>
                <a:tc>
                  <a:txBody>
                    <a:bodyPr/>
                    <a:lstStyle/>
                    <a:p>
                      <a:r>
                        <a:rPr lang="en-US" sz="3200" dirty="0">
                          <a:solidFill>
                            <a:srgbClr val="00B0F0"/>
                          </a:solidFill>
                          <a:latin typeface="Times New Roman" panose="02020603050405020304" pitchFamily="18" charset="0"/>
                          <a:cs typeface="Times New Roman" panose="02020603050405020304" pitchFamily="18" charset="0"/>
                        </a:rPr>
                        <a:t>Curious</a:t>
                      </a:r>
                    </a:p>
                  </a:txBody>
                  <a:tcPr>
                    <a:solidFill>
                      <a:schemeClr val="accent2">
                        <a:lumMod val="20000"/>
                        <a:lumOff val="80000"/>
                      </a:schemeClr>
                    </a:solidFill>
                  </a:tcPr>
                </a:tc>
                <a:tc>
                  <a:txBody>
                    <a:bodyPr/>
                    <a:lstStyle/>
                    <a:p>
                      <a:r>
                        <a:rPr lang="en-US" sz="3200" dirty="0">
                          <a:solidFill>
                            <a:srgbClr val="00B0F0"/>
                          </a:solidFill>
                          <a:latin typeface="SutonnyMJ" pitchFamily="2" charset="0"/>
                        </a:rPr>
                        <a:t>‡</a:t>
                      </a:r>
                      <a:r>
                        <a:rPr lang="en-US" sz="3200" dirty="0" err="1">
                          <a:solidFill>
                            <a:srgbClr val="00B0F0"/>
                          </a:solidFill>
                          <a:latin typeface="SutonnyMJ" pitchFamily="2" charset="0"/>
                        </a:rPr>
                        <a:t>KŠZznjx</a:t>
                      </a:r>
                      <a:endParaRPr lang="en-US" sz="3200" dirty="0">
                        <a:solidFill>
                          <a:srgbClr val="00B0F0"/>
                        </a:solidFill>
                        <a:latin typeface="SutonnyMJ" pitchFamily="2" charset="0"/>
                      </a:endParaRPr>
                    </a:p>
                  </a:txBody>
                  <a:tcPr>
                    <a:solidFill>
                      <a:schemeClr val="accent2">
                        <a:lumMod val="20000"/>
                        <a:lumOff val="80000"/>
                      </a:schemeClr>
                    </a:solidFill>
                  </a:tcPr>
                </a:tc>
                <a:extLst>
                  <a:ext uri="{0D108BD9-81ED-4DB2-BD59-A6C34878D82A}">
                    <a16:rowId xmlns:a16="http://schemas.microsoft.com/office/drawing/2014/main" val="2089612620"/>
                  </a:ext>
                </a:extLst>
              </a:tr>
              <a:tr h="553962">
                <a:tc>
                  <a:txBody>
                    <a:bodyPr/>
                    <a:lstStyle/>
                    <a:p>
                      <a:r>
                        <a:rPr lang="en-US" sz="3200" dirty="0">
                          <a:solidFill>
                            <a:srgbClr val="002060"/>
                          </a:solidFill>
                          <a:latin typeface="Times New Roman" panose="02020603050405020304" pitchFamily="18" charset="0"/>
                          <a:cs typeface="Times New Roman" panose="02020603050405020304" pitchFamily="18" charset="0"/>
                        </a:rPr>
                        <a:t>Sacrifice</a:t>
                      </a:r>
                    </a:p>
                  </a:txBody>
                  <a:tcPr/>
                </a:tc>
                <a:tc>
                  <a:txBody>
                    <a:bodyPr/>
                    <a:lstStyle/>
                    <a:p>
                      <a:r>
                        <a:rPr lang="en-US" sz="3200" dirty="0" err="1">
                          <a:solidFill>
                            <a:srgbClr val="002060"/>
                          </a:solidFill>
                          <a:latin typeface="SutonnyMJ" pitchFamily="2" charset="0"/>
                        </a:rPr>
                        <a:t>AvZ¥Z¨vM</a:t>
                      </a:r>
                      <a:endParaRPr lang="en-US" sz="3200" dirty="0">
                        <a:solidFill>
                          <a:srgbClr val="002060"/>
                        </a:solidFill>
                        <a:latin typeface="SutonnyMJ" pitchFamily="2" charset="0"/>
                      </a:endParaRPr>
                    </a:p>
                  </a:txBody>
                  <a:tcPr/>
                </a:tc>
                <a:tc vMerge="1">
                  <a:txBody>
                    <a:bodyPr/>
                    <a:lstStyle/>
                    <a:p>
                      <a:endParaRPr lang="en-US" sz="3000" dirty="0">
                        <a:solidFill>
                          <a:srgbClr val="002060"/>
                        </a:solidFill>
                      </a:endParaRPr>
                    </a:p>
                  </a:txBody>
                  <a:tcPr/>
                </a:tc>
                <a:tc>
                  <a:txBody>
                    <a:bodyPr/>
                    <a:lstStyle/>
                    <a:p>
                      <a:r>
                        <a:rPr lang="en-US" sz="3200" dirty="0">
                          <a:solidFill>
                            <a:srgbClr val="002060"/>
                          </a:solidFill>
                          <a:latin typeface="Times New Roman" panose="02020603050405020304" pitchFamily="18" charset="0"/>
                          <a:cs typeface="Times New Roman" panose="02020603050405020304" pitchFamily="18" charset="0"/>
                        </a:rPr>
                        <a:t>Support</a:t>
                      </a:r>
                    </a:p>
                  </a:txBody>
                  <a:tcPr/>
                </a:tc>
                <a:tc>
                  <a:txBody>
                    <a:bodyPr/>
                    <a:lstStyle/>
                    <a:p>
                      <a:r>
                        <a:rPr lang="en-US" sz="3200" dirty="0" err="1">
                          <a:solidFill>
                            <a:srgbClr val="002060"/>
                          </a:solidFill>
                          <a:latin typeface="SutonnyMJ" pitchFamily="2" charset="0"/>
                        </a:rPr>
                        <a:t>mg_©b</a:t>
                      </a:r>
                      <a:endParaRPr lang="en-US" sz="3200" dirty="0">
                        <a:solidFill>
                          <a:srgbClr val="002060"/>
                        </a:solidFill>
                        <a:latin typeface="SutonnyMJ" pitchFamily="2" charset="0"/>
                      </a:endParaRPr>
                    </a:p>
                  </a:txBody>
                  <a:tcPr/>
                </a:tc>
                <a:extLst>
                  <a:ext uri="{0D108BD9-81ED-4DB2-BD59-A6C34878D82A}">
                    <a16:rowId xmlns:a16="http://schemas.microsoft.com/office/drawing/2014/main" val="1262105459"/>
                  </a:ext>
                </a:extLst>
              </a:tr>
              <a:tr h="553962">
                <a:tc>
                  <a:txBody>
                    <a:bodyPr/>
                    <a:lstStyle/>
                    <a:p>
                      <a:r>
                        <a:rPr lang="en-US" sz="3200" dirty="0">
                          <a:solidFill>
                            <a:srgbClr val="7030A0"/>
                          </a:solidFill>
                          <a:latin typeface="Times New Roman" panose="02020603050405020304" pitchFamily="18" charset="0"/>
                          <a:cs typeface="Times New Roman" panose="02020603050405020304" pitchFamily="18" charset="0"/>
                        </a:rPr>
                        <a:t>Inspired</a:t>
                      </a:r>
                    </a:p>
                  </a:txBody>
                  <a:tcPr>
                    <a:solidFill>
                      <a:schemeClr val="accent2">
                        <a:lumMod val="20000"/>
                        <a:lumOff val="80000"/>
                      </a:schemeClr>
                    </a:solidFill>
                  </a:tcPr>
                </a:tc>
                <a:tc>
                  <a:txBody>
                    <a:bodyPr/>
                    <a:lstStyle/>
                    <a:p>
                      <a:r>
                        <a:rPr lang="en-US" sz="3200" dirty="0" err="1">
                          <a:solidFill>
                            <a:srgbClr val="7030A0"/>
                          </a:solidFill>
                          <a:latin typeface="SutonnyMJ" pitchFamily="2" charset="0"/>
                        </a:rPr>
                        <a:t>AbycÖvwYZ</a:t>
                      </a:r>
                      <a:r>
                        <a:rPr lang="en-US" sz="3200" dirty="0">
                          <a:solidFill>
                            <a:srgbClr val="7030A0"/>
                          </a:solidFill>
                          <a:latin typeface="SutonnyMJ" pitchFamily="2" charset="0"/>
                        </a:rPr>
                        <a:t> </a:t>
                      </a:r>
                      <a:r>
                        <a:rPr lang="en-US" sz="3200" dirty="0" err="1">
                          <a:solidFill>
                            <a:srgbClr val="7030A0"/>
                          </a:solidFill>
                          <a:latin typeface="SutonnyMJ" pitchFamily="2" charset="0"/>
                        </a:rPr>
                        <a:t>K‡iwQj</a:t>
                      </a:r>
                      <a:endParaRPr lang="en-US" sz="3200" dirty="0">
                        <a:solidFill>
                          <a:srgbClr val="7030A0"/>
                        </a:solidFill>
                        <a:latin typeface="SutonnyMJ" pitchFamily="2" charset="0"/>
                      </a:endParaRPr>
                    </a:p>
                  </a:txBody>
                  <a:tcPr>
                    <a:solidFill>
                      <a:schemeClr val="accent2">
                        <a:lumMod val="20000"/>
                        <a:lumOff val="80000"/>
                      </a:schemeClr>
                    </a:solidFill>
                  </a:tcPr>
                </a:tc>
                <a:tc vMerge="1">
                  <a:txBody>
                    <a:bodyPr/>
                    <a:lstStyle/>
                    <a:p>
                      <a:endParaRPr lang="en-US" sz="3000" dirty="0">
                        <a:solidFill>
                          <a:srgbClr val="7030A0"/>
                        </a:solidFill>
                      </a:endParaRPr>
                    </a:p>
                  </a:txBody>
                  <a:tcPr/>
                </a:tc>
                <a:tc>
                  <a:txBody>
                    <a:bodyPr/>
                    <a:lstStyle/>
                    <a:p>
                      <a:r>
                        <a:rPr lang="en-US" sz="3200" dirty="0">
                          <a:solidFill>
                            <a:srgbClr val="7030A0"/>
                          </a:solidFill>
                          <a:latin typeface="Times New Roman" panose="02020603050405020304" pitchFamily="18" charset="0"/>
                          <a:cs typeface="Times New Roman" panose="02020603050405020304" pitchFamily="18" charset="0"/>
                        </a:rPr>
                        <a:t>Experience</a:t>
                      </a:r>
                    </a:p>
                  </a:txBody>
                  <a:tcPr>
                    <a:solidFill>
                      <a:schemeClr val="accent2">
                        <a:lumMod val="20000"/>
                        <a:lumOff val="80000"/>
                      </a:schemeClr>
                    </a:solidFill>
                  </a:tcPr>
                </a:tc>
                <a:tc>
                  <a:txBody>
                    <a:bodyPr/>
                    <a:lstStyle/>
                    <a:p>
                      <a:r>
                        <a:rPr lang="en-US" sz="3200" dirty="0" err="1">
                          <a:solidFill>
                            <a:srgbClr val="7030A0"/>
                          </a:solidFill>
                          <a:latin typeface="SutonnyMJ" pitchFamily="2" charset="0"/>
                        </a:rPr>
                        <a:t>AwfÁZv</a:t>
                      </a:r>
                      <a:endParaRPr lang="en-US" sz="3200" dirty="0">
                        <a:solidFill>
                          <a:srgbClr val="7030A0"/>
                        </a:solidFill>
                        <a:latin typeface="SutonnyMJ" pitchFamily="2" charset="0"/>
                      </a:endParaRPr>
                    </a:p>
                  </a:txBody>
                  <a:tcPr>
                    <a:solidFill>
                      <a:schemeClr val="accent2">
                        <a:lumMod val="20000"/>
                        <a:lumOff val="80000"/>
                      </a:schemeClr>
                    </a:solidFill>
                  </a:tcPr>
                </a:tc>
                <a:extLst>
                  <a:ext uri="{0D108BD9-81ED-4DB2-BD59-A6C34878D82A}">
                    <a16:rowId xmlns:a16="http://schemas.microsoft.com/office/drawing/2014/main" val="1984551093"/>
                  </a:ext>
                </a:extLst>
              </a:tr>
            </a:tbl>
          </a:graphicData>
        </a:graphic>
      </p:graphicFrame>
    </p:spTree>
    <p:extLst>
      <p:ext uri="{BB962C8B-B14F-4D97-AF65-F5344CB8AC3E}">
        <p14:creationId xmlns:p14="http://schemas.microsoft.com/office/powerpoint/2010/main" val="125131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D10A56-9B87-67F7-B50F-518618FE8425}"/>
              </a:ext>
            </a:extLst>
          </p:cNvPr>
          <p:cNvSpPr txBox="1"/>
          <p:nvPr/>
        </p:nvSpPr>
        <p:spPr>
          <a:xfrm>
            <a:off x="419100" y="4463142"/>
            <a:ext cx="11527971" cy="1938992"/>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6000" dirty="0">
                <a:latin typeface="Times New Roman" panose="02020603050405020304" pitchFamily="18" charset="0"/>
                <a:cs typeface="Times New Roman" panose="02020603050405020304" pitchFamily="18" charset="0"/>
              </a:rPr>
              <a:t>Mr. Kamal guided them to see the different corners of the museum.</a:t>
            </a:r>
          </a:p>
        </p:txBody>
      </p:sp>
      <p:pic>
        <p:nvPicPr>
          <p:cNvPr id="5" name="Picture 4">
            <a:extLst>
              <a:ext uri="{FF2B5EF4-FFF2-40B4-BE49-F238E27FC236}">
                <a16:creationId xmlns:a16="http://schemas.microsoft.com/office/drawing/2014/main" id="{C6564AD7-777D-D974-4FEB-FADFEA102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217" y="433812"/>
            <a:ext cx="2937783" cy="3922091"/>
          </a:xfrm>
          <a:prstGeom prst="rect">
            <a:avLst/>
          </a:prstGeom>
        </p:spPr>
      </p:pic>
    </p:spTree>
    <p:extLst>
      <p:ext uri="{BB962C8B-B14F-4D97-AF65-F5344CB8AC3E}">
        <p14:creationId xmlns:p14="http://schemas.microsoft.com/office/powerpoint/2010/main" val="379068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wd">
                                    <p:tmAbs val="500"/>
                                  </p:iterate>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D1254-F0DE-6AD2-10A6-4C985B6BB852}"/>
              </a:ext>
            </a:extLst>
          </p:cNvPr>
          <p:cNvSpPr txBox="1"/>
          <p:nvPr/>
        </p:nvSpPr>
        <p:spPr>
          <a:xfrm>
            <a:off x="440871" y="2916045"/>
            <a:ext cx="11310257" cy="335476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5300" dirty="0">
                <a:latin typeface="Times New Roman" panose="02020603050405020304" pitchFamily="18" charset="0"/>
                <a:cs typeface="Times New Roman" panose="02020603050405020304" pitchFamily="18" charset="0"/>
              </a:rPr>
              <a:t>First, they watched a short documentary. It showed the bravery of the freedom fighters during the Liberation War. Their patriotism and sacrifice inspired them. </a:t>
            </a:r>
          </a:p>
        </p:txBody>
      </p:sp>
      <p:pic>
        <p:nvPicPr>
          <p:cNvPr id="5" name="Picture 4">
            <a:extLst>
              <a:ext uri="{FF2B5EF4-FFF2-40B4-BE49-F238E27FC236}">
                <a16:creationId xmlns:a16="http://schemas.microsoft.com/office/drawing/2014/main" id="{9658CAA4-BC48-5AB3-A02F-35199D0A7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229" y="295955"/>
            <a:ext cx="3385457" cy="2258073"/>
          </a:xfrm>
          <a:prstGeom prst="rect">
            <a:avLst/>
          </a:prstGeom>
        </p:spPr>
      </p:pic>
      <p:pic>
        <p:nvPicPr>
          <p:cNvPr id="7" name="Picture 6">
            <a:extLst>
              <a:ext uri="{FF2B5EF4-FFF2-40B4-BE49-F238E27FC236}">
                <a16:creationId xmlns:a16="http://schemas.microsoft.com/office/drawing/2014/main" id="{B5F667EC-8B77-8D51-FDA4-1936EA4DF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819" y="293943"/>
            <a:ext cx="4022952" cy="2260085"/>
          </a:xfrm>
          <a:prstGeom prst="rect">
            <a:avLst/>
          </a:prstGeom>
        </p:spPr>
      </p:pic>
    </p:spTree>
    <p:extLst>
      <p:ext uri="{BB962C8B-B14F-4D97-AF65-F5344CB8AC3E}">
        <p14:creationId xmlns:p14="http://schemas.microsoft.com/office/powerpoint/2010/main" val="427444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38918-EF6A-57E0-DAD6-236C8321A518}"/>
              </a:ext>
            </a:extLst>
          </p:cNvPr>
          <p:cNvSpPr txBox="1"/>
          <p:nvPr/>
        </p:nvSpPr>
        <p:spPr>
          <a:xfrm>
            <a:off x="419100" y="3546421"/>
            <a:ext cx="11353800" cy="292387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4600" dirty="0">
                <a:latin typeface="Times New Roman" panose="02020603050405020304" pitchFamily="18" charset="0"/>
                <a:cs typeface="Times New Roman" panose="02020603050405020304" pitchFamily="18" charset="0"/>
              </a:rPr>
              <a:t>Around half past ten, they started visiting different galleried. Old photographs of war, handwriting letters and </a:t>
            </a:r>
            <a:r>
              <a:rPr lang="en-US" sz="4600" dirty="0" err="1">
                <a:latin typeface="Times New Roman" panose="02020603050405020304" pitchFamily="18" charset="0"/>
                <a:cs typeface="Times New Roman" panose="02020603050405020304" pitchFamily="18" charset="0"/>
              </a:rPr>
              <a:t>thier</a:t>
            </a:r>
            <a:r>
              <a:rPr lang="en-US" sz="4600" dirty="0">
                <a:latin typeface="Times New Roman" panose="02020603050405020304" pitchFamily="18" charset="0"/>
                <a:cs typeface="Times New Roman" panose="02020603050405020304" pitchFamily="18" charset="0"/>
              </a:rPr>
              <a:t> weapons were displayed. They carry the memories of the war. </a:t>
            </a:r>
          </a:p>
        </p:txBody>
      </p:sp>
      <p:pic>
        <p:nvPicPr>
          <p:cNvPr id="8" name="Picture 7">
            <a:extLst>
              <a:ext uri="{FF2B5EF4-FFF2-40B4-BE49-F238E27FC236}">
                <a16:creationId xmlns:a16="http://schemas.microsoft.com/office/drawing/2014/main" id="{B3179878-E89A-BFA0-703B-AFBECE765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620789"/>
            <a:ext cx="3006239" cy="1690790"/>
          </a:xfrm>
          <a:prstGeom prst="rect">
            <a:avLst/>
          </a:prstGeom>
        </p:spPr>
      </p:pic>
      <p:pic>
        <p:nvPicPr>
          <p:cNvPr id="10" name="Picture 9">
            <a:extLst>
              <a:ext uri="{FF2B5EF4-FFF2-40B4-BE49-F238E27FC236}">
                <a16:creationId xmlns:a16="http://schemas.microsoft.com/office/drawing/2014/main" id="{F274CA91-F9C2-EA55-E043-EB9AFB4E7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712" y="1620789"/>
            <a:ext cx="2540805" cy="1690790"/>
          </a:xfrm>
          <a:prstGeom prst="rect">
            <a:avLst/>
          </a:prstGeom>
        </p:spPr>
      </p:pic>
      <p:pic>
        <p:nvPicPr>
          <p:cNvPr id="12" name="Picture 11">
            <a:extLst>
              <a:ext uri="{FF2B5EF4-FFF2-40B4-BE49-F238E27FC236}">
                <a16:creationId xmlns:a16="http://schemas.microsoft.com/office/drawing/2014/main" id="{11B35502-080A-5B25-69FC-CE044DC3B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21736"/>
            <a:ext cx="1404257" cy="1404257"/>
          </a:xfrm>
          <a:prstGeom prst="rect">
            <a:avLst/>
          </a:prstGeom>
        </p:spPr>
      </p:pic>
      <p:pic>
        <p:nvPicPr>
          <p:cNvPr id="14" name="Picture 13">
            <a:extLst>
              <a:ext uri="{FF2B5EF4-FFF2-40B4-BE49-F238E27FC236}">
                <a16:creationId xmlns:a16="http://schemas.microsoft.com/office/drawing/2014/main" id="{C6E36A45-1781-6585-A1E0-3841DC7A3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6490" y="1620789"/>
            <a:ext cx="2540805" cy="1734893"/>
          </a:xfrm>
          <a:prstGeom prst="rect">
            <a:avLst/>
          </a:prstGeom>
        </p:spPr>
      </p:pic>
      <p:pic>
        <p:nvPicPr>
          <p:cNvPr id="16" name="Picture 15">
            <a:extLst>
              <a:ext uri="{FF2B5EF4-FFF2-40B4-BE49-F238E27FC236}">
                <a16:creationId xmlns:a16="http://schemas.microsoft.com/office/drawing/2014/main" id="{280FDDD7-939A-CD8A-2FD2-26C577359B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1741" y="1564310"/>
            <a:ext cx="2741159" cy="1847850"/>
          </a:xfrm>
          <a:prstGeom prst="rect">
            <a:avLst/>
          </a:prstGeom>
        </p:spPr>
      </p:pic>
    </p:spTree>
    <p:extLst>
      <p:ext uri="{BB962C8B-B14F-4D97-AF65-F5344CB8AC3E}">
        <p14:creationId xmlns:p14="http://schemas.microsoft.com/office/powerpoint/2010/main" val="4048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500"/>
                                  </p:iterate>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B696B5-403A-79E9-F173-7144DEE97260}"/>
              </a:ext>
            </a:extLst>
          </p:cNvPr>
          <p:cNvSpPr txBox="1"/>
          <p:nvPr/>
        </p:nvSpPr>
        <p:spPr>
          <a:xfrm>
            <a:off x="489857" y="2837189"/>
            <a:ext cx="11212285" cy="3631763"/>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4600" dirty="0">
                <a:latin typeface="Times New Roman" panose="02020603050405020304" pitchFamily="18" charset="0"/>
                <a:cs typeface="Times New Roman" panose="02020603050405020304" pitchFamily="18" charset="0"/>
              </a:rPr>
              <a:t>They saw the personal belongings of the war heroes. They display of the galleries made them curious to learn more about the Liberation War.  Finally, they thanked their guide for his support.</a:t>
            </a:r>
          </a:p>
        </p:txBody>
      </p:sp>
      <p:pic>
        <p:nvPicPr>
          <p:cNvPr id="5" name="Picture 4">
            <a:extLst>
              <a:ext uri="{FF2B5EF4-FFF2-40B4-BE49-F238E27FC236}">
                <a16:creationId xmlns:a16="http://schemas.microsoft.com/office/drawing/2014/main" id="{E07C459F-D06C-C059-DDE7-78A122B95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342" y="389047"/>
            <a:ext cx="3472226" cy="2310609"/>
          </a:xfrm>
          <a:prstGeom prst="rect">
            <a:avLst/>
          </a:prstGeom>
        </p:spPr>
      </p:pic>
    </p:spTree>
    <p:extLst>
      <p:ext uri="{BB962C8B-B14F-4D97-AF65-F5344CB8AC3E}">
        <p14:creationId xmlns:p14="http://schemas.microsoft.com/office/powerpoint/2010/main" val="402643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wd">
                                    <p:tmAbs val="50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3E5397-3800-D8EF-DEE7-920213B33BBF}"/>
              </a:ext>
            </a:extLst>
          </p:cNvPr>
          <p:cNvSpPr txBox="1"/>
          <p:nvPr/>
        </p:nvSpPr>
        <p:spPr>
          <a:xfrm>
            <a:off x="381000" y="2890156"/>
            <a:ext cx="11429999" cy="3631763"/>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4600" dirty="0">
                <a:latin typeface="Times New Roman" panose="02020603050405020304" pitchFamily="18" charset="0"/>
                <a:cs typeface="Times New Roman" panose="02020603050405020304" pitchFamily="18" charset="0"/>
              </a:rPr>
              <a:t>They left the museum at 12:30 p.m. and returned to school at 1:30 p.m. They shared their feelings and experiences with their families. It was really a memorable trip for them.</a:t>
            </a:r>
          </a:p>
        </p:txBody>
      </p:sp>
      <p:pic>
        <p:nvPicPr>
          <p:cNvPr id="5" name="Picture 4">
            <a:extLst>
              <a:ext uri="{FF2B5EF4-FFF2-40B4-BE49-F238E27FC236}">
                <a16:creationId xmlns:a16="http://schemas.microsoft.com/office/drawing/2014/main" id="{D262701A-E34F-2CB3-389D-9D75713D7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12362"/>
            <a:ext cx="2446525" cy="1834894"/>
          </a:xfrm>
          <a:prstGeom prst="rect">
            <a:avLst/>
          </a:prstGeom>
        </p:spPr>
      </p:pic>
      <p:pic>
        <p:nvPicPr>
          <p:cNvPr id="7" name="Picture 6">
            <a:extLst>
              <a:ext uri="{FF2B5EF4-FFF2-40B4-BE49-F238E27FC236}">
                <a16:creationId xmlns:a16="http://schemas.microsoft.com/office/drawing/2014/main" id="{1C957AE7-12D1-9D60-ECF4-B094AF6E7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570" y="505531"/>
            <a:ext cx="2838414" cy="2128811"/>
          </a:xfrm>
          <a:prstGeom prst="rect">
            <a:avLst/>
          </a:prstGeom>
        </p:spPr>
      </p:pic>
      <p:pic>
        <p:nvPicPr>
          <p:cNvPr id="9" name="Picture 8">
            <a:extLst>
              <a:ext uri="{FF2B5EF4-FFF2-40B4-BE49-F238E27FC236}">
                <a16:creationId xmlns:a16="http://schemas.microsoft.com/office/drawing/2014/main" id="{D5FC88F5-7CD7-5D2D-F6F3-6ACBB0EC00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2237" y="575581"/>
            <a:ext cx="2143125" cy="2143125"/>
          </a:xfrm>
          <a:prstGeom prst="rect">
            <a:avLst/>
          </a:prstGeom>
        </p:spPr>
      </p:pic>
      <p:pic>
        <p:nvPicPr>
          <p:cNvPr id="11" name="Picture 10">
            <a:extLst>
              <a:ext uri="{FF2B5EF4-FFF2-40B4-BE49-F238E27FC236}">
                <a16:creationId xmlns:a16="http://schemas.microsoft.com/office/drawing/2014/main" id="{72C3CF4B-F21D-D444-53A8-0239B071D1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6572" y="491218"/>
            <a:ext cx="2861181" cy="2143124"/>
          </a:xfrm>
          <a:prstGeom prst="rect">
            <a:avLst/>
          </a:prstGeom>
        </p:spPr>
      </p:pic>
    </p:spTree>
    <p:extLst>
      <p:ext uri="{BB962C8B-B14F-4D97-AF65-F5344CB8AC3E}">
        <p14:creationId xmlns:p14="http://schemas.microsoft.com/office/powerpoint/2010/main" val="306417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wd">
                                    <p:tmAbs val="500"/>
                                  </p:iterate>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E4E6C0-A409-32FA-6D5D-34D79362652D}"/>
              </a:ext>
            </a:extLst>
          </p:cNvPr>
          <p:cNvSpPr txBox="1"/>
          <p:nvPr/>
        </p:nvSpPr>
        <p:spPr>
          <a:xfrm>
            <a:off x="1698171" y="315686"/>
            <a:ext cx="8556172" cy="769441"/>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dirty="0">
                <a:latin typeface="Times New Roman" panose="02020603050405020304" pitchFamily="18" charset="0"/>
                <a:cs typeface="Times New Roman" panose="02020603050405020304" pitchFamily="18" charset="0"/>
              </a:rPr>
              <a:t>Make Four Groups.</a:t>
            </a:r>
          </a:p>
        </p:txBody>
      </p:sp>
      <p:sp>
        <p:nvSpPr>
          <p:cNvPr id="6" name="Oval 5">
            <a:extLst>
              <a:ext uri="{FF2B5EF4-FFF2-40B4-BE49-F238E27FC236}">
                <a16:creationId xmlns:a16="http://schemas.microsoft.com/office/drawing/2014/main" id="{BD202CE3-8589-3BEC-7355-11745CC3A686}"/>
              </a:ext>
            </a:extLst>
          </p:cNvPr>
          <p:cNvSpPr/>
          <p:nvPr/>
        </p:nvSpPr>
        <p:spPr>
          <a:xfrm>
            <a:off x="1502228" y="1513115"/>
            <a:ext cx="3516085" cy="20356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a:latin typeface="Times New Roman" panose="02020603050405020304" pitchFamily="18" charset="0"/>
                <a:cs typeface="Times New Roman" panose="02020603050405020304" pitchFamily="18" charset="0"/>
              </a:rPr>
              <a:t>Group A</a:t>
            </a:r>
          </a:p>
        </p:txBody>
      </p:sp>
      <p:sp>
        <p:nvSpPr>
          <p:cNvPr id="7" name="Oval 6">
            <a:extLst>
              <a:ext uri="{FF2B5EF4-FFF2-40B4-BE49-F238E27FC236}">
                <a16:creationId xmlns:a16="http://schemas.microsoft.com/office/drawing/2014/main" id="{CDB12FCF-51F2-3DF6-19A4-CF28947ED4F9}"/>
              </a:ext>
            </a:extLst>
          </p:cNvPr>
          <p:cNvSpPr/>
          <p:nvPr/>
        </p:nvSpPr>
        <p:spPr>
          <a:xfrm>
            <a:off x="7543799" y="1513115"/>
            <a:ext cx="3298371" cy="20356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a:latin typeface="Times New Roman" panose="02020603050405020304" pitchFamily="18" charset="0"/>
                <a:cs typeface="Times New Roman" panose="02020603050405020304" pitchFamily="18" charset="0"/>
              </a:rPr>
              <a:t>Group B</a:t>
            </a:r>
          </a:p>
        </p:txBody>
      </p:sp>
      <p:sp>
        <p:nvSpPr>
          <p:cNvPr id="8" name="Oval 7">
            <a:extLst>
              <a:ext uri="{FF2B5EF4-FFF2-40B4-BE49-F238E27FC236}">
                <a16:creationId xmlns:a16="http://schemas.microsoft.com/office/drawing/2014/main" id="{2B7BF79A-8403-D423-7EC8-68AF96A0473F}"/>
              </a:ext>
            </a:extLst>
          </p:cNvPr>
          <p:cNvSpPr/>
          <p:nvPr/>
        </p:nvSpPr>
        <p:spPr>
          <a:xfrm>
            <a:off x="1502228" y="4136572"/>
            <a:ext cx="3668486" cy="20356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a:latin typeface="Times New Roman" panose="02020603050405020304" pitchFamily="18" charset="0"/>
                <a:cs typeface="Times New Roman" panose="02020603050405020304" pitchFamily="18" charset="0"/>
              </a:rPr>
              <a:t>Group C</a:t>
            </a:r>
          </a:p>
        </p:txBody>
      </p:sp>
      <p:sp>
        <p:nvSpPr>
          <p:cNvPr id="9" name="Oval 8">
            <a:extLst>
              <a:ext uri="{FF2B5EF4-FFF2-40B4-BE49-F238E27FC236}">
                <a16:creationId xmlns:a16="http://schemas.microsoft.com/office/drawing/2014/main" id="{5F751CED-C180-433E-28C7-9C8E81C03330}"/>
              </a:ext>
            </a:extLst>
          </p:cNvPr>
          <p:cNvSpPr/>
          <p:nvPr/>
        </p:nvSpPr>
        <p:spPr>
          <a:xfrm>
            <a:off x="7543800" y="4136572"/>
            <a:ext cx="3298370" cy="20356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latin typeface="Times New Roman" panose="02020603050405020304" pitchFamily="18" charset="0"/>
                <a:cs typeface="Times New Roman" panose="02020603050405020304" pitchFamily="18" charset="0"/>
              </a:rPr>
              <a:t>Group D</a:t>
            </a:r>
          </a:p>
        </p:txBody>
      </p:sp>
    </p:spTree>
    <p:extLst>
      <p:ext uri="{BB962C8B-B14F-4D97-AF65-F5344CB8AC3E}">
        <p14:creationId xmlns:p14="http://schemas.microsoft.com/office/powerpoint/2010/main" val="21305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79398F56-0755-63A9-600C-E3086DBE3156}"/>
              </a:ext>
            </a:extLst>
          </p:cNvPr>
          <p:cNvSpPr/>
          <p:nvPr/>
        </p:nvSpPr>
        <p:spPr>
          <a:xfrm>
            <a:off x="1164772" y="1894114"/>
            <a:ext cx="9655628" cy="1959429"/>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a:latin typeface="Times New Roman" panose="02020603050405020304" pitchFamily="18" charset="0"/>
                <a:cs typeface="Times New Roman" panose="02020603050405020304" pitchFamily="18" charset="0"/>
              </a:rPr>
              <a:t>Read the text in group.</a:t>
            </a:r>
          </a:p>
        </p:txBody>
      </p:sp>
    </p:spTree>
    <p:extLst>
      <p:ext uri="{BB962C8B-B14F-4D97-AF65-F5344CB8AC3E}">
        <p14:creationId xmlns:p14="http://schemas.microsoft.com/office/powerpoint/2010/main" val="3874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314242-3B6C-AEA3-57C4-39C54627B0F7}"/>
              </a:ext>
            </a:extLst>
          </p:cNvPr>
          <p:cNvSpPr txBox="1"/>
          <p:nvPr/>
        </p:nvSpPr>
        <p:spPr>
          <a:xfrm>
            <a:off x="413657" y="334756"/>
            <a:ext cx="11364686" cy="6032421"/>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field Trip to Remember</a:t>
            </a:r>
          </a:p>
          <a:p>
            <a:pPr algn="just"/>
            <a:r>
              <a:rPr lang="en-US" sz="2800" dirty="0">
                <a:latin typeface="Times New Roman" panose="02020603050405020304" pitchFamily="18" charset="0"/>
                <a:cs typeface="Times New Roman" panose="02020603050405020304" pitchFamily="18" charset="0"/>
              </a:rPr>
              <a:t>Mr. Kamal guided them to see the different corners of the museum.  First, they watched a short documentary. It showed the bravery of the freedom fighters during the Liberation War. Their patriotism and sacrifice inspired them. </a:t>
            </a:r>
          </a:p>
          <a:p>
            <a:pPr algn="just"/>
            <a:endParaRPr lang="en-US" sz="6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Around half past ten, they started visiting different galleried. Old photographs of war, handwritten letters of the freedom fighters and their weapons were displayed. They carry the memories of the war. </a:t>
            </a:r>
          </a:p>
          <a:p>
            <a:pPr algn="just"/>
            <a:endParaRPr lang="en-US" sz="6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They saw the personal belongings of the war heroes. They display of the galleries made them curious to learn more about the Liberation War.  Finally, they thanked their guide for his support. </a:t>
            </a:r>
          </a:p>
          <a:p>
            <a:pPr algn="just"/>
            <a:endParaRPr lang="en-US" sz="6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They left the museum at 12:30 p.m. and returned to school at 1:30 p.m. They shared their feelings and experiences with their families. It was really a memorable trip for them.</a:t>
            </a:r>
          </a:p>
        </p:txBody>
      </p:sp>
    </p:spTree>
    <p:extLst>
      <p:ext uri="{BB962C8B-B14F-4D97-AF65-F5344CB8AC3E}">
        <p14:creationId xmlns:p14="http://schemas.microsoft.com/office/powerpoint/2010/main" val="21590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93DEDF-B2C2-DCD9-4925-B530389BF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84" y="2174420"/>
            <a:ext cx="2452018" cy="2843893"/>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57940CC7-3DCD-700A-C705-60F36979FE44}"/>
              </a:ext>
            </a:extLst>
          </p:cNvPr>
          <p:cNvSpPr txBox="1"/>
          <p:nvPr/>
        </p:nvSpPr>
        <p:spPr>
          <a:xfrm>
            <a:off x="4376057" y="522514"/>
            <a:ext cx="4267200" cy="707886"/>
          </a:xfrm>
          <a:prstGeom prst="rect">
            <a:avLst/>
          </a:prstGeom>
          <a:solidFill>
            <a:srgbClr val="FFFF00"/>
          </a:solidFill>
          <a:ln>
            <a:solidFill>
              <a:srgbClr val="C00000"/>
            </a:solidFill>
          </a:ln>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Teacher’s identity:</a:t>
            </a:r>
          </a:p>
        </p:txBody>
      </p:sp>
      <p:sp>
        <p:nvSpPr>
          <p:cNvPr id="6" name="TextBox 5">
            <a:extLst>
              <a:ext uri="{FF2B5EF4-FFF2-40B4-BE49-F238E27FC236}">
                <a16:creationId xmlns:a16="http://schemas.microsoft.com/office/drawing/2014/main" id="{4D939A9C-A5DF-F755-CC42-7E9FAC9DDDE8}"/>
              </a:ext>
            </a:extLst>
          </p:cNvPr>
          <p:cNvSpPr txBox="1"/>
          <p:nvPr/>
        </p:nvSpPr>
        <p:spPr>
          <a:xfrm>
            <a:off x="3418114" y="1847849"/>
            <a:ext cx="8523515" cy="3539430"/>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Name: </a:t>
            </a:r>
            <a:r>
              <a:rPr lang="en-US" sz="3200" dirty="0">
                <a:ln w="0">
                  <a:solidFill>
                    <a:srgbClr val="C00000"/>
                  </a:solidFill>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Goutam Baral</a:t>
            </a:r>
            <a:endParaRPr lang="en-US" sz="3200" dirty="0">
              <a:ln w="0">
                <a:solidFill>
                  <a:srgbClr val="C00000"/>
                </a:solidFill>
              </a:ln>
              <a:solidFill>
                <a:srgbClr val="FF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Designations: </a:t>
            </a:r>
            <a:r>
              <a:rPr lang="en-US" sz="32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Assistant Teacher</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Working place: </a:t>
            </a:r>
            <a:r>
              <a:rPr lang="en-US" sz="3200" dirty="0" err="1">
                <a:latin typeface="Times New Roman" panose="02020603050405020304" pitchFamily="18" charset="0"/>
                <a:cs typeface="Times New Roman" panose="02020603050405020304" pitchFamily="18" charset="0"/>
              </a:rPr>
              <a:t>Baroborta</a:t>
            </a:r>
            <a:r>
              <a:rPr lang="en-US" sz="3200" dirty="0">
                <a:latin typeface="Times New Roman" panose="02020603050405020304" pitchFamily="18" charset="0"/>
                <a:cs typeface="Times New Roman" panose="02020603050405020304" pitchFamily="18" charset="0"/>
              </a:rPr>
              <a:t> Government Primary </a:t>
            </a:r>
          </a:p>
          <a:p>
            <a:r>
              <a:rPr lang="en-US" sz="3200" dirty="0">
                <a:latin typeface="Times New Roman" panose="02020603050405020304" pitchFamily="18" charset="0"/>
                <a:cs typeface="Times New Roman" panose="02020603050405020304" pitchFamily="18" charset="0"/>
              </a:rPr>
              <a:t>                         School</a:t>
            </a:r>
          </a:p>
          <a:p>
            <a:r>
              <a:rPr lang="en-US" sz="3200" dirty="0">
                <a:latin typeface="Times New Roman" panose="02020603050405020304" pitchFamily="18" charset="0"/>
                <a:cs typeface="Times New Roman" panose="02020603050405020304" pitchFamily="18" charset="0"/>
              </a:rPr>
              <a:t>Address: </a:t>
            </a:r>
            <a:r>
              <a:rPr lang="en-US" sz="3200" dirty="0" err="1">
                <a:latin typeface="Times New Roman" panose="02020603050405020304" pitchFamily="18" charset="0"/>
                <a:cs typeface="Times New Roman" panose="02020603050405020304" pitchFamily="18" charset="0"/>
              </a:rPr>
              <a:t>Kuchiamora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Sirajdikhan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Munshiganj</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E-mail Address: </a:t>
            </a:r>
            <a:r>
              <a:rPr lang="en-US" sz="3200" dirty="0">
                <a:latin typeface="Times New Roman" panose="02020603050405020304" pitchFamily="18" charset="0"/>
                <a:cs typeface="Times New Roman" panose="02020603050405020304" pitchFamily="18" charset="0"/>
                <a:hlinkClick r:id="rId3"/>
              </a:rPr>
              <a:t>goutambaral7@gmail.com</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Mobile phone number: 01737729912</a:t>
            </a:r>
          </a:p>
        </p:txBody>
      </p:sp>
    </p:spTree>
    <p:extLst>
      <p:ext uri="{BB962C8B-B14F-4D97-AF65-F5344CB8AC3E}">
        <p14:creationId xmlns:p14="http://schemas.microsoft.com/office/powerpoint/2010/main" val="69111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A5DB4D-DEF5-F29F-40AA-B8A8E96C37A5}"/>
              </a:ext>
            </a:extLst>
          </p:cNvPr>
          <p:cNvSpPr txBox="1"/>
          <p:nvPr/>
        </p:nvSpPr>
        <p:spPr>
          <a:xfrm>
            <a:off x="1208314" y="2514600"/>
            <a:ext cx="9775371"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Read the text any one of each group (or by name):</a:t>
            </a:r>
          </a:p>
        </p:txBody>
      </p:sp>
    </p:spTree>
    <p:extLst>
      <p:ext uri="{BB962C8B-B14F-4D97-AF65-F5344CB8AC3E}">
        <p14:creationId xmlns:p14="http://schemas.microsoft.com/office/powerpoint/2010/main" val="395506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691D9D-33FF-7727-E14C-D11B56C3347E}"/>
              </a:ext>
            </a:extLst>
          </p:cNvPr>
          <p:cNvSpPr txBox="1"/>
          <p:nvPr/>
        </p:nvSpPr>
        <p:spPr>
          <a:xfrm>
            <a:off x="1143000" y="511628"/>
            <a:ext cx="9895114" cy="769441"/>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400" dirty="0">
                <a:latin typeface="Times New Roman" panose="02020603050405020304" pitchFamily="18" charset="0"/>
                <a:cs typeface="Times New Roman" panose="02020603050405020304" pitchFamily="18" charset="0"/>
              </a:rPr>
              <a:t>Answer the following questions:</a:t>
            </a:r>
          </a:p>
        </p:txBody>
      </p:sp>
      <p:sp>
        <p:nvSpPr>
          <p:cNvPr id="4" name="TextBox 3">
            <a:extLst>
              <a:ext uri="{FF2B5EF4-FFF2-40B4-BE49-F238E27FC236}">
                <a16:creationId xmlns:a16="http://schemas.microsoft.com/office/drawing/2014/main" id="{F30BD278-1CAE-E0B1-7E2E-EFEF56E51A79}"/>
              </a:ext>
            </a:extLst>
          </p:cNvPr>
          <p:cNvSpPr txBox="1"/>
          <p:nvPr/>
        </p:nvSpPr>
        <p:spPr>
          <a:xfrm>
            <a:off x="348343" y="1698171"/>
            <a:ext cx="11462657" cy="3970318"/>
          </a:xfrm>
          <a:prstGeom prst="rect">
            <a:avLst/>
          </a:prstGeom>
          <a:solidFill>
            <a:schemeClr val="accent5">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742950" indent="-742950">
              <a:buAutoNum type="alphaLcParenBoth"/>
            </a:pPr>
            <a:r>
              <a:rPr lang="en-US" sz="3600" dirty="0">
                <a:latin typeface="Times New Roman" panose="02020603050405020304" pitchFamily="18" charset="0"/>
                <a:cs typeface="Times New Roman" panose="02020603050405020304" pitchFamily="18" charset="0"/>
              </a:rPr>
              <a:t>who guided them to see the different corners of the museum?</a:t>
            </a:r>
          </a:p>
          <a:p>
            <a:pPr marL="742950" indent="-742950">
              <a:buAutoNum type="alphaLcParenBoth"/>
            </a:pPr>
            <a:r>
              <a:rPr lang="en-US" sz="3600" dirty="0">
                <a:latin typeface="Times New Roman" panose="02020603050405020304" pitchFamily="18" charset="0"/>
                <a:cs typeface="Times New Roman" panose="02020603050405020304" pitchFamily="18" charset="0"/>
              </a:rPr>
              <a:t>How did the students feel after watching the documentary? </a:t>
            </a:r>
          </a:p>
          <a:p>
            <a:pPr marL="742950" indent="-742950">
              <a:buAutoNum type="alphaLcParenBoth"/>
            </a:pPr>
            <a:r>
              <a:rPr lang="en-US" sz="3600" dirty="0">
                <a:latin typeface="Times New Roman" panose="02020603050405020304" pitchFamily="18" charset="0"/>
                <a:cs typeface="Times New Roman" panose="02020603050405020304" pitchFamily="18" charset="0"/>
              </a:rPr>
              <a:t>What did they see in the museum?</a:t>
            </a:r>
          </a:p>
          <a:p>
            <a:pPr marL="742950" indent="-742950">
              <a:buAutoNum type="alphaLcParenBoth"/>
            </a:pPr>
            <a:r>
              <a:rPr lang="en-US" sz="3600" dirty="0">
                <a:latin typeface="Times New Roman" panose="02020603050405020304" pitchFamily="18" charset="0"/>
                <a:cs typeface="Times New Roman" panose="02020603050405020304" pitchFamily="18" charset="0"/>
              </a:rPr>
              <a:t>Why do you think the trip will be memorable? </a:t>
            </a:r>
          </a:p>
          <a:p>
            <a:pPr marL="742950" indent="-742950">
              <a:buAutoNum type="alphaLcParenBoth"/>
            </a:pPr>
            <a:r>
              <a:rPr lang="en-US" sz="3600" dirty="0">
                <a:latin typeface="Times New Roman" panose="02020603050405020304" pitchFamily="18" charset="0"/>
                <a:cs typeface="Times New Roman" panose="02020603050405020304" pitchFamily="18" charset="0"/>
              </a:rPr>
              <a:t>How did the freedom fighters show their patriotism?  </a:t>
            </a:r>
          </a:p>
        </p:txBody>
      </p:sp>
    </p:spTree>
    <p:extLst>
      <p:ext uri="{BB962C8B-B14F-4D97-AF65-F5344CB8AC3E}">
        <p14:creationId xmlns:p14="http://schemas.microsoft.com/office/powerpoint/2010/main" val="14846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barn(inVertical)">
                                      <p:cBhvr>
                                        <p:cTn id="14" dur="500"/>
                                        <p:tgtEl>
                                          <p:spTgt spid="4">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arn(inVertical)">
                                      <p:cBhvr>
                                        <p:cTn id="26" dur="500"/>
                                        <p:tgtEl>
                                          <p:spTgt spid="4">
                                            <p:txEl>
                                              <p:pRg st="3" end="3"/>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arn(inVertical)">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AC45F2-DE96-E352-D2BC-AA61151214B6}"/>
              </a:ext>
            </a:extLst>
          </p:cNvPr>
          <p:cNvSpPr txBox="1"/>
          <p:nvPr/>
        </p:nvSpPr>
        <p:spPr>
          <a:xfrm>
            <a:off x="1148443" y="370114"/>
            <a:ext cx="989511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dirty="0">
                <a:latin typeface="Times New Roman" panose="02020603050405020304" pitchFamily="18" charset="0"/>
                <a:cs typeface="Times New Roman" panose="02020603050405020304" pitchFamily="18" charset="0"/>
              </a:rPr>
              <a:t>Homework</a:t>
            </a:r>
          </a:p>
        </p:txBody>
      </p:sp>
      <p:sp>
        <p:nvSpPr>
          <p:cNvPr id="4" name="TextBox 3">
            <a:extLst>
              <a:ext uri="{FF2B5EF4-FFF2-40B4-BE49-F238E27FC236}">
                <a16:creationId xmlns:a16="http://schemas.microsoft.com/office/drawing/2014/main" id="{2F74C41C-D9DD-4ACA-BA1E-2F01D87E2E02}"/>
              </a:ext>
            </a:extLst>
          </p:cNvPr>
          <p:cNvSpPr txBox="1"/>
          <p:nvPr/>
        </p:nvSpPr>
        <p:spPr>
          <a:xfrm>
            <a:off x="424543" y="982176"/>
            <a:ext cx="11364685"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n w="0"/>
                <a:solidFill>
                  <a:schemeClr val="tx1"/>
                </a:solidFill>
                <a:latin typeface="Times New Roman" panose="02020603050405020304" pitchFamily="18" charset="0"/>
                <a:cs typeface="Times New Roman" panose="02020603050405020304" pitchFamily="18" charset="0"/>
              </a:rPr>
              <a:t>Fill in the gaps with given clues:</a:t>
            </a:r>
          </a:p>
          <a:p>
            <a:endParaRPr lang="en-US" sz="2400" dirty="0">
              <a:ln w="0"/>
              <a:solidFill>
                <a:schemeClr val="tx1"/>
              </a:solidFill>
              <a:latin typeface="Times New Roman" panose="02020603050405020304" pitchFamily="18" charset="0"/>
              <a:cs typeface="Times New Roman" panose="02020603050405020304" pitchFamily="18" charset="0"/>
            </a:endParaRPr>
          </a:p>
          <a:p>
            <a:endParaRPr lang="en-US" sz="2400" dirty="0">
              <a:ln w="0"/>
              <a:solidFill>
                <a:schemeClr val="tx1"/>
              </a:solidFill>
              <a:latin typeface="Times New Roman" panose="02020603050405020304" pitchFamily="18" charset="0"/>
              <a:cs typeface="Times New Roman" panose="02020603050405020304" pitchFamily="18" charset="0"/>
            </a:endParaRPr>
          </a:p>
          <a:p>
            <a:pPr algn="ctr"/>
            <a:endParaRPr lang="en-US" sz="2400" dirty="0">
              <a:ln w="0"/>
              <a:solidFill>
                <a:schemeClr val="tx1"/>
              </a:solidFill>
              <a:latin typeface="Times New Roman" panose="02020603050405020304" pitchFamily="18" charset="0"/>
              <a:cs typeface="Times New Roman" panose="02020603050405020304" pitchFamily="18" charset="0"/>
            </a:endParaRPr>
          </a:p>
          <a:p>
            <a:pPr marL="457200" indent="-457200" algn="just">
              <a:buAutoNum type="alphaLcParenBoth"/>
            </a:pPr>
            <a:r>
              <a:rPr lang="en-US" sz="2400" dirty="0">
                <a:ln w="0"/>
                <a:solidFill>
                  <a:schemeClr val="tx1"/>
                </a:solidFill>
                <a:latin typeface="Times New Roman" panose="02020603050405020304" pitchFamily="18" charset="0"/>
                <a:cs typeface="Times New Roman" panose="02020603050405020304" pitchFamily="18" charset="0"/>
              </a:rPr>
              <a:t>​Mr. Kamal ____ the visitors to see different corners of the museum.​</a:t>
            </a:r>
          </a:p>
          <a:p>
            <a:pPr marL="457200" indent="-457200" algn="just">
              <a:buAutoNum type="alphaLcParenBoth"/>
            </a:pPr>
            <a:r>
              <a:rPr lang="en-US" sz="2400" dirty="0">
                <a:ln w="0"/>
                <a:solidFill>
                  <a:schemeClr val="tx1"/>
                </a:solidFill>
                <a:latin typeface="Times New Roman" panose="02020603050405020304" pitchFamily="18" charset="0"/>
                <a:cs typeface="Times New Roman" panose="02020603050405020304" pitchFamily="18" charset="0"/>
              </a:rPr>
              <a:t>They watched a short ____ at the beginning of the visit.</a:t>
            </a:r>
          </a:p>
          <a:p>
            <a:pPr marL="457200" indent="-457200" algn="just">
              <a:buAutoNum type="alphaLcParenBoth"/>
            </a:pPr>
            <a:r>
              <a:rPr lang="en-US" sz="2400" dirty="0">
                <a:ln w="0"/>
                <a:solidFill>
                  <a:schemeClr val="tx1"/>
                </a:solidFill>
                <a:latin typeface="Times New Roman" panose="02020603050405020304" pitchFamily="18" charset="0"/>
                <a:cs typeface="Times New Roman" panose="02020603050405020304" pitchFamily="18" charset="0"/>
              </a:rPr>
              <a:t>​The ____ and sacrifice of the freedom fighters inspired them.</a:t>
            </a:r>
          </a:p>
          <a:p>
            <a:pPr marL="457200" indent="-457200" algn="just">
              <a:buAutoNum type="alphaLcParenBoth"/>
            </a:pPr>
            <a:r>
              <a:rPr lang="en-US" sz="2400" dirty="0">
                <a:ln w="0"/>
                <a:solidFill>
                  <a:schemeClr val="tx1"/>
                </a:solidFill>
                <a:latin typeface="Times New Roman" panose="02020603050405020304" pitchFamily="18" charset="0"/>
                <a:cs typeface="Times New Roman" panose="02020603050405020304" pitchFamily="18" charset="0"/>
              </a:rPr>
              <a:t>​The visitors started exploring the different galleries around ____.​</a:t>
            </a:r>
          </a:p>
          <a:p>
            <a:pPr marL="457200" indent="-457200" algn="just">
              <a:buAutoNum type="alphaLcParenBoth"/>
            </a:pPr>
            <a:r>
              <a:rPr lang="en-US" sz="2400" dirty="0">
                <a:ln w="0"/>
                <a:solidFill>
                  <a:schemeClr val="tx1"/>
                </a:solidFill>
                <a:latin typeface="Times New Roman" panose="02020603050405020304" pitchFamily="18" charset="0"/>
                <a:cs typeface="Times New Roman" panose="02020603050405020304" pitchFamily="18" charset="0"/>
              </a:rPr>
              <a:t>In the galleries, they saw old photographs, weapons, and handwritten ____ of the freedom fighters.​</a:t>
            </a:r>
          </a:p>
          <a:p>
            <a:pPr marL="457200" indent="-457200" algn="just">
              <a:buAutoNum type="alphaLcParenBoth"/>
            </a:pPr>
            <a:r>
              <a:rPr lang="en-US" sz="2400" dirty="0">
                <a:ln w="0"/>
                <a:solidFill>
                  <a:schemeClr val="tx1"/>
                </a:solidFill>
                <a:latin typeface="Times New Roman" panose="02020603050405020304" pitchFamily="18" charset="0"/>
                <a:cs typeface="Times New Roman" panose="02020603050405020304" pitchFamily="18" charset="0"/>
              </a:rPr>
              <a:t>The items displayed in the museum carry the memories of the ____.​</a:t>
            </a:r>
          </a:p>
          <a:p>
            <a:pPr marL="457200" indent="-457200" algn="just">
              <a:buAutoNum type="alphaLcParenBoth"/>
            </a:pPr>
            <a:r>
              <a:rPr lang="en-US" sz="2400" dirty="0">
                <a:ln w="0"/>
                <a:solidFill>
                  <a:schemeClr val="tx1"/>
                </a:solidFill>
                <a:latin typeface="Times New Roman" panose="02020603050405020304" pitchFamily="18" charset="0"/>
                <a:cs typeface="Times New Roman" panose="02020603050405020304" pitchFamily="18" charset="0"/>
              </a:rPr>
              <a:t>They also saw the personal ____ of the war heroes.​</a:t>
            </a:r>
          </a:p>
          <a:p>
            <a:pPr marL="457200" indent="-457200" algn="just">
              <a:buAutoNum type="alphaLcParenBoth"/>
            </a:pPr>
            <a:r>
              <a:rPr lang="en-US" sz="2400" dirty="0">
                <a:ln w="0"/>
                <a:solidFill>
                  <a:schemeClr val="tx1"/>
                </a:solidFill>
                <a:latin typeface="Times New Roman" panose="02020603050405020304" pitchFamily="18" charset="0"/>
                <a:cs typeface="Times New Roman" panose="02020603050405020304" pitchFamily="18" charset="0"/>
              </a:rPr>
              <a:t>The visitors were ____ to learn more about the Liberation War.​</a:t>
            </a:r>
          </a:p>
          <a:p>
            <a:pPr marL="457200" indent="-457200" algn="just">
              <a:buAutoNum type="alphaLcParenBoth"/>
            </a:pPr>
            <a:r>
              <a:rPr lang="en-US" sz="2400" dirty="0">
                <a:ln w="0"/>
                <a:solidFill>
                  <a:schemeClr val="tx1"/>
                </a:solidFill>
                <a:latin typeface="Times New Roman" panose="02020603050405020304" pitchFamily="18" charset="0"/>
                <a:cs typeface="Times New Roman" panose="02020603050405020304" pitchFamily="18" charset="0"/>
              </a:rPr>
              <a:t>They returned back to their school at ____. </a:t>
            </a:r>
          </a:p>
          <a:p>
            <a:pPr marL="457200" indent="-457200" algn="just">
              <a:buAutoNum type="alphaLcParenBoth"/>
            </a:pPr>
            <a:r>
              <a:rPr lang="en-US" sz="2400" dirty="0">
                <a:ln w="0"/>
                <a:solidFill>
                  <a:schemeClr val="tx1"/>
                </a:solidFill>
                <a:latin typeface="Times New Roman" panose="02020603050405020304" pitchFamily="18" charset="0"/>
                <a:cs typeface="Times New Roman" panose="02020603050405020304" pitchFamily="18" charset="0"/>
              </a:rPr>
              <a:t>They shared their experiences with their ____ after completing the memorable trip.</a:t>
            </a:r>
          </a:p>
        </p:txBody>
      </p:sp>
      <p:graphicFrame>
        <p:nvGraphicFramePr>
          <p:cNvPr id="5" name="Table 4">
            <a:extLst>
              <a:ext uri="{FF2B5EF4-FFF2-40B4-BE49-F238E27FC236}">
                <a16:creationId xmlns:a16="http://schemas.microsoft.com/office/drawing/2014/main" id="{FC438B09-89EA-93C3-AD5A-9ADA0B9610AC}"/>
              </a:ext>
            </a:extLst>
          </p:cNvPr>
          <p:cNvGraphicFramePr>
            <a:graphicFrameLocks noGrp="1"/>
          </p:cNvGraphicFramePr>
          <p:nvPr>
            <p:extLst>
              <p:ext uri="{D42A27DB-BD31-4B8C-83A1-F6EECF244321}">
                <p14:modId xmlns:p14="http://schemas.microsoft.com/office/powerpoint/2010/main" val="4285362429"/>
              </p:ext>
            </p:extLst>
          </p:nvPr>
        </p:nvGraphicFramePr>
        <p:xfrm>
          <a:off x="607785" y="1415143"/>
          <a:ext cx="10976430" cy="838200"/>
        </p:xfrm>
        <a:graphic>
          <a:graphicData uri="http://schemas.openxmlformats.org/drawingml/2006/table">
            <a:tbl>
              <a:tblPr firstRow="1" bandRow="1">
                <a:tableStyleId>{616DA210-FB5B-4158-B5E0-FEB733F419BA}</a:tableStyleId>
              </a:tblPr>
              <a:tblGrid>
                <a:gridCol w="2195286">
                  <a:extLst>
                    <a:ext uri="{9D8B030D-6E8A-4147-A177-3AD203B41FA5}">
                      <a16:colId xmlns:a16="http://schemas.microsoft.com/office/drawing/2014/main" val="1523740759"/>
                    </a:ext>
                  </a:extLst>
                </a:gridCol>
                <a:gridCol w="2195286">
                  <a:extLst>
                    <a:ext uri="{9D8B030D-6E8A-4147-A177-3AD203B41FA5}">
                      <a16:colId xmlns:a16="http://schemas.microsoft.com/office/drawing/2014/main" val="3646174973"/>
                    </a:ext>
                  </a:extLst>
                </a:gridCol>
                <a:gridCol w="2195286">
                  <a:extLst>
                    <a:ext uri="{9D8B030D-6E8A-4147-A177-3AD203B41FA5}">
                      <a16:colId xmlns:a16="http://schemas.microsoft.com/office/drawing/2014/main" val="1187222613"/>
                    </a:ext>
                  </a:extLst>
                </a:gridCol>
                <a:gridCol w="2195286">
                  <a:extLst>
                    <a:ext uri="{9D8B030D-6E8A-4147-A177-3AD203B41FA5}">
                      <a16:colId xmlns:a16="http://schemas.microsoft.com/office/drawing/2014/main" val="940319129"/>
                    </a:ext>
                  </a:extLst>
                </a:gridCol>
                <a:gridCol w="2195286">
                  <a:extLst>
                    <a:ext uri="{9D8B030D-6E8A-4147-A177-3AD203B41FA5}">
                      <a16:colId xmlns:a16="http://schemas.microsoft.com/office/drawing/2014/main" val="2284627548"/>
                    </a:ext>
                  </a:extLst>
                </a:gridCol>
              </a:tblGrid>
              <a:tr h="419100">
                <a:tc>
                  <a:txBody>
                    <a:bodyPr/>
                    <a:lstStyle/>
                    <a:p>
                      <a:pPr algn="ctr"/>
                      <a:r>
                        <a:rPr lang="en-US"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freedom fighters </a:t>
                      </a:r>
                      <a:endParaRPr lang="en-US" dirty="0"/>
                    </a:p>
                  </a:txBody>
                  <a:tcPr>
                    <a:solidFill>
                      <a:schemeClr val="accent6">
                        <a:lumMod val="20000"/>
                        <a:lumOff val="80000"/>
                      </a:schemeClr>
                    </a:solidFill>
                  </a:tcPr>
                </a:tc>
                <a:tc>
                  <a:txBody>
                    <a:bodyPr/>
                    <a:lstStyle/>
                    <a:p>
                      <a:pPr algn="ctr"/>
                      <a:r>
                        <a:rPr lang="en-US"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documentary</a:t>
                      </a:r>
                      <a:endParaRPr lang="en-US" dirty="0"/>
                    </a:p>
                  </a:txBody>
                  <a:tcPr>
                    <a:solidFill>
                      <a:schemeClr val="accent6">
                        <a:lumMod val="20000"/>
                        <a:lumOff val="80000"/>
                      </a:schemeClr>
                    </a:solidFill>
                  </a:tcPr>
                </a:tc>
                <a:tc>
                  <a:txBody>
                    <a:bodyPr/>
                    <a:lstStyle/>
                    <a:p>
                      <a:pPr algn="ctr"/>
                      <a:r>
                        <a:rPr lang="en-US"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letters </a:t>
                      </a:r>
                      <a:endParaRPr lang="en-US" dirty="0"/>
                    </a:p>
                  </a:txBody>
                  <a:tcPr>
                    <a:solidFill>
                      <a:schemeClr val="accent6">
                        <a:lumMod val="20000"/>
                        <a:lumOff val="80000"/>
                      </a:schemeClr>
                    </a:solidFill>
                  </a:tcPr>
                </a:tc>
                <a:tc>
                  <a:txBody>
                    <a:bodyPr/>
                    <a:lstStyle/>
                    <a:p>
                      <a:pPr algn="ctr"/>
                      <a:r>
                        <a:rPr lang="en-US"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half past ten </a:t>
                      </a:r>
                      <a:endParaRPr lang="en-US" dirty="0"/>
                    </a:p>
                  </a:txBody>
                  <a:tcPr>
                    <a:solidFill>
                      <a:schemeClr val="accent6">
                        <a:lumMod val="20000"/>
                        <a:lumOff val="80000"/>
                      </a:schemeClr>
                    </a:solidFill>
                  </a:tcPr>
                </a:tc>
                <a:tc>
                  <a:txBody>
                    <a:bodyPr/>
                    <a:lstStyle/>
                    <a:p>
                      <a:pPr algn="ctr"/>
                      <a:r>
                        <a:rPr lang="en-US"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curious</a:t>
                      </a:r>
                      <a:endParaRPr lang="en-US" dirty="0"/>
                    </a:p>
                  </a:txBody>
                  <a:tcPr>
                    <a:solidFill>
                      <a:schemeClr val="accent6">
                        <a:lumMod val="20000"/>
                        <a:lumOff val="80000"/>
                      </a:schemeClr>
                    </a:solidFill>
                  </a:tcPr>
                </a:tc>
                <a:extLst>
                  <a:ext uri="{0D108BD9-81ED-4DB2-BD59-A6C34878D82A}">
                    <a16:rowId xmlns:a16="http://schemas.microsoft.com/office/drawing/2014/main" val="2254972345"/>
                  </a:ext>
                </a:extLst>
              </a:tr>
              <a:tr h="419100">
                <a:tc>
                  <a:txBody>
                    <a:bodyPr/>
                    <a:lstStyle/>
                    <a:p>
                      <a:pPr algn="ctr"/>
                      <a:r>
                        <a:rPr lang="en-US"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families</a:t>
                      </a:r>
                      <a:endParaRPr lang="en-US" dirty="0"/>
                    </a:p>
                  </a:txBody>
                  <a:tcPr>
                    <a:solidFill>
                      <a:schemeClr val="accent4">
                        <a:lumMod val="60000"/>
                        <a:lumOff val="40000"/>
                        <a:alpha val="20000"/>
                      </a:schemeClr>
                    </a:solidFill>
                  </a:tcPr>
                </a:tc>
                <a:tc>
                  <a:txBody>
                    <a:bodyPr/>
                    <a:lstStyle/>
                    <a:p>
                      <a:pPr algn="ctr"/>
                      <a:r>
                        <a:rPr lang="en-US"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12:30 p.m.</a:t>
                      </a:r>
                      <a:endParaRPr lang="en-US" dirty="0"/>
                    </a:p>
                  </a:txBody>
                  <a:tcPr>
                    <a:solidFill>
                      <a:schemeClr val="accent4">
                        <a:lumMod val="60000"/>
                        <a:lumOff val="40000"/>
                        <a:alpha val="20000"/>
                      </a:schemeClr>
                    </a:solidFill>
                  </a:tcPr>
                </a:tc>
                <a:tc>
                  <a:txBody>
                    <a:bodyPr/>
                    <a:lstStyle/>
                    <a:p>
                      <a:pPr algn="ctr"/>
                      <a:r>
                        <a:rPr lang="en-US"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patriotism</a:t>
                      </a:r>
                      <a:endParaRPr lang="en-US" dirty="0"/>
                    </a:p>
                  </a:txBody>
                  <a:tcPr>
                    <a:solidFill>
                      <a:schemeClr val="accent4">
                        <a:lumMod val="60000"/>
                        <a:lumOff val="40000"/>
                        <a:alpha val="20000"/>
                      </a:schemeClr>
                    </a:solidFill>
                  </a:tcPr>
                </a:tc>
                <a:tc>
                  <a:txBody>
                    <a:bodyPr/>
                    <a:lstStyle/>
                    <a:p>
                      <a:pPr algn="ctr"/>
                      <a:r>
                        <a:rPr lang="en-US"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belongings</a:t>
                      </a:r>
                      <a:endParaRPr lang="en-US" dirty="0"/>
                    </a:p>
                  </a:txBody>
                  <a:tcPr>
                    <a:solidFill>
                      <a:schemeClr val="accent4">
                        <a:lumMod val="60000"/>
                        <a:lumOff val="40000"/>
                        <a:alpha val="20000"/>
                      </a:schemeClr>
                    </a:solidFill>
                  </a:tcPr>
                </a:tc>
                <a:tc>
                  <a:txBody>
                    <a:bodyPr/>
                    <a:lstStyle/>
                    <a:p>
                      <a:pPr algn="ctr"/>
                      <a:r>
                        <a:rPr lang="en-US"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guided </a:t>
                      </a:r>
                      <a:endParaRPr lang="en-US" dirty="0"/>
                    </a:p>
                  </a:txBody>
                  <a:tcPr>
                    <a:solidFill>
                      <a:schemeClr val="accent4">
                        <a:lumMod val="60000"/>
                        <a:lumOff val="40000"/>
                        <a:alpha val="20000"/>
                      </a:schemeClr>
                    </a:solidFill>
                  </a:tcPr>
                </a:tc>
                <a:extLst>
                  <a:ext uri="{0D108BD9-81ED-4DB2-BD59-A6C34878D82A}">
                    <a16:rowId xmlns:a16="http://schemas.microsoft.com/office/drawing/2014/main" val="2284685387"/>
                  </a:ext>
                </a:extLst>
              </a:tr>
            </a:tbl>
          </a:graphicData>
        </a:graphic>
      </p:graphicFrame>
    </p:spTree>
    <p:extLst>
      <p:ext uri="{BB962C8B-B14F-4D97-AF65-F5344CB8AC3E}">
        <p14:creationId xmlns:p14="http://schemas.microsoft.com/office/powerpoint/2010/main" val="162073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62AB6-A149-8AF9-1073-A3AA3AA44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4" y="177059"/>
            <a:ext cx="11691257" cy="6503882"/>
          </a:xfrm>
          <a:prstGeom prst="rect">
            <a:avLst/>
          </a:prstGeom>
        </p:spPr>
      </p:pic>
      <p:sp>
        <p:nvSpPr>
          <p:cNvPr id="6" name="TextBox 5">
            <a:extLst>
              <a:ext uri="{FF2B5EF4-FFF2-40B4-BE49-F238E27FC236}">
                <a16:creationId xmlns:a16="http://schemas.microsoft.com/office/drawing/2014/main" id="{E66FB699-E41A-2B53-094E-9938D3FDB05C}"/>
              </a:ext>
            </a:extLst>
          </p:cNvPr>
          <p:cNvSpPr txBox="1"/>
          <p:nvPr/>
        </p:nvSpPr>
        <p:spPr>
          <a:xfrm>
            <a:off x="424543" y="622050"/>
            <a:ext cx="10722428" cy="5170646"/>
          </a:xfrm>
          <a:prstGeom prst="rect">
            <a:avLst/>
          </a:prstGeom>
          <a:noFill/>
        </p:spPr>
        <p:txBody>
          <a:bodyPr wrap="square">
            <a:spAutoFit/>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Thanks</a:t>
            </a:r>
          </a:p>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to all</a:t>
            </a:r>
          </a:p>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participating </a:t>
            </a:r>
          </a:p>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the class</a:t>
            </a:r>
          </a:p>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spontaneously.</a:t>
            </a:r>
            <a:endParaRPr lang="en-US" sz="66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6059835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anim calcmode="lin" valueType="num">
                                      <p:cBhvr>
                                        <p:cTn id="16"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6">
                                            <p:txEl>
                                              <p:pRg st="0" end="0"/>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2000"/>
                                        <p:tgtEl>
                                          <p:spTgt spid="6">
                                            <p:txEl>
                                              <p:pRg st="1" end="1"/>
                                            </p:txEl>
                                          </p:spTgt>
                                        </p:tgtEl>
                                      </p:cBhvr>
                                    </p:animEffect>
                                    <p:anim calcmode="lin" valueType="num">
                                      <p:cBhvr>
                                        <p:cTn id="21"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6">
                                            <p:txEl>
                                              <p:pRg st="1" end="1"/>
                                            </p:txEl>
                                          </p:spTgt>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2000"/>
                                        <p:tgtEl>
                                          <p:spTgt spid="6">
                                            <p:txEl>
                                              <p:pRg st="2" end="2"/>
                                            </p:txEl>
                                          </p:spTgt>
                                        </p:tgtEl>
                                      </p:cBhvr>
                                    </p:animEffect>
                                    <p:anim calcmode="lin" valueType="num">
                                      <p:cBhvr>
                                        <p:cTn id="26"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6">
                                            <p:txEl>
                                              <p:pRg st="2" end="2"/>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2000"/>
                                        <p:tgtEl>
                                          <p:spTgt spid="6">
                                            <p:txEl>
                                              <p:pRg st="3" end="3"/>
                                            </p:txEl>
                                          </p:spTgt>
                                        </p:tgtEl>
                                      </p:cBhvr>
                                    </p:animEffect>
                                    <p:anim calcmode="lin" valueType="num">
                                      <p:cBhvr>
                                        <p:cTn id="31"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32" dur="2000" fill="hold"/>
                                        <p:tgtEl>
                                          <p:spTgt spid="6">
                                            <p:txEl>
                                              <p:pRg st="3" end="3"/>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2000"/>
                                        <p:tgtEl>
                                          <p:spTgt spid="6">
                                            <p:txEl>
                                              <p:pRg st="4" end="4"/>
                                            </p:txEl>
                                          </p:spTgt>
                                        </p:tgtEl>
                                      </p:cBhvr>
                                    </p:animEffect>
                                    <p:anim calcmode="lin" valueType="num">
                                      <p:cBhvr>
                                        <p:cTn id="36"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4BE9FF-6BAC-49DB-28C1-E30478110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59" y="556532"/>
            <a:ext cx="4135212" cy="5542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447377A4-5AF2-C314-DA84-8D41808C04B1}"/>
              </a:ext>
            </a:extLst>
          </p:cNvPr>
          <p:cNvSpPr txBox="1"/>
          <p:nvPr/>
        </p:nvSpPr>
        <p:spPr>
          <a:xfrm>
            <a:off x="4635955" y="556532"/>
            <a:ext cx="7249886" cy="55092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400" dirty="0">
                <a:latin typeface="Times New Roman" panose="02020603050405020304" pitchFamily="18" charset="0"/>
                <a:cs typeface="Times New Roman" panose="02020603050405020304" pitchFamily="18" charset="0"/>
              </a:rPr>
              <a:t>Class: Five</a:t>
            </a:r>
          </a:p>
          <a:p>
            <a:r>
              <a:rPr lang="en-US" sz="4400" dirty="0">
                <a:latin typeface="Times New Roman" panose="02020603050405020304" pitchFamily="18" charset="0"/>
                <a:cs typeface="Times New Roman" panose="02020603050405020304" pitchFamily="18" charset="0"/>
              </a:rPr>
              <a:t>Subject: English</a:t>
            </a:r>
          </a:p>
          <a:p>
            <a:r>
              <a:rPr lang="en-US" sz="4400" dirty="0">
                <a:latin typeface="Times New Roman" panose="02020603050405020304" pitchFamily="18" charset="0"/>
                <a:cs typeface="Times New Roman" panose="02020603050405020304" pitchFamily="18" charset="0"/>
              </a:rPr>
              <a:t>Unit: 8</a:t>
            </a:r>
          </a:p>
          <a:p>
            <a:r>
              <a:rPr lang="en-US" sz="4400" dirty="0">
                <a:latin typeface="Times New Roman" panose="02020603050405020304" pitchFamily="18" charset="0"/>
                <a:cs typeface="Times New Roman" panose="02020603050405020304" pitchFamily="18" charset="0"/>
              </a:rPr>
              <a:t>Title: </a:t>
            </a:r>
            <a:r>
              <a:rPr lang="en-US" sz="42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Field Trip to Remember</a:t>
            </a:r>
          </a:p>
          <a:p>
            <a:r>
              <a:rPr lang="en-US" sz="44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Part: Mr. Kamal guided ......... trip for them.</a:t>
            </a:r>
          </a:p>
          <a:p>
            <a:r>
              <a:rPr lang="en-US" sz="4400" dirty="0">
                <a:latin typeface="Times New Roman" panose="02020603050405020304" pitchFamily="18" charset="0"/>
                <a:cs typeface="Times New Roman" panose="02020603050405020304" pitchFamily="18" charset="0"/>
              </a:rPr>
              <a:t>Activity: </a:t>
            </a:r>
            <a:r>
              <a:rPr lang="en-US" sz="4400" dirty="0">
                <a:solidFill>
                  <a:srgbClr val="00B050"/>
                </a:solidFill>
                <a:latin typeface="Times New Roman" panose="02020603050405020304" pitchFamily="18" charset="0"/>
                <a:cs typeface="Times New Roman" panose="02020603050405020304" pitchFamily="18" charset="0"/>
              </a:rPr>
              <a:t>1.2</a:t>
            </a:r>
          </a:p>
          <a:p>
            <a:r>
              <a:rPr lang="en-US" sz="4400" dirty="0">
                <a:latin typeface="Times New Roman" panose="02020603050405020304" pitchFamily="18" charset="0"/>
                <a:cs typeface="Times New Roman" panose="02020603050405020304" pitchFamily="18" charset="0"/>
              </a:rPr>
              <a:t>Time: 55 minutes</a:t>
            </a:r>
          </a:p>
        </p:txBody>
      </p:sp>
    </p:spTree>
    <p:extLst>
      <p:ext uri="{BB962C8B-B14F-4D97-AF65-F5344CB8AC3E}">
        <p14:creationId xmlns:p14="http://schemas.microsoft.com/office/powerpoint/2010/main" val="367655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2D6426-4E5D-88F7-5C59-8446B7486340}"/>
              </a:ext>
            </a:extLst>
          </p:cNvPr>
          <p:cNvSpPr txBox="1"/>
          <p:nvPr/>
        </p:nvSpPr>
        <p:spPr>
          <a:xfrm>
            <a:off x="783771" y="337457"/>
            <a:ext cx="10363200" cy="58477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Learning outcomes:</a:t>
            </a:r>
          </a:p>
        </p:txBody>
      </p:sp>
      <p:sp>
        <p:nvSpPr>
          <p:cNvPr id="3" name="TextBox 2">
            <a:extLst>
              <a:ext uri="{FF2B5EF4-FFF2-40B4-BE49-F238E27FC236}">
                <a16:creationId xmlns:a16="http://schemas.microsoft.com/office/drawing/2014/main" id="{EEFED943-32DA-8885-052F-26AAA48F050B}"/>
              </a:ext>
            </a:extLst>
          </p:cNvPr>
          <p:cNvSpPr txBox="1"/>
          <p:nvPr/>
        </p:nvSpPr>
        <p:spPr>
          <a:xfrm>
            <a:off x="914400" y="1814861"/>
            <a:ext cx="10363200" cy="3416320"/>
          </a:xfrm>
          <a:prstGeom prst="rect">
            <a:avLst/>
          </a:prstGeom>
          <a:solidFill>
            <a:schemeClr val="tx2">
              <a:lumMod val="10000"/>
              <a:lumOff val="90000"/>
            </a:schemeClr>
          </a:solidFill>
          <a:ln>
            <a:solidFill>
              <a:srgbClr val="C00000"/>
            </a:solidFill>
          </a:ln>
        </p:spPr>
        <p:txBody>
          <a:bodyPr wrap="square" rtlCol="0">
            <a:spAutoFit/>
          </a:bodyPr>
          <a:lstStyle/>
          <a:p>
            <a:r>
              <a:rPr lang="en-US" sz="3600" dirty="0">
                <a:latin typeface="Times New Roman" panose="02020603050405020304" pitchFamily="18" charset="0"/>
                <a:cs typeface="Times New Roman" panose="02020603050405020304" pitchFamily="18" charset="0"/>
              </a:rPr>
              <a:t>Students will be able :</a:t>
            </a:r>
          </a:p>
          <a:p>
            <a:pPr marL="514350" indent="-514350">
              <a:buAutoNum type="arabicPeriod"/>
            </a:pPr>
            <a:r>
              <a:rPr lang="en-US" sz="3600" dirty="0">
                <a:latin typeface="Times New Roman" panose="02020603050405020304" pitchFamily="18" charset="0"/>
                <a:cs typeface="Times New Roman" panose="02020603050405020304" pitchFamily="18" charset="0"/>
              </a:rPr>
              <a:t>To read the text with correct pronunciations.</a:t>
            </a:r>
          </a:p>
          <a:p>
            <a:pPr marL="514350" indent="-514350">
              <a:buAutoNum type="arabicPeriod"/>
            </a:pPr>
            <a:r>
              <a:rPr lang="en-US" sz="3600" dirty="0">
                <a:latin typeface="Times New Roman" panose="02020603050405020304" pitchFamily="18" charset="0"/>
                <a:cs typeface="Times New Roman" panose="02020603050405020304" pitchFamily="18" charset="0"/>
              </a:rPr>
              <a:t>To tell the meaning of the text.</a:t>
            </a:r>
          </a:p>
          <a:p>
            <a:pPr marL="514350" indent="-514350">
              <a:buAutoNum type="arabicPeriod"/>
            </a:pPr>
            <a:r>
              <a:rPr lang="en-US" sz="3600" dirty="0">
                <a:latin typeface="Times New Roman" panose="02020603050405020304" pitchFamily="18" charset="0"/>
                <a:cs typeface="Times New Roman" panose="02020603050405020304" pitchFamily="18" charset="0"/>
              </a:rPr>
              <a:t>To learn and make the meaningful sentence with new words. </a:t>
            </a:r>
          </a:p>
          <a:p>
            <a:pPr marL="514350" indent="-514350">
              <a:buAutoNum type="arabicPeriod"/>
            </a:pPr>
            <a:r>
              <a:rPr lang="en-US" sz="3600" dirty="0">
                <a:latin typeface="Times New Roman" panose="02020603050405020304" pitchFamily="18" charset="0"/>
                <a:cs typeface="Times New Roman" panose="02020603050405020304" pitchFamily="18" charset="0"/>
              </a:rPr>
              <a:t>To ask and answer any questions from the text.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53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5760-5706-4A22-29CA-2ACE23FBDFDF}"/>
              </a:ext>
            </a:extLst>
          </p:cNvPr>
          <p:cNvSpPr>
            <a:spLocks noGrp="1"/>
          </p:cNvSpPr>
          <p:nvPr>
            <p:ph type="title"/>
          </p:nvPr>
        </p:nvSpPr>
        <p:spPr>
          <a:xfrm>
            <a:off x="925285" y="321583"/>
            <a:ext cx="10341429" cy="658132"/>
          </a:xfrm>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dirty="0">
                <a:solidFill>
                  <a:srgbClr val="00B050"/>
                </a:solidFill>
                <a:latin typeface="Times New Roman" panose="02020603050405020304" pitchFamily="18" charset="0"/>
                <a:cs typeface="Times New Roman" panose="02020603050405020304" pitchFamily="18" charset="0"/>
              </a:rPr>
              <a:t>Let’s see the pictures:</a:t>
            </a:r>
          </a:p>
        </p:txBody>
      </p:sp>
      <p:pic>
        <p:nvPicPr>
          <p:cNvPr id="7" name="Picture 6">
            <a:extLst>
              <a:ext uri="{FF2B5EF4-FFF2-40B4-BE49-F238E27FC236}">
                <a16:creationId xmlns:a16="http://schemas.microsoft.com/office/drawing/2014/main" id="{E7B08585-7145-E733-CDC3-DA75AE0AB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96" y="1117147"/>
            <a:ext cx="3686175" cy="2149458"/>
          </a:xfrm>
          <a:prstGeom prst="rect">
            <a:avLst/>
          </a:prstGeom>
        </p:spPr>
      </p:pic>
      <p:pic>
        <p:nvPicPr>
          <p:cNvPr id="9" name="Picture 8">
            <a:extLst>
              <a:ext uri="{FF2B5EF4-FFF2-40B4-BE49-F238E27FC236}">
                <a16:creationId xmlns:a16="http://schemas.microsoft.com/office/drawing/2014/main" id="{324B03C2-F0F9-8BD8-2559-D09D83322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985" y="1117147"/>
            <a:ext cx="3243943" cy="2163684"/>
          </a:xfrm>
          <a:prstGeom prst="rect">
            <a:avLst/>
          </a:prstGeom>
        </p:spPr>
      </p:pic>
      <p:pic>
        <p:nvPicPr>
          <p:cNvPr id="11" name="Picture 10">
            <a:extLst>
              <a:ext uri="{FF2B5EF4-FFF2-40B4-BE49-F238E27FC236}">
                <a16:creationId xmlns:a16="http://schemas.microsoft.com/office/drawing/2014/main" id="{C6CAC9FF-0866-74EB-FAA7-DD3110E9C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543" y="1131373"/>
            <a:ext cx="3222613" cy="2149457"/>
          </a:xfrm>
          <a:prstGeom prst="rect">
            <a:avLst/>
          </a:prstGeom>
        </p:spPr>
      </p:pic>
      <p:pic>
        <p:nvPicPr>
          <p:cNvPr id="13" name="Picture 12">
            <a:extLst>
              <a:ext uri="{FF2B5EF4-FFF2-40B4-BE49-F238E27FC236}">
                <a16:creationId xmlns:a16="http://schemas.microsoft.com/office/drawing/2014/main" id="{8293C5B1-07E1-0389-710A-C725FB92CD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196" y="3686644"/>
            <a:ext cx="3179989" cy="2716410"/>
          </a:xfrm>
          <a:prstGeom prst="rect">
            <a:avLst/>
          </a:prstGeom>
        </p:spPr>
      </p:pic>
      <p:pic>
        <p:nvPicPr>
          <p:cNvPr id="15" name="Picture 14">
            <a:extLst>
              <a:ext uri="{FF2B5EF4-FFF2-40B4-BE49-F238E27FC236}">
                <a16:creationId xmlns:a16="http://schemas.microsoft.com/office/drawing/2014/main" id="{87158E2C-DF21-2AA6-07AB-3161F05003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0635" y="3720192"/>
            <a:ext cx="4024293" cy="2682862"/>
          </a:xfrm>
          <a:prstGeom prst="rect">
            <a:avLst/>
          </a:prstGeom>
        </p:spPr>
      </p:pic>
      <p:pic>
        <p:nvPicPr>
          <p:cNvPr id="17" name="Picture 16">
            <a:extLst>
              <a:ext uri="{FF2B5EF4-FFF2-40B4-BE49-F238E27FC236}">
                <a16:creationId xmlns:a16="http://schemas.microsoft.com/office/drawing/2014/main" id="{8CDE5444-7F85-35DE-4097-E1BC80E9B7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1378" y="3720192"/>
            <a:ext cx="3631563" cy="2716409"/>
          </a:xfrm>
          <a:prstGeom prst="rect">
            <a:avLst/>
          </a:prstGeom>
        </p:spPr>
      </p:pic>
    </p:spTree>
    <p:extLst>
      <p:ext uri="{BB962C8B-B14F-4D97-AF65-F5344CB8AC3E}">
        <p14:creationId xmlns:p14="http://schemas.microsoft.com/office/powerpoint/2010/main" val="35851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1C7C-2092-FE7C-C835-C938E12EDE7D}"/>
              </a:ext>
            </a:extLst>
          </p:cNvPr>
          <p:cNvSpPr>
            <a:spLocks noGrp="1"/>
          </p:cNvSpPr>
          <p:nvPr>
            <p:ph type="title"/>
          </p:nvPr>
        </p:nvSpPr>
        <p:spPr>
          <a:xfrm>
            <a:off x="838200" y="365126"/>
            <a:ext cx="10515600" cy="712560"/>
          </a:xfrm>
          <a:solidFill>
            <a:srgbClr val="0070C0"/>
          </a:solidFill>
          <a:ln/>
        </p:spPr>
        <p:style>
          <a:lnRef idx="3">
            <a:schemeClr val="lt1"/>
          </a:lnRef>
          <a:fillRef idx="1">
            <a:schemeClr val="accent3"/>
          </a:fillRef>
          <a:effectRef idx="1">
            <a:schemeClr val="accent3"/>
          </a:effectRef>
          <a:fontRef idx="minor">
            <a:schemeClr val="lt1"/>
          </a:fontRef>
        </p:style>
        <p:txBody>
          <a:bodyPr/>
          <a:lstStyle/>
          <a:p>
            <a:pPr algn="ctr"/>
            <a:r>
              <a:rPr lang="en-US" dirty="0">
                <a:latin typeface="Times New Roman" panose="02020603050405020304" pitchFamily="18" charset="0"/>
                <a:cs typeface="Times New Roman" panose="02020603050405020304" pitchFamily="18" charset="0"/>
              </a:rPr>
              <a:t>Lesson declaration:</a:t>
            </a:r>
          </a:p>
        </p:txBody>
      </p:sp>
      <p:sp>
        <p:nvSpPr>
          <p:cNvPr id="7" name="TextBox 6">
            <a:extLst>
              <a:ext uri="{FF2B5EF4-FFF2-40B4-BE49-F238E27FC236}">
                <a16:creationId xmlns:a16="http://schemas.microsoft.com/office/drawing/2014/main" id="{6D1D69A9-377E-0309-2698-1B04DF797690}"/>
              </a:ext>
            </a:extLst>
          </p:cNvPr>
          <p:cNvSpPr txBox="1"/>
          <p:nvPr/>
        </p:nvSpPr>
        <p:spPr>
          <a:xfrm>
            <a:off x="838200" y="1796143"/>
            <a:ext cx="10515599" cy="712560"/>
          </a:xfrm>
          <a:prstGeom prst="rect">
            <a:avLst/>
          </a:prstGeom>
          <a:solidFill>
            <a:srgbClr val="002060"/>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Today’s lesson is -</a:t>
            </a:r>
          </a:p>
        </p:txBody>
      </p:sp>
      <p:sp>
        <p:nvSpPr>
          <p:cNvPr id="8" name="TextBox 7">
            <a:extLst>
              <a:ext uri="{FF2B5EF4-FFF2-40B4-BE49-F238E27FC236}">
                <a16:creationId xmlns:a16="http://schemas.microsoft.com/office/drawing/2014/main" id="{A8C47197-8AFB-7B58-D948-14B01606447B}"/>
              </a:ext>
            </a:extLst>
          </p:cNvPr>
          <p:cNvSpPr txBox="1"/>
          <p:nvPr/>
        </p:nvSpPr>
        <p:spPr>
          <a:xfrm>
            <a:off x="947059" y="3102429"/>
            <a:ext cx="10515600" cy="1107996"/>
          </a:xfrm>
          <a:prstGeom prst="rect">
            <a:avLst/>
          </a:prstGeom>
          <a:solidFill>
            <a:srgbClr val="00B050"/>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6600" dirty="0">
                <a:solidFill>
                  <a:srgbClr val="FFFF00"/>
                </a:solidFill>
                <a:latin typeface="Times New Roman" panose="02020603050405020304" pitchFamily="18" charset="0"/>
                <a:cs typeface="Times New Roman" panose="02020603050405020304" pitchFamily="18" charset="0"/>
              </a:rPr>
              <a:t>A Field Trip to Remember</a:t>
            </a:r>
          </a:p>
        </p:txBody>
      </p:sp>
      <p:sp>
        <p:nvSpPr>
          <p:cNvPr id="9" name="TextBox 8">
            <a:extLst>
              <a:ext uri="{FF2B5EF4-FFF2-40B4-BE49-F238E27FC236}">
                <a16:creationId xmlns:a16="http://schemas.microsoft.com/office/drawing/2014/main" id="{10FE1DD3-4CFD-97EE-25C0-A0F3540154DC}"/>
              </a:ext>
            </a:extLst>
          </p:cNvPr>
          <p:cNvSpPr txBox="1"/>
          <p:nvPr/>
        </p:nvSpPr>
        <p:spPr>
          <a:xfrm>
            <a:off x="1045030" y="4593771"/>
            <a:ext cx="10308770" cy="584775"/>
          </a:xfrm>
          <a:prstGeom prst="rect">
            <a:avLst/>
          </a:prstGeom>
          <a:solidFill>
            <a:srgbClr val="DD29B6"/>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Unit-8. Activity: 1.2 </a:t>
            </a:r>
          </a:p>
        </p:txBody>
      </p:sp>
      <p:sp>
        <p:nvSpPr>
          <p:cNvPr id="3" name="TextBox 2">
            <a:extLst>
              <a:ext uri="{FF2B5EF4-FFF2-40B4-BE49-F238E27FC236}">
                <a16:creationId xmlns:a16="http://schemas.microsoft.com/office/drawing/2014/main" id="{2747CACE-B12E-1D59-F4CB-08C306FF8474}"/>
              </a:ext>
            </a:extLst>
          </p:cNvPr>
          <p:cNvSpPr txBox="1"/>
          <p:nvPr/>
        </p:nvSpPr>
        <p:spPr>
          <a:xfrm>
            <a:off x="1121230" y="5650393"/>
            <a:ext cx="10194470" cy="584775"/>
          </a:xfrm>
          <a:prstGeom prst="rect">
            <a:avLst/>
          </a:prstGeom>
          <a:solidFill>
            <a:srgbClr val="00B0F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Part: Mr. Kamal guided them to see ............. trip for them.</a:t>
            </a:r>
          </a:p>
        </p:txBody>
      </p:sp>
    </p:spTree>
    <p:extLst>
      <p:ext uri="{BB962C8B-B14F-4D97-AF65-F5344CB8AC3E}">
        <p14:creationId xmlns:p14="http://schemas.microsoft.com/office/powerpoint/2010/main" val="38829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9FCC8A-6FE6-D1D1-AE32-C4CD4CAACE10}"/>
              </a:ext>
            </a:extLst>
          </p:cNvPr>
          <p:cNvSpPr txBox="1"/>
          <p:nvPr/>
        </p:nvSpPr>
        <p:spPr>
          <a:xfrm>
            <a:off x="2792185" y="293914"/>
            <a:ext cx="6607629" cy="584775"/>
          </a:xfrm>
          <a:prstGeom prst="rect">
            <a:avLst/>
          </a:prstGeom>
          <a:solidFill>
            <a:srgbClr val="FFFF00"/>
          </a:solidFill>
          <a:ln w="28575">
            <a:solidFill>
              <a:schemeClr val="tx1">
                <a:lumMod val="85000"/>
                <a:lumOff val="15000"/>
              </a:schemeClr>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Let’s know the meaning of the words: </a:t>
            </a:r>
          </a:p>
        </p:txBody>
      </p:sp>
      <p:graphicFrame>
        <p:nvGraphicFramePr>
          <p:cNvPr id="3" name="Table 2">
            <a:extLst>
              <a:ext uri="{FF2B5EF4-FFF2-40B4-BE49-F238E27FC236}">
                <a16:creationId xmlns:a16="http://schemas.microsoft.com/office/drawing/2014/main" id="{5FA42726-A1CD-F933-565B-9664AB50F683}"/>
              </a:ext>
            </a:extLst>
          </p:cNvPr>
          <p:cNvGraphicFramePr>
            <a:graphicFrameLocks noGrp="1"/>
          </p:cNvGraphicFramePr>
          <p:nvPr>
            <p:extLst>
              <p:ext uri="{D42A27DB-BD31-4B8C-83A1-F6EECF244321}">
                <p14:modId xmlns:p14="http://schemas.microsoft.com/office/powerpoint/2010/main" val="1279392453"/>
              </p:ext>
            </p:extLst>
          </p:nvPr>
        </p:nvGraphicFramePr>
        <p:xfrm>
          <a:off x="1491343" y="1219200"/>
          <a:ext cx="8882743" cy="1005840"/>
        </p:xfrm>
        <a:graphic>
          <a:graphicData uri="http://schemas.openxmlformats.org/drawingml/2006/table">
            <a:tbl>
              <a:tblPr firstRow="1" bandRow="1">
                <a:tableStyleId>{5940675A-B579-460E-94D1-54222C63F5DA}</a:tableStyleId>
              </a:tblPr>
              <a:tblGrid>
                <a:gridCol w="4052257">
                  <a:extLst>
                    <a:ext uri="{9D8B030D-6E8A-4147-A177-3AD203B41FA5}">
                      <a16:colId xmlns:a16="http://schemas.microsoft.com/office/drawing/2014/main" val="2300976515"/>
                    </a:ext>
                  </a:extLst>
                </a:gridCol>
                <a:gridCol w="4830486">
                  <a:extLst>
                    <a:ext uri="{9D8B030D-6E8A-4147-A177-3AD203B41FA5}">
                      <a16:colId xmlns:a16="http://schemas.microsoft.com/office/drawing/2014/main" val="3393258338"/>
                    </a:ext>
                  </a:extLst>
                </a:gridCol>
              </a:tblGrid>
              <a:tr h="553962">
                <a:tc>
                  <a:txBody>
                    <a:bodyPr/>
                    <a:lstStyle/>
                    <a:p>
                      <a:r>
                        <a:rPr lang="en-US" sz="6000" dirty="0">
                          <a:solidFill>
                            <a:schemeClr val="accent2"/>
                          </a:solidFill>
                          <a:latin typeface="Times New Roman" panose="02020603050405020304" pitchFamily="18" charset="0"/>
                          <a:cs typeface="Times New Roman" panose="02020603050405020304" pitchFamily="18" charset="0"/>
                        </a:rPr>
                        <a:t>Guided</a:t>
                      </a:r>
                    </a:p>
                  </a:txBody>
                  <a:tcPr/>
                </a:tc>
                <a:tc>
                  <a:txBody>
                    <a:bodyPr/>
                    <a:lstStyle/>
                    <a:p>
                      <a:r>
                        <a:rPr lang="en-US" sz="6000" dirty="0">
                          <a:solidFill>
                            <a:schemeClr val="accent2"/>
                          </a:solidFill>
                          <a:latin typeface="SutonnyMJ" pitchFamily="2" charset="0"/>
                        </a:rPr>
                        <a:t>c_ †`</a:t>
                      </a:r>
                      <a:r>
                        <a:rPr lang="en-US" sz="6000" dirty="0" err="1">
                          <a:solidFill>
                            <a:schemeClr val="accent2"/>
                          </a:solidFill>
                          <a:latin typeface="SutonnyMJ" pitchFamily="2" charset="0"/>
                        </a:rPr>
                        <a:t>Lv‡bv</a:t>
                      </a:r>
                      <a:endParaRPr lang="en-US" sz="6000" dirty="0">
                        <a:solidFill>
                          <a:schemeClr val="accent2"/>
                        </a:solidFill>
                        <a:latin typeface="SutonnyMJ" pitchFamily="2" charset="0"/>
                      </a:endParaRPr>
                    </a:p>
                  </a:txBody>
                  <a:tcPr/>
                </a:tc>
                <a:extLst>
                  <a:ext uri="{0D108BD9-81ED-4DB2-BD59-A6C34878D82A}">
                    <a16:rowId xmlns:a16="http://schemas.microsoft.com/office/drawing/2014/main" val="827214190"/>
                  </a:ext>
                </a:extLst>
              </a:tr>
            </a:tbl>
          </a:graphicData>
        </a:graphic>
      </p:graphicFrame>
      <p:graphicFrame>
        <p:nvGraphicFramePr>
          <p:cNvPr id="4" name="Table 3">
            <a:extLst>
              <a:ext uri="{FF2B5EF4-FFF2-40B4-BE49-F238E27FC236}">
                <a16:creationId xmlns:a16="http://schemas.microsoft.com/office/drawing/2014/main" id="{D6699D6E-42B9-FE05-4479-582534DE0BF4}"/>
              </a:ext>
            </a:extLst>
          </p:cNvPr>
          <p:cNvGraphicFramePr>
            <a:graphicFrameLocks noGrp="1"/>
          </p:cNvGraphicFramePr>
          <p:nvPr>
            <p:extLst>
              <p:ext uri="{D42A27DB-BD31-4B8C-83A1-F6EECF244321}">
                <p14:modId xmlns:p14="http://schemas.microsoft.com/office/powerpoint/2010/main" val="2622805387"/>
              </p:ext>
            </p:extLst>
          </p:nvPr>
        </p:nvGraphicFramePr>
        <p:xfrm>
          <a:off x="1524000" y="2449286"/>
          <a:ext cx="8850086" cy="1005840"/>
        </p:xfrm>
        <a:graphic>
          <a:graphicData uri="http://schemas.openxmlformats.org/drawingml/2006/table">
            <a:tbl>
              <a:tblPr firstRow="1" bandRow="1">
                <a:tableStyleId>{5940675A-B579-460E-94D1-54222C63F5DA}</a:tableStyleId>
              </a:tblPr>
              <a:tblGrid>
                <a:gridCol w="3995057">
                  <a:extLst>
                    <a:ext uri="{9D8B030D-6E8A-4147-A177-3AD203B41FA5}">
                      <a16:colId xmlns:a16="http://schemas.microsoft.com/office/drawing/2014/main" val="2397582089"/>
                    </a:ext>
                  </a:extLst>
                </a:gridCol>
                <a:gridCol w="4855029">
                  <a:extLst>
                    <a:ext uri="{9D8B030D-6E8A-4147-A177-3AD203B41FA5}">
                      <a16:colId xmlns:a16="http://schemas.microsoft.com/office/drawing/2014/main" val="1156908994"/>
                    </a:ext>
                  </a:extLst>
                </a:gridCol>
              </a:tblGrid>
              <a:tr h="553962">
                <a:tc>
                  <a:txBody>
                    <a:bodyPr/>
                    <a:lstStyle/>
                    <a:p>
                      <a:r>
                        <a:rPr lang="en-US" sz="6000" dirty="0">
                          <a:solidFill>
                            <a:srgbClr val="00B050"/>
                          </a:solidFill>
                          <a:latin typeface="Times New Roman" panose="02020603050405020304" pitchFamily="18" charset="0"/>
                          <a:cs typeface="Times New Roman" panose="02020603050405020304" pitchFamily="18" charset="0"/>
                        </a:rPr>
                        <a:t>Museum</a:t>
                      </a:r>
                    </a:p>
                  </a:txBody>
                  <a:tcPr/>
                </a:tc>
                <a:tc>
                  <a:txBody>
                    <a:bodyPr/>
                    <a:lstStyle/>
                    <a:p>
                      <a:r>
                        <a:rPr lang="en-US" sz="6000" dirty="0" err="1">
                          <a:solidFill>
                            <a:srgbClr val="00B050"/>
                          </a:solidFill>
                          <a:latin typeface="SutonnyMJ" pitchFamily="2" charset="0"/>
                        </a:rPr>
                        <a:t>Rv`yNi</a:t>
                      </a:r>
                      <a:endParaRPr lang="en-US" sz="6000" dirty="0">
                        <a:solidFill>
                          <a:srgbClr val="00B050"/>
                        </a:solidFill>
                        <a:latin typeface="SutonnyMJ" pitchFamily="2" charset="0"/>
                      </a:endParaRPr>
                    </a:p>
                  </a:txBody>
                  <a:tcPr/>
                </a:tc>
                <a:extLst>
                  <a:ext uri="{0D108BD9-81ED-4DB2-BD59-A6C34878D82A}">
                    <a16:rowId xmlns:a16="http://schemas.microsoft.com/office/drawing/2014/main" val="1740505181"/>
                  </a:ext>
                </a:extLst>
              </a:tr>
            </a:tbl>
          </a:graphicData>
        </a:graphic>
      </p:graphicFrame>
      <p:graphicFrame>
        <p:nvGraphicFramePr>
          <p:cNvPr id="5" name="Table 4">
            <a:extLst>
              <a:ext uri="{FF2B5EF4-FFF2-40B4-BE49-F238E27FC236}">
                <a16:creationId xmlns:a16="http://schemas.microsoft.com/office/drawing/2014/main" id="{8884267E-BC8F-A115-5A87-56FF90A5191A}"/>
              </a:ext>
            </a:extLst>
          </p:cNvPr>
          <p:cNvGraphicFramePr>
            <a:graphicFrameLocks noGrp="1"/>
          </p:cNvGraphicFramePr>
          <p:nvPr>
            <p:extLst>
              <p:ext uri="{D42A27DB-BD31-4B8C-83A1-F6EECF244321}">
                <p14:modId xmlns:p14="http://schemas.microsoft.com/office/powerpoint/2010/main" val="1991760005"/>
              </p:ext>
            </p:extLst>
          </p:nvPr>
        </p:nvGraphicFramePr>
        <p:xfrm>
          <a:off x="1524000" y="3679372"/>
          <a:ext cx="8850086" cy="1005840"/>
        </p:xfrm>
        <a:graphic>
          <a:graphicData uri="http://schemas.openxmlformats.org/drawingml/2006/table">
            <a:tbl>
              <a:tblPr firstRow="1" bandRow="1">
                <a:tableStyleId>{5940675A-B579-460E-94D1-54222C63F5DA}</a:tableStyleId>
              </a:tblPr>
              <a:tblGrid>
                <a:gridCol w="4441371">
                  <a:extLst>
                    <a:ext uri="{9D8B030D-6E8A-4147-A177-3AD203B41FA5}">
                      <a16:colId xmlns:a16="http://schemas.microsoft.com/office/drawing/2014/main" val="2559199361"/>
                    </a:ext>
                  </a:extLst>
                </a:gridCol>
                <a:gridCol w="4408715">
                  <a:extLst>
                    <a:ext uri="{9D8B030D-6E8A-4147-A177-3AD203B41FA5}">
                      <a16:colId xmlns:a16="http://schemas.microsoft.com/office/drawing/2014/main" val="1971447496"/>
                    </a:ext>
                  </a:extLst>
                </a:gridCol>
              </a:tblGrid>
              <a:tr h="553962">
                <a:tc>
                  <a:txBody>
                    <a:bodyPr/>
                    <a:lstStyle/>
                    <a:p>
                      <a:r>
                        <a:rPr lang="en-US" sz="6000" dirty="0">
                          <a:solidFill>
                            <a:srgbClr val="00B0F0"/>
                          </a:solidFill>
                          <a:latin typeface="Times New Roman" panose="02020603050405020304" pitchFamily="18" charset="0"/>
                          <a:cs typeface="Times New Roman" panose="02020603050405020304" pitchFamily="18" charset="0"/>
                        </a:rPr>
                        <a:t>Documentary</a:t>
                      </a:r>
                    </a:p>
                  </a:txBody>
                  <a:tcPr/>
                </a:tc>
                <a:tc>
                  <a:txBody>
                    <a:bodyPr/>
                    <a:lstStyle/>
                    <a:p>
                      <a:r>
                        <a:rPr lang="en-US" sz="6000" dirty="0" err="1">
                          <a:solidFill>
                            <a:srgbClr val="00B0F0"/>
                          </a:solidFill>
                          <a:latin typeface="SutonnyMJ" pitchFamily="2" charset="0"/>
                        </a:rPr>
                        <a:t>cÖvgvY¨wPÎ</a:t>
                      </a:r>
                      <a:endParaRPr lang="en-US" sz="6000" dirty="0">
                        <a:solidFill>
                          <a:srgbClr val="00B0F0"/>
                        </a:solidFill>
                        <a:latin typeface="SutonnyMJ" pitchFamily="2" charset="0"/>
                      </a:endParaRPr>
                    </a:p>
                  </a:txBody>
                  <a:tcPr/>
                </a:tc>
                <a:extLst>
                  <a:ext uri="{0D108BD9-81ED-4DB2-BD59-A6C34878D82A}">
                    <a16:rowId xmlns:a16="http://schemas.microsoft.com/office/drawing/2014/main" val="4263429052"/>
                  </a:ext>
                </a:extLst>
              </a:tr>
            </a:tbl>
          </a:graphicData>
        </a:graphic>
      </p:graphicFrame>
      <p:graphicFrame>
        <p:nvGraphicFramePr>
          <p:cNvPr id="6" name="Table 5">
            <a:extLst>
              <a:ext uri="{FF2B5EF4-FFF2-40B4-BE49-F238E27FC236}">
                <a16:creationId xmlns:a16="http://schemas.microsoft.com/office/drawing/2014/main" id="{8261229A-FCE2-8725-240F-F563FC895535}"/>
              </a:ext>
            </a:extLst>
          </p:cNvPr>
          <p:cNvGraphicFramePr>
            <a:graphicFrameLocks noGrp="1"/>
          </p:cNvGraphicFramePr>
          <p:nvPr>
            <p:extLst>
              <p:ext uri="{D42A27DB-BD31-4B8C-83A1-F6EECF244321}">
                <p14:modId xmlns:p14="http://schemas.microsoft.com/office/powerpoint/2010/main" val="2858126477"/>
              </p:ext>
            </p:extLst>
          </p:nvPr>
        </p:nvGraphicFramePr>
        <p:xfrm>
          <a:off x="1524000" y="4909458"/>
          <a:ext cx="8850085" cy="1005840"/>
        </p:xfrm>
        <a:graphic>
          <a:graphicData uri="http://schemas.openxmlformats.org/drawingml/2006/table">
            <a:tbl>
              <a:tblPr firstRow="1" bandRow="1">
                <a:tableStyleId>{5940675A-B579-460E-94D1-54222C63F5DA}</a:tableStyleId>
              </a:tblPr>
              <a:tblGrid>
                <a:gridCol w="4037358">
                  <a:extLst>
                    <a:ext uri="{9D8B030D-6E8A-4147-A177-3AD203B41FA5}">
                      <a16:colId xmlns:a16="http://schemas.microsoft.com/office/drawing/2014/main" val="386116384"/>
                    </a:ext>
                  </a:extLst>
                </a:gridCol>
                <a:gridCol w="4812727">
                  <a:extLst>
                    <a:ext uri="{9D8B030D-6E8A-4147-A177-3AD203B41FA5}">
                      <a16:colId xmlns:a16="http://schemas.microsoft.com/office/drawing/2014/main" val="3583650692"/>
                    </a:ext>
                  </a:extLst>
                </a:gridCol>
              </a:tblGrid>
              <a:tr h="553962">
                <a:tc>
                  <a:txBody>
                    <a:bodyPr/>
                    <a:lstStyle/>
                    <a:p>
                      <a:r>
                        <a:rPr lang="en-US" sz="6000" dirty="0">
                          <a:solidFill>
                            <a:srgbClr val="7030A0"/>
                          </a:solidFill>
                          <a:latin typeface="Times New Roman" panose="02020603050405020304" pitchFamily="18" charset="0"/>
                          <a:cs typeface="Times New Roman" panose="02020603050405020304" pitchFamily="18" charset="0"/>
                        </a:rPr>
                        <a:t>Bravery</a:t>
                      </a:r>
                    </a:p>
                  </a:txBody>
                  <a:tcPr/>
                </a:tc>
                <a:tc>
                  <a:txBody>
                    <a:bodyPr/>
                    <a:lstStyle/>
                    <a:p>
                      <a:r>
                        <a:rPr lang="en-US" sz="6000" dirty="0" err="1">
                          <a:solidFill>
                            <a:srgbClr val="7030A0"/>
                          </a:solidFill>
                          <a:latin typeface="SutonnyMJ" pitchFamily="2" charset="0"/>
                        </a:rPr>
                        <a:t>exiZ</a:t>
                      </a:r>
                      <a:r>
                        <a:rPr lang="en-US" sz="6000" dirty="0">
                          <a:solidFill>
                            <a:srgbClr val="7030A0"/>
                          </a:solidFill>
                          <a:latin typeface="SutonnyMJ" pitchFamily="2" charset="0"/>
                        </a:rPr>
                        <a:t>¡/ </a:t>
                      </a:r>
                      <a:r>
                        <a:rPr lang="en-US" sz="6000" dirty="0" err="1">
                          <a:solidFill>
                            <a:srgbClr val="7030A0"/>
                          </a:solidFill>
                          <a:latin typeface="SutonnyMJ" pitchFamily="2" charset="0"/>
                        </a:rPr>
                        <a:t>mvnwmKZv</a:t>
                      </a:r>
                      <a:endParaRPr lang="en-US" sz="6000" dirty="0">
                        <a:solidFill>
                          <a:srgbClr val="7030A0"/>
                        </a:solidFill>
                        <a:latin typeface="SutonnyMJ" pitchFamily="2" charset="0"/>
                      </a:endParaRPr>
                    </a:p>
                  </a:txBody>
                  <a:tcPr/>
                </a:tc>
                <a:extLst>
                  <a:ext uri="{0D108BD9-81ED-4DB2-BD59-A6C34878D82A}">
                    <a16:rowId xmlns:a16="http://schemas.microsoft.com/office/drawing/2014/main" val="1091246969"/>
                  </a:ext>
                </a:extLst>
              </a:tr>
            </a:tbl>
          </a:graphicData>
        </a:graphic>
      </p:graphicFrame>
    </p:spTree>
    <p:extLst>
      <p:ext uri="{BB962C8B-B14F-4D97-AF65-F5344CB8AC3E}">
        <p14:creationId xmlns:p14="http://schemas.microsoft.com/office/powerpoint/2010/main" val="146677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B6CF5A5-1AD6-E912-A3FF-AB7CF4E7ADD5}"/>
              </a:ext>
            </a:extLst>
          </p:cNvPr>
          <p:cNvGraphicFramePr>
            <a:graphicFrameLocks noGrp="1"/>
          </p:cNvGraphicFramePr>
          <p:nvPr>
            <p:extLst>
              <p:ext uri="{D42A27DB-BD31-4B8C-83A1-F6EECF244321}">
                <p14:modId xmlns:p14="http://schemas.microsoft.com/office/powerpoint/2010/main" val="722466323"/>
              </p:ext>
            </p:extLst>
          </p:nvPr>
        </p:nvGraphicFramePr>
        <p:xfrm>
          <a:off x="653143" y="413658"/>
          <a:ext cx="10384971" cy="1005840"/>
        </p:xfrm>
        <a:graphic>
          <a:graphicData uri="http://schemas.openxmlformats.org/drawingml/2006/table">
            <a:tbl>
              <a:tblPr firstRow="1" bandRow="1">
                <a:tableStyleId>{5940675A-B579-460E-94D1-54222C63F5DA}</a:tableStyleId>
              </a:tblPr>
              <a:tblGrid>
                <a:gridCol w="5724000">
                  <a:extLst>
                    <a:ext uri="{9D8B030D-6E8A-4147-A177-3AD203B41FA5}">
                      <a16:colId xmlns:a16="http://schemas.microsoft.com/office/drawing/2014/main" val="2740200730"/>
                    </a:ext>
                  </a:extLst>
                </a:gridCol>
                <a:gridCol w="4660971">
                  <a:extLst>
                    <a:ext uri="{9D8B030D-6E8A-4147-A177-3AD203B41FA5}">
                      <a16:colId xmlns:a16="http://schemas.microsoft.com/office/drawing/2014/main" val="2000570502"/>
                    </a:ext>
                  </a:extLst>
                </a:gridCol>
              </a:tblGrid>
              <a:tr h="553962">
                <a:tc>
                  <a:txBody>
                    <a:bodyPr/>
                    <a:lstStyle/>
                    <a:p>
                      <a:r>
                        <a:rPr lang="en-US" sz="6000" dirty="0">
                          <a:solidFill>
                            <a:srgbClr val="FF0000"/>
                          </a:solidFill>
                          <a:latin typeface="Times New Roman" panose="02020603050405020304" pitchFamily="18" charset="0"/>
                          <a:cs typeface="Times New Roman" panose="02020603050405020304" pitchFamily="18" charset="0"/>
                        </a:rPr>
                        <a:t>Freedom fighters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solidFill>
                            <a:srgbClr val="FF0000"/>
                          </a:solidFill>
                          <a:latin typeface="SutonnyMJ" pitchFamily="2" charset="0"/>
                        </a:rPr>
                        <a:t>gyw³‡hv×v</a:t>
                      </a:r>
                    </a:p>
                  </a:txBody>
                  <a:tcPr/>
                </a:tc>
                <a:extLst>
                  <a:ext uri="{0D108BD9-81ED-4DB2-BD59-A6C34878D82A}">
                    <a16:rowId xmlns:a16="http://schemas.microsoft.com/office/drawing/2014/main" val="1680584553"/>
                  </a:ext>
                </a:extLst>
              </a:tr>
            </a:tbl>
          </a:graphicData>
        </a:graphic>
      </p:graphicFrame>
      <p:graphicFrame>
        <p:nvGraphicFramePr>
          <p:cNvPr id="3" name="Table 2">
            <a:extLst>
              <a:ext uri="{FF2B5EF4-FFF2-40B4-BE49-F238E27FC236}">
                <a16:creationId xmlns:a16="http://schemas.microsoft.com/office/drawing/2014/main" id="{DF8DAFE5-CDDA-7A36-0DC1-0D975830E975}"/>
              </a:ext>
            </a:extLst>
          </p:cNvPr>
          <p:cNvGraphicFramePr>
            <a:graphicFrameLocks noGrp="1"/>
          </p:cNvGraphicFramePr>
          <p:nvPr>
            <p:extLst>
              <p:ext uri="{D42A27DB-BD31-4B8C-83A1-F6EECF244321}">
                <p14:modId xmlns:p14="http://schemas.microsoft.com/office/powerpoint/2010/main" val="2456782344"/>
              </p:ext>
            </p:extLst>
          </p:nvPr>
        </p:nvGraphicFramePr>
        <p:xfrm>
          <a:off x="653143" y="1654628"/>
          <a:ext cx="10384971" cy="1005840"/>
        </p:xfrm>
        <a:graphic>
          <a:graphicData uri="http://schemas.openxmlformats.org/drawingml/2006/table">
            <a:tbl>
              <a:tblPr firstRow="1" bandRow="1">
                <a:tableStyleId>{5940675A-B579-460E-94D1-54222C63F5DA}</a:tableStyleId>
              </a:tblPr>
              <a:tblGrid>
                <a:gridCol w="5736771">
                  <a:extLst>
                    <a:ext uri="{9D8B030D-6E8A-4147-A177-3AD203B41FA5}">
                      <a16:colId xmlns:a16="http://schemas.microsoft.com/office/drawing/2014/main" val="2602953727"/>
                    </a:ext>
                  </a:extLst>
                </a:gridCol>
                <a:gridCol w="4648200">
                  <a:extLst>
                    <a:ext uri="{9D8B030D-6E8A-4147-A177-3AD203B41FA5}">
                      <a16:colId xmlns:a16="http://schemas.microsoft.com/office/drawing/2014/main" val="2949110042"/>
                    </a:ext>
                  </a:extLst>
                </a:gridCol>
              </a:tblGrid>
              <a:tr h="553962">
                <a:tc>
                  <a:txBody>
                    <a:bodyPr/>
                    <a:lstStyle/>
                    <a:p>
                      <a:r>
                        <a:rPr lang="en-US" sz="6000" dirty="0">
                          <a:solidFill>
                            <a:srgbClr val="00B050"/>
                          </a:solidFill>
                          <a:latin typeface="Times New Roman" panose="02020603050405020304" pitchFamily="18" charset="0"/>
                          <a:cs typeface="Times New Roman" panose="02020603050405020304" pitchFamily="18" charset="0"/>
                        </a:rPr>
                        <a:t>Liberation War</a:t>
                      </a:r>
                    </a:p>
                  </a:txBody>
                  <a:tcPr/>
                </a:tc>
                <a:tc>
                  <a:txBody>
                    <a:bodyPr/>
                    <a:lstStyle/>
                    <a:p>
                      <a:r>
                        <a:rPr lang="en-US" sz="6000" dirty="0">
                          <a:solidFill>
                            <a:srgbClr val="00B050"/>
                          </a:solidFill>
                          <a:latin typeface="SutonnyMJ" pitchFamily="2" charset="0"/>
                        </a:rPr>
                        <a:t>gyw³hy×</a:t>
                      </a:r>
                    </a:p>
                  </a:txBody>
                  <a:tcPr/>
                </a:tc>
                <a:extLst>
                  <a:ext uri="{0D108BD9-81ED-4DB2-BD59-A6C34878D82A}">
                    <a16:rowId xmlns:a16="http://schemas.microsoft.com/office/drawing/2014/main" val="3586904733"/>
                  </a:ext>
                </a:extLst>
              </a:tr>
            </a:tbl>
          </a:graphicData>
        </a:graphic>
      </p:graphicFrame>
      <p:graphicFrame>
        <p:nvGraphicFramePr>
          <p:cNvPr id="4" name="Table 3">
            <a:extLst>
              <a:ext uri="{FF2B5EF4-FFF2-40B4-BE49-F238E27FC236}">
                <a16:creationId xmlns:a16="http://schemas.microsoft.com/office/drawing/2014/main" id="{C53CB7D4-B00E-6862-2A4A-301BA3A419F6}"/>
              </a:ext>
            </a:extLst>
          </p:cNvPr>
          <p:cNvGraphicFramePr>
            <a:graphicFrameLocks noGrp="1"/>
          </p:cNvGraphicFramePr>
          <p:nvPr>
            <p:extLst>
              <p:ext uri="{D42A27DB-BD31-4B8C-83A1-F6EECF244321}">
                <p14:modId xmlns:p14="http://schemas.microsoft.com/office/powerpoint/2010/main" val="1936462358"/>
              </p:ext>
            </p:extLst>
          </p:nvPr>
        </p:nvGraphicFramePr>
        <p:xfrm>
          <a:off x="707571" y="2875038"/>
          <a:ext cx="10330543" cy="1005840"/>
        </p:xfrm>
        <a:graphic>
          <a:graphicData uri="http://schemas.openxmlformats.org/drawingml/2006/table">
            <a:tbl>
              <a:tblPr firstRow="1" bandRow="1">
                <a:tableStyleId>{5940675A-B579-460E-94D1-54222C63F5DA}</a:tableStyleId>
              </a:tblPr>
              <a:tblGrid>
                <a:gridCol w="5671458">
                  <a:extLst>
                    <a:ext uri="{9D8B030D-6E8A-4147-A177-3AD203B41FA5}">
                      <a16:colId xmlns:a16="http://schemas.microsoft.com/office/drawing/2014/main" val="2165195381"/>
                    </a:ext>
                  </a:extLst>
                </a:gridCol>
                <a:gridCol w="4659085">
                  <a:extLst>
                    <a:ext uri="{9D8B030D-6E8A-4147-A177-3AD203B41FA5}">
                      <a16:colId xmlns:a16="http://schemas.microsoft.com/office/drawing/2014/main" val="2384213386"/>
                    </a:ext>
                  </a:extLst>
                </a:gridCol>
              </a:tblGrid>
              <a:tr h="553962">
                <a:tc>
                  <a:txBody>
                    <a:bodyPr/>
                    <a:lstStyle/>
                    <a:p>
                      <a:r>
                        <a:rPr lang="en-US" sz="6000" dirty="0">
                          <a:solidFill>
                            <a:srgbClr val="00B0F0"/>
                          </a:solidFill>
                          <a:latin typeface="Times New Roman" panose="02020603050405020304" pitchFamily="18" charset="0"/>
                          <a:cs typeface="Times New Roman" panose="02020603050405020304" pitchFamily="18" charset="0"/>
                        </a:rPr>
                        <a:t>Patriotism</a:t>
                      </a:r>
                    </a:p>
                  </a:txBody>
                  <a:tcPr/>
                </a:tc>
                <a:tc>
                  <a:txBody>
                    <a:bodyPr/>
                    <a:lstStyle/>
                    <a:p>
                      <a:r>
                        <a:rPr lang="en-US" sz="6000" dirty="0">
                          <a:solidFill>
                            <a:srgbClr val="00B0F0"/>
                          </a:solidFill>
                          <a:latin typeface="SutonnyMJ" pitchFamily="2" charset="0"/>
                        </a:rPr>
                        <a:t>‡`</a:t>
                      </a:r>
                      <a:r>
                        <a:rPr lang="en-US" sz="6000" dirty="0" err="1">
                          <a:solidFill>
                            <a:srgbClr val="00B0F0"/>
                          </a:solidFill>
                          <a:latin typeface="SutonnyMJ" pitchFamily="2" charset="0"/>
                        </a:rPr>
                        <a:t>k‡cÖg</a:t>
                      </a:r>
                      <a:endParaRPr lang="en-US" sz="6000" dirty="0">
                        <a:solidFill>
                          <a:srgbClr val="00B0F0"/>
                        </a:solidFill>
                        <a:latin typeface="SutonnyMJ" pitchFamily="2" charset="0"/>
                      </a:endParaRPr>
                    </a:p>
                  </a:txBody>
                  <a:tcPr/>
                </a:tc>
                <a:extLst>
                  <a:ext uri="{0D108BD9-81ED-4DB2-BD59-A6C34878D82A}">
                    <a16:rowId xmlns:a16="http://schemas.microsoft.com/office/drawing/2014/main" val="382759480"/>
                  </a:ext>
                </a:extLst>
              </a:tr>
            </a:tbl>
          </a:graphicData>
        </a:graphic>
      </p:graphicFrame>
      <p:graphicFrame>
        <p:nvGraphicFramePr>
          <p:cNvPr id="5" name="Table 4">
            <a:extLst>
              <a:ext uri="{FF2B5EF4-FFF2-40B4-BE49-F238E27FC236}">
                <a16:creationId xmlns:a16="http://schemas.microsoft.com/office/drawing/2014/main" id="{53BDBDB9-658D-4498-946E-68BB80C027B6}"/>
              </a:ext>
            </a:extLst>
          </p:cNvPr>
          <p:cNvGraphicFramePr>
            <a:graphicFrameLocks noGrp="1"/>
          </p:cNvGraphicFramePr>
          <p:nvPr>
            <p:extLst>
              <p:ext uri="{D42A27DB-BD31-4B8C-83A1-F6EECF244321}">
                <p14:modId xmlns:p14="http://schemas.microsoft.com/office/powerpoint/2010/main" val="830900076"/>
              </p:ext>
            </p:extLst>
          </p:nvPr>
        </p:nvGraphicFramePr>
        <p:xfrm>
          <a:off x="653143" y="4095448"/>
          <a:ext cx="10384971" cy="1005840"/>
        </p:xfrm>
        <a:graphic>
          <a:graphicData uri="http://schemas.openxmlformats.org/drawingml/2006/table">
            <a:tbl>
              <a:tblPr firstRow="1" bandRow="1">
                <a:tableStyleId>{5940675A-B579-460E-94D1-54222C63F5DA}</a:tableStyleId>
              </a:tblPr>
              <a:tblGrid>
                <a:gridCol w="5736771">
                  <a:extLst>
                    <a:ext uri="{9D8B030D-6E8A-4147-A177-3AD203B41FA5}">
                      <a16:colId xmlns:a16="http://schemas.microsoft.com/office/drawing/2014/main" val="2114664978"/>
                    </a:ext>
                  </a:extLst>
                </a:gridCol>
                <a:gridCol w="4648200">
                  <a:extLst>
                    <a:ext uri="{9D8B030D-6E8A-4147-A177-3AD203B41FA5}">
                      <a16:colId xmlns:a16="http://schemas.microsoft.com/office/drawing/2014/main" val="1965321335"/>
                    </a:ext>
                  </a:extLst>
                </a:gridCol>
              </a:tblGrid>
              <a:tr h="553962">
                <a:tc>
                  <a:txBody>
                    <a:bodyPr/>
                    <a:lstStyle/>
                    <a:p>
                      <a:r>
                        <a:rPr lang="en-US" sz="6000" dirty="0">
                          <a:solidFill>
                            <a:srgbClr val="002060"/>
                          </a:solidFill>
                          <a:latin typeface="Times New Roman" panose="02020603050405020304" pitchFamily="18" charset="0"/>
                          <a:cs typeface="Times New Roman" panose="02020603050405020304" pitchFamily="18" charset="0"/>
                        </a:rPr>
                        <a:t>Sacrifice</a:t>
                      </a:r>
                    </a:p>
                  </a:txBody>
                  <a:tcPr/>
                </a:tc>
                <a:tc>
                  <a:txBody>
                    <a:bodyPr/>
                    <a:lstStyle/>
                    <a:p>
                      <a:r>
                        <a:rPr lang="en-US" sz="6000" dirty="0" err="1">
                          <a:solidFill>
                            <a:srgbClr val="002060"/>
                          </a:solidFill>
                          <a:latin typeface="SutonnyMJ" pitchFamily="2" charset="0"/>
                        </a:rPr>
                        <a:t>AvZ¥Z¨vM</a:t>
                      </a:r>
                      <a:endParaRPr lang="en-US" sz="6000" dirty="0">
                        <a:solidFill>
                          <a:srgbClr val="002060"/>
                        </a:solidFill>
                        <a:latin typeface="SutonnyMJ" pitchFamily="2" charset="0"/>
                      </a:endParaRPr>
                    </a:p>
                  </a:txBody>
                  <a:tcPr/>
                </a:tc>
                <a:extLst>
                  <a:ext uri="{0D108BD9-81ED-4DB2-BD59-A6C34878D82A}">
                    <a16:rowId xmlns:a16="http://schemas.microsoft.com/office/drawing/2014/main" val="4273787286"/>
                  </a:ext>
                </a:extLst>
              </a:tr>
            </a:tbl>
          </a:graphicData>
        </a:graphic>
      </p:graphicFrame>
      <p:graphicFrame>
        <p:nvGraphicFramePr>
          <p:cNvPr id="6" name="Table 5">
            <a:extLst>
              <a:ext uri="{FF2B5EF4-FFF2-40B4-BE49-F238E27FC236}">
                <a16:creationId xmlns:a16="http://schemas.microsoft.com/office/drawing/2014/main" id="{5A19FFD9-B53C-2AFB-ECF7-BB6AB4B48596}"/>
              </a:ext>
            </a:extLst>
          </p:cNvPr>
          <p:cNvGraphicFramePr>
            <a:graphicFrameLocks noGrp="1"/>
          </p:cNvGraphicFramePr>
          <p:nvPr>
            <p:extLst>
              <p:ext uri="{D42A27DB-BD31-4B8C-83A1-F6EECF244321}">
                <p14:modId xmlns:p14="http://schemas.microsoft.com/office/powerpoint/2010/main" val="4175821392"/>
              </p:ext>
            </p:extLst>
          </p:nvPr>
        </p:nvGraphicFramePr>
        <p:xfrm>
          <a:off x="664029" y="5315858"/>
          <a:ext cx="10374085" cy="1005840"/>
        </p:xfrm>
        <a:graphic>
          <a:graphicData uri="http://schemas.openxmlformats.org/drawingml/2006/table">
            <a:tbl>
              <a:tblPr firstRow="1" bandRow="1">
                <a:tableStyleId>{5940675A-B579-460E-94D1-54222C63F5DA}</a:tableStyleId>
              </a:tblPr>
              <a:tblGrid>
                <a:gridCol w="5736771">
                  <a:extLst>
                    <a:ext uri="{9D8B030D-6E8A-4147-A177-3AD203B41FA5}">
                      <a16:colId xmlns:a16="http://schemas.microsoft.com/office/drawing/2014/main" val="4025967007"/>
                    </a:ext>
                  </a:extLst>
                </a:gridCol>
                <a:gridCol w="4637314">
                  <a:extLst>
                    <a:ext uri="{9D8B030D-6E8A-4147-A177-3AD203B41FA5}">
                      <a16:colId xmlns:a16="http://schemas.microsoft.com/office/drawing/2014/main" val="4288256085"/>
                    </a:ext>
                  </a:extLst>
                </a:gridCol>
              </a:tblGrid>
              <a:tr h="553962">
                <a:tc>
                  <a:txBody>
                    <a:bodyPr/>
                    <a:lstStyle/>
                    <a:p>
                      <a:r>
                        <a:rPr lang="en-US" sz="6000" dirty="0">
                          <a:solidFill>
                            <a:srgbClr val="7030A0"/>
                          </a:solidFill>
                          <a:latin typeface="Times New Roman" panose="02020603050405020304" pitchFamily="18" charset="0"/>
                          <a:cs typeface="Times New Roman" panose="02020603050405020304" pitchFamily="18" charset="0"/>
                        </a:rPr>
                        <a:t>Inspired</a:t>
                      </a:r>
                    </a:p>
                  </a:txBody>
                  <a:tcPr/>
                </a:tc>
                <a:tc>
                  <a:txBody>
                    <a:bodyPr/>
                    <a:lstStyle/>
                    <a:p>
                      <a:r>
                        <a:rPr lang="en-US" sz="6000" dirty="0" err="1">
                          <a:solidFill>
                            <a:srgbClr val="7030A0"/>
                          </a:solidFill>
                          <a:latin typeface="SutonnyMJ" pitchFamily="2" charset="0"/>
                        </a:rPr>
                        <a:t>AbycÖvwYZ</a:t>
                      </a:r>
                      <a:r>
                        <a:rPr lang="en-US" sz="6000" dirty="0">
                          <a:solidFill>
                            <a:srgbClr val="7030A0"/>
                          </a:solidFill>
                          <a:latin typeface="SutonnyMJ" pitchFamily="2" charset="0"/>
                        </a:rPr>
                        <a:t> </a:t>
                      </a:r>
                      <a:r>
                        <a:rPr lang="en-US" sz="6000" dirty="0" err="1">
                          <a:solidFill>
                            <a:srgbClr val="7030A0"/>
                          </a:solidFill>
                          <a:latin typeface="SutonnyMJ" pitchFamily="2" charset="0"/>
                        </a:rPr>
                        <a:t>K‡iwQj</a:t>
                      </a:r>
                      <a:endParaRPr lang="en-US" sz="6000" dirty="0">
                        <a:solidFill>
                          <a:srgbClr val="7030A0"/>
                        </a:solidFill>
                        <a:latin typeface="SutonnyMJ" pitchFamily="2" charset="0"/>
                      </a:endParaRPr>
                    </a:p>
                  </a:txBody>
                  <a:tcPr/>
                </a:tc>
                <a:extLst>
                  <a:ext uri="{0D108BD9-81ED-4DB2-BD59-A6C34878D82A}">
                    <a16:rowId xmlns:a16="http://schemas.microsoft.com/office/drawing/2014/main" val="1996377998"/>
                  </a:ext>
                </a:extLst>
              </a:tr>
            </a:tbl>
          </a:graphicData>
        </a:graphic>
      </p:graphicFrame>
    </p:spTree>
    <p:extLst>
      <p:ext uri="{BB962C8B-B14F-4D97-AF65-F5344CB8AC3E}">
        <p14:creationId xmlns:p14="http://schemas.microsoft.com/office/powerpoint/2010/main" val="19695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070F32-463E-1416-A11D-83D7B66734FA}"/>
              </a:ext>
            </a:extLst>
          </p:cNvPr>
          <p:cNvGraphicFramePr>
            <a:graphicFrameLocks noGrp="1"/>
          </p:cNvGraphicFramePr>
          <p:nvPr>
            <p:extLst>
              <p:ext uri="{D42A27DB-BD31-4B8C-83A1-F6EECF244321}">
                <p14:modId xmlns:p14="http://schemas.microsoft.com/office/powerpoint/2010/main" val="365020737"/>
              </p:ext>
            </p:extLst>
          </p:nvPr>
        </p:nvGraphicFramePr>
        <p:xfrm>
          <a:off x="1099457" y="391885"/>
          <a:ext cx="10352315" cy="1005840"/>
        </p:xfrm>
        <a:graphic>
          <a:graphicData uri="http://schemas.openxmlformats.org/drawingml/2006/table">
            <a:tbl>
              <a:tblPr firstRow="1" bandRow="1">
                <a:tableStyleId>{5940675A-B579-460E-94D1-54222C63F5DA}</a:tableStyleId>
              </a:tblPr>
              <a:tblGrid>
                <a:gridCol w="5154826">
                  <a:extLst>
                    <a:ext uri="{9D8B030D-6E8A-4147-A177-3AD203B41FA5}">
                      <a16:colId xmlns:a16="http://schemas.microsoft.com/office/drawing/2014/main" val="1064043001"/>
                    </a:ext>
                  </a:extLst>
                </a:gridCol>
                <a:gridCol w="5197489">
                  <a:extLst>
                    <a:ext uri="{9D8B030D-6E8A-4147-A177-3AD203B41FA5}">
                      <a16:colId xmlns:a16="http://schemas.microsoft.com/office/drawing/2014/main" val="2791642819"/>
                    </a:ext>
                  </a:extLst>
                </a:gridCol>
              </a:tblGrid>
              <a:tr h="553962">
                <a:tc>
                  <a:txBody>
                    <a:bodyPr/>
                    <a:lstStyle/>
                    <a:p>
                      <a:r>
                        <a:rPr lang="en-US" sz="6000" dirty="0">
                          <a:solidFill>
                            <a:schemeClr val="accent2"/>
                          </a:solidFill>
                          <a:latin typeface="Times New Roman" panose="02020603050405020304" pitchFamily="18" charset="0"/>
                          <a:cs typeface="Times New Roman" panose="02020603050405020304" pitchFamily="18" charset="0"/>
                        </a:rPr>
                        <a:t>Galleries</a:t>
                      </a:r>
                    </a:p>
                  </a:txBody>
                  <a:tcPr/>
                </a:tc>
                <a:tc>
                  <a:txBody>
                    <a:bodyPr/>
                    <a:lstStyle/>
                    <a:p>
                      <a:r>
                        <a:rPr lang="en-US" sz="6000" dirty="0" err="1">
                          <a:solidFill>
                            <a:schemeClr val="accent2"/>
                          </a:solidFill>
                          <a:latin typeface="SutonnyMJ" pitchFamily="2" charset="0"/>
                        </a:rPr>
                        <a:t>cÖ`k©bx</a:t>
                      </a:r>
                      <a:r>
                        <a:rPr lang="en-US" sz="6000" dirty="0">
                          <a:solidFill>
                            <a:schemeClr val="accent2"/>
                          </a:solidFill>
                          <a:latin typeface="SutonnyMJ" pitchFamily="2" charset="0"/>
                        </a:rPr>
                        <a:t> </a:t>
                      </a:r>
                      <a:r>
                        <a:rPr lang="en-US" sz="6000" dirty="0" err="1">
                          <a:solidFill>
                            <a:schemeClr val="accent2"/>
                          </a:solidFill>
                          <a:latin typeface="SutonnyMJ" pitchFamily="2" charset="0"/>
                        </a:rPr>
                        <a:t>Kÿ</a:t>
                      </a:r>
                      <a:r>
                        <a:rPr lang="en-US" sz="6000" dirty="0">
                          <a:solidFill>
                            <a:schemeClr val="accent2"/>
                          </a:solidFill>
                          <a:latin typeface="SutonnyMJ" pitchFamily="2" charset="0"/>
                        </a:rPr>
                        <a:t>/</a:t>
                      </a:r>
                      <a:r>
                        <a:rPr lang="en-US" sz="6000" dirty="0" err="1">
                          <a:solidFill>
                            <a:schemeClr val="accent2"/>
                          </a:solidFill>
                          <a:latin typeface="SutonnyMJ" pitchFamily="2" charset="0"/>
                        </a:rPr>
                        <a:t>M¨vjvwi</a:t>
                      </a:r>
                      <a:endParaRPr lang="en-US" sz="6000" dirty="0">
                        <a:solidFill>
                          <a:schemeClr val="accent2"/>
                        </a:solidFill>
                        <a:latin typeface="SutonnyMJ" pitchFamily="2" charset="0"/>
                      </a:endParaRPr>
                    </a:p>
                  </a:txBody>
                  <a:tcPr/>
                </a:tc>
                <a:extLst>
                  <a:ext uri="{0D108BD9-81ED-4DB2-BD59-A6C34878D82A}">
                    <a16:rowId xmlns:a16="http://schemas.microsoft.com/office/drawing/2014/main" val="3036389389"/>
                  </a:ext>
                </a:extLst>
              </a:tr>
            </a:tbl>
          </a:graphicData>
        </a:graphic>
      </p:graphicFrame>
      <p:graphicFrame>
        <p:nvGraphicFramePr>
          <p:cNvPr id="3" name="Table 2">
            <a:extLst>
              <a:ext uri="{FF2B5EF4-FFF2-40B4-BE49-F238E27FC236}">
                <a16:creationId xmlns:a16="http://schemas.microsoft.com/office/drawing/2014/main" id="{52F027F1-5B7D-7F15-0504-6F5C5871BACC}"/>
              </a:ext>
            </a:extLst>
          </p:cNvPr>
          <p:cNvGraphicFramePr>
            <a:graphicFrameLocks noGrp="1"/>
          </p:cNvGraphicFramePr>
          <p:nvPr>
            <p:extLst>
              <p:ext uri="{D42A27DB-BD31-4B8C-83A1-F6EECF244321}">
                <p14:modId xmlns:p14="http://schemas.microsoft.com/office/powerpoint/2010/main" val="443316160"/>
              </p:ext>
            </p:extLst>
          </p:nvPr>
        </p:nvGraphicFramePr>
        <p:xfrm>
          <a:off x="1099457" y="1513114"/>
          <a:ext cx="10352315" cy="1005840"/>
        </p:xfrm>
        <a:graphic>
          <a:graphicData uri="http://schemas.openxmlformats.org/drawingml/2006/table">
            <a:tbl>
              <a:tblPr firstRow="1" bandRow="1">
                <a:tableStyleId>{5940675A-B579-460E-94D1-54222C63F5DA}</a:tableStyleId>
              </a:tblPr>
              <a:tblGrid>
                <a:gridCol w="5154825">
                  <a:extLst>
                    <a:ext uri="{9D8B030D-6E8A-4147-A177-3AD203B41FA5}">
                      <a16:colId xmlns:a16="http://schemas.microsoft.com/office/drawing/2014/main" val="3287584342"/>
                    </a:ext>
                  </a:extLst>
                </a:gridCol>
                <a:gridCol w="5197490">
                  <a:extLst>
                    <a:ext uri="{9D8B030D-6E8A-4147-A177-3AD203B41FA5}">
                      <a16:colId xmlns:a16="http://schemas.microsoft.com/office/drawing/2014/main" val="3086187308"/>
                    </a:ext>
                  </a:extLst>
                </a:gridCol>
              </a:tblGrid>
              <a:tr h="553962">
                <a:tc>
                  <a:txBody>
                    <a:bodyPr/>
                    <a:lstStyle/>
                    <a:p>
                      <a:r>
                        <a:rPr lang="en-US" sz="6000" dirty="0">
                          <a:solidFill>
                            <a:srgbClr val="00B050"/>
                          </a:solidFill>
                          <a:latin typeface="Times New Roman" panose="02020603050405020304" pitchFamily="18" charset="0"/>
                          <a:cs typeface="Times New Roman" panose="02020603050405020304" pitchFamily="18" charset="0"/>
                        </a:rPr>
                        <a:t>Handwritten</a:t>
                      </a:r>
                    </a:p>
                  </a:txBody>
                  <a:tcPr/>
                </a:tc>
                <a:tc>
                  <a:txBody>
                    <a:bodyPr/>
                    <a:lstStyle/>
                    <a:p>
                      <a:r>
                        <a:rPr lang="en-US" sz="6000" dirty="0" err="1">
                          <a:solidFill>
                            <a:srgbClr val="00B050"/>
                          </a:solidFill>
                          <a:latin typeface="SutonnyMJ" pitchFamily="2" charset="0"/>
                        </a:rPr>
                        <a:t>nv‡Zi</a:t>
                      </a:r>
                      <a:r>
                        <a:rPr lang="en-US" sz="6000" dirty="0">
                          <a:solidFill>
                            <a:srgbClr val="00B050"/>
                          </a:solidFill>
                          <a:latin typeface="SutonnyMJ" pitchFamily="2" charset="0"/>
                        </a:rPr>
                        <a:t> †</a:t>
                      </a:r>
                      <a:r>
                        <a:rPr lang="en-US" sz="6000" dirty="0" err="1">
                          <a:solidFill>
                            <a:srgbClr val="00B050"/>
                          </a:solidFill>
                          <a:latin typeface="SutonnyMJ" pitchFamily="2" charset="0"/>
                        </a:rPr>
                        <a:t>jLv</a:t>
                      </a:r>
                      <a:endParaRPr lang="en-US" sz="6000" dirty="0">
                        <a:solidFill>
                          <a:srgbClr val="00B050"/>
                        </a:solidFill>
                        <a:latin typeface="SutonnyMJ" pitchFamily="2" charset="0"/>
                      </a:endParaRPr>
                    </a:p>
                  </a:txBody>
                  <a:tcPr/>
                </a:tc>
                <a:extLst>
                  <a:ext uri="{0D108BD9-81ED-4DB2-BD59-A6C34878D82A}">
                    <a16:rowId xmlns:a16="http://schemas.microsoft.com/office/drawing/2014/main" val="2807611108"/>
                  </a:ext>
                </a:extLst>
              </a:tr>
            </a:tbl>
          </a:graphicData>
        </a:graphic>
      </p:graphicFrame>
      <p:graphicFrame>
        <p:nvGraphicFramePr>
          <p:cNvPr id="4" name="Table 3">
            <a:extLst>
              <a:ext uri="{FF2B5EF4-FFF2-40B4-BE49-F238E27FC236}">
                <a16:creationId xmlns:a16="http://schemas.microsoft.com/office/drawing/2014/main" id="{410FB699-E3E5-C4BD-F972-75A7841C782F}"/>
              </a:ext>
            </a:extLst>
          </p:cNvPr>
          <p:cNvGraphicFramePr>
            <a:graphicFrameLocks noGrp="1"/>
          </p:cNvGraphicFramePr>
          <p:nvPr>
            <p:extLst>
              <p:ext uri="{D42A27DB-BD31-4B8C-83A1-F6EECF244321}">
                <p14:modId xmlns:p14="http://schemas.microsoft.com/office/powerpoint/2010/main" val="2939253761"/>
              </p:ext>
            </p:extLst>
          </p:nvPr>
        </p:nvGraphicFramePr>
        <p:xfrm>
          <a:off x="1099457" y="2634343"/>
          <a:ext cx="10352315" cy="1005840"/>
        </p:xfrm>
        <a:graphic>
          <a:graphicData uri="http://schemas.openxmlformats.org/drawingml/2006/table">
            <a:tbl>
              <a:tblPr firstRow="1" bandRow="1">
                <a:tableStyleId>{5940675A-B579-460E-94D1-54222C63F5DA}</a:tableStyleId>
              </a:tblPr>
              <a:tblGrid>
                <a:gridCol w="5154825">
                  <a:extLst>
                    <a:ext uri="{9D8B030D-6E8A-4147-A177-3AD203B41FA5}">
                      <a16:colId xmlns:a16="http://schemas.microsoft.com/office/drawing/2014/main" val="2917282118"/>
                    </a:ext>
                  </a:extLst>
                </a:gridCol>
                <a:gridCol w="5197490">
                  <a:extLst>
                    <a:ext uri="{9D8B030D-6E8A-4147-A177-3AD203B41FA5}">
                      <a16:colId xmlns:a16="http://schemas.microsoft.com/office/drawing/2014/main" val="3997306954"/>
                    </a:ext>
                  </a:extLst>
                </a:gridCol>
              </a:tblGrid>
              <a:tr h="553962">
                <a:tc>
                  <a:txBody>
                    <a:bodyPr/>
                    <a:lstStyle/>
                    <a:p>
                      <a:r>
                        <a:rPr lang="en-US" sz="6000" dirty="0">
                          <a:solidFill>
                            <a:srgbClr val="00B0F0"/>
                          </a:solidFill>
                          <a:latin typeface="Times New Roman" panose="02020603050405020304" pitchFamily="18" charset="0"/>
                          <a:cs typeface="Times New Roman" panose="02020603050405020304" pitchFamily="18" charset="0"/>
                        </a:rPr>
                        <a:t>Weapons</a:t>
                      </a:r>
                    </a:p>
                  </a:txBody>
                  <a:tcPr/>
                </a:tc>
                <a:tc>
                  <a:txBody>
                    <a:bodyPr/>
                    <a:lstStyle/>
                    <a:p>
                      <a:r>
                        <a:rPr lang="en-US" sz="6000" dirty="0">
                          <a:solidFill>
                            <a:srgbClr val="00B0F0"/>
                          </a:solidFill>
                          <a:latin typeface="SutonnyMJ" pitchFamily="2" charset="0"/>
                        </a:rPr>
                        <a:t>A¯¿k¯¿</a:t>
                      </a:r>
                    </a:p>
                  </a:txBody>
                  <a:tcPr/>
                </a:tc>
                <a:extLst>
                  <a:ext uri="{0D108BD9-81ED-4DB2-BD59-A6C34878D82A}">
                    <a16:rowId xmlns:a16="http://schemas.microsoft.com/office/drawing/2014/main" val="90602264"/>
                  </a:ext>
                </a:extLst>
              </a:tr>
            </a:tbl>
          </a:graphicData>
        </a:graphic>
      </p:graphicFrame>
      <p:graphicFrame>
        <p:nvGraphicFramePr>
          <p:cNvPr id="5" name="Table 4">
            <a:extLst>
              <a:ext uri="{FF2B5EF4-FFF2-40B4-BE49-F238E27FC236}">
                <a16:creationId xmlns:a16="http://schemas.microsoft.com/office/drawing/2014/main" id="{5126510D-3F17-5B8E-08B6-13A5E1AD42A6}"/>
              </a:ext>
            </a:extLst>
          </p:cNvPr>
          <p:cNvGraphicFramePr>
            <a:graphicFrameLocks noGrp="1"/>
          </p:cNvGraphicFramePr>
          <p:nvPr>
            <p:extLst>
              <p:ext uri="{D42A27DB-BD31-4B8C-83A1-F6EECF244321}">
                <p14:modId xmlns:p14="http://schemas.microsoft.com/office/powerpoint/2010/main" val="1492841173"/>
              </p:ext>
            </p:extLst>
          </p:nvPr>
        </p:nvGraphicFramePr>
        <p:xfrm>
          <a:off x="1099457" y="3755572"/>
          <a:ext cx="10352315" cy="1005840"/>
        </p:xfrm>
        <a:graphic>
          <a:graphicData uri="http://schemas.openxmlformats.org/drawingml/2006/table">
            <a:tbl>
              <a:tblPr firstRow="1" bandRow="1">
                <a:tableStyleId>{5940675A-B579-460E-94D1-54222C63F5DA}</a:tableStyleId>
              </a:tblPr>
              <a:tblGrid>
                <a:gridCol w="5214533">
                  <a:extLst>
                    <a:ext uri="{9D8B030D-6E8A-4147-A177-3AD203B41FA5}">
                      <a16:colId xmlns:a16="http://schemas.microsoft.com/office/drawing/2014/main" val="3632584649"/>
                    </a:ext>
                  </a:extLst>
                </a:gridCol>
                <a:gridCol w="5137782">
                  <a:extLst>
                    <a:ext uri="{9D8B030D-6E8A-4147-A177-3AD203B41FA5}">
                      <a16:colId xmlns:a16="http://schemas.microsoft.com/office/drawing/2014/main" val="1830210815"/>
                    </a:ext>
                  </a:extLst>
                </a:gridCol>
              </a:tblGrid>
              <a:tr h="553962">
                <a:tc>
                  <a:txBody>
                    <a:bodyPr/>
                    <a:lstStyle/>
                    <a:p>
                      <a:r>
                        <a:rPr lang="en-US" sz="6000" dirty="0">
                          <a:solidFill>
                            <a:srgbClr val="7030A0"/>
                          </a:solidFill>
                          <a:latin typeface="Times New Roman" panose="02020603050405020304" pitchFamily="18" charset="0"/>
                          <a:cs typeface="Times New Roman" panose="02020603050405020304" pitchFamily="18" charset="0"/>
                        </a:rPr>
                        <a:t>Displayed</a:t>
                      </a:r>
                    </a:p>
                  </a:txBody>
                  <a:tcPr/>
                </a:tc>
                <a:tc>
                  <a:txBody>
                    <a:bodyPr/>
                    <a:lstStyle/>
                    <a:p>
                      <a:r>
                        <a:rPr lang="en-US" sz="6000" dirty="0" err="1">
                          <a:solidFill>
                            <a:srgbClr val="7030A0"/>
                          </a:solidFill>
                          <a:latin typeface="SutonnyMJ" pitchFamily="2" charset="0"/>
                        </a:rPr>
                        <a:t>cÖ`k©b</a:t>
                      </a:r>
                      <a:r>
                        <a:rPr lang="en-US" sz="6000" dirty="0">
                          <a:solidFill>
                            <a:srgbClr val="7030A0"/>
                          </a:solidFill>
                          <a:latin typeface="SutonnyMJ" pitchFamily="2" charset="0"/>
                        </a:rPr>
                        <a:t> Kiv </a:t>
                      </a:r>
                      <a:r>
                        <a:rPr lang="en-US" sz="6000" dirty="0" err="1">
                          <a:solidFill>
                            <a:srgbClr val="7030A0"/>
                          </a:solidFill>
                          <a:latin typeface="SutonnyMJ" pitchFamily="2" charset="0"/>
                        </a:rPr>
                        <a:t>n‡qwQj</a:t>
                      </a:r>
                      <a:endParaRPr lang="en-US" sz="6000" dirty="0">
                        <a:solidFill>
                          <a:srgbClr val="7030A0"/>
                        </a:solidFill>
                        <a:latin typeface="SutonnyMJ" pitchFamily="2" charset="0"/>
                      </a:endParaRPr>
                    </a:p>
                  </a:txBody>
                  <a:tcPr/>
                </a:tc>
                <a:extLst>
                  <a:ext uri="{0D108BD9-81ED-4DB2-BD59-A6C34878D82A}">
                    <a16:rowId xmlns:a16="http://schemas.microsoft.com/office/drawing/2014/main" val="1890957046"/>
                  </a:ext>
                </a:extLst>
              </a:tr>
            </a:tbl>
          </a:graphicData>
        </a:graphic>
      </p:graphicFrame>
      <p:graphicFrame>
        <p:nvGraphicFramePr>
          <p:cNvPr id="6" name="Table 5">
            <a:extLst>
              <a:ext uri="{FF2B5EF4-FFF2-40B4-BE49-F238E27FC236}">
                <a16:creationId xmlns:a16="http://schemas.microsoft.com/office/drawing/2014/main" id="{1CA7AED6-D1D7-F989-F8F6-ECCD96BA6F03}"/>
              </a:ext>
            </a:extLst>
          </p:cNvPr>
          <p:cNvGraphicFramePr>
            <a:graphicFrameLocks noGrp="1"/>
          </p:cNvGraphicFramePr>
          <p:nvPr>
            <p:extLst>
              <p:ext uri="{D42A27DB-BD31-4B8C-83A1-F6EECF244321}">
                <p14:modId xmlns:p14="http://schemas.microsoft.com/office/powerpoint/2010/main" val="364236366"/>
              </p:ext>
            </p:extLst>
          </p:nvPr>
        </p:nvGraphicFramePr>
        <p:xfrm>
          <a:off x="1099457" y="4963886"/>
          <a:ext cx="10352315" cy="1005840"/>
        </p:xfrm>
        <a:graphic>
          <a:graphicData uri="http://schemas.openxmlformats.org/drawingml/2006/table">
            <a:tbl>
              <a:tblPr firstRow="1" bandRow="1">
                <a:tableStyleId>{5940675A-B579-460E-94D1-54222C63F5DA}</a:tableStyleId>
              </a:tblPr>
              <a:tblGrid>
                <a:gridCol w="5194632">
                  <a:extLst>
                    <a:ext uri="{9D8B030D-6E8A-4147-A177-3AD203B41FA5}">
                      <a16:colId xmlns:a16="http://schemas.microsoft.com/office/drawing/2014/main" val="969487505"/>
                    </a:ext>
                  </a:extLst>
                </a:gridCol>
                <a:gridCol w="5157683">
                  <a:extLst>
                    <a:ext uri="{9D8B030D-6E8A-4147-A177-3AD203B41FA5}">
                      <a16:colId xmlns:a16="http://schemas.microsoft.com/office/drawing/2014/main" val="969183400"/>
                    </a:ext>
                  </a:extLst>
                </a:gridCol>
              </a:tblGrid>
              <a:tr h="553962">
                <a:tc>
                  <a:txBody>
                    <a:bodyPr/>
                    <a:lstStyle/>
                    <a:p>
                      <a:r>
                        <a:rPr lang="en-US" sz="6000" dirty="0">
                          <a:solidFill>
                            <a:srgbClr val="FF0000"/>
                          </a:solidFill>
                          <a:latin typeface="Times New Roman" panose="02020603050405020304" pitchFamily="18" charset="0"/>
                          <a:cs typeface="Times New Roman" panose="02020603050405020304" pitchFamily="18" charset="0"/>
                        </a:rPr>
                        <a:t>Memories</a:t>
                      </a:r>
                    </a:p>
                  </a:txBody>
                  <a:tcPr/>
                </a:tc>
                <a:tc>
                  <a:txBody>
                    <a:bodyPr/>
                    <a:lstStyle/>
                    <a:p>
                      <a:r>
                        <a:rPr lang="en-US" sz="6000" dirty="0">
                          <a:solidFill>
                            <a:srgbClr val="FF0000"/>
                          </a:solidFill>
                          <a:latin typeface="SutonnyMJ" pitchFamily="2" charset="0"/>
                        </a:rPr>
                        <a:t>¯§„</a:t>
                      </a:r>
                      <a:r>
                        <a:rPr lang="en-US" sz="6000" dirty="0" err="1">
                          <a:solidFill>
                            <a:srgbClr val="FF0000"/>
                          </a:solidFill>
                          <a:latin typeface="SutonnyMJ" pitchFamily="2" charset="0"/>
                        </a:rPr>
                        <a:t>wZmg~n</a:t>
                      </a:r>
                      <a:endParaRPr lang="en-US" sz="6000" dirty="0">
                        <a:solidFill>
                          <a:srgbClr val="FF0000"/>
                        </a:solidFill>
                        <a:latin typeface="SutonnyMJ" pitchFamily="2" charset="0"/>
                      </a:endParaRPr>
                    </a:p>
                  </a:txBody>
                  <a:tcPr/>
                </a:tc>
                <a:extLst>
                  <a:ext uri="{0D108BD9-81ED-4DB2-BD59-A6C34878D82A}">
                    <a16:rowId xmlns:a16="http://schemas.microsoft.com/office/drawing/2014/main" val="4233847685"/>
                  </a:ext>
                </a:extLst>
              </a:tr>
            </a:tbl>
          </a:graphicData>
        </a:graphic>
      </p:graphicFrame>
    </p:spTree>
    <p:extLst>
      <p:ext uri="{BB962C8B-B14F-4D97-AF65-F5344CB8AC3E}">
        <p14:creationId xmlns:p14="http://schemas.microsoft.com/office/powerpoint/2010/main" val="22485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586</TotalTime>
  <Words>942</Words>
  <Application>Microsoft Office PowerPoint</Application>
  <PresentationFormat>Widescreen</PresentationFormat>
  <Paragraphs>168</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Corbel</vt:lpstr>
      <vt:lpstr>SutonnyMJ</vt:lpstr>
      <vt:lpstr>Times New Roman</vt:lpstr>
      <vt:lpstr>Basis</vt:lpstr>
      <vt:lpstr>PowerPoint Presentation</vt:lpstr>
      <vt:lpstr>PowerPoint Presentation</vt:lpstr>
      <vt:lpstr>PowerPoint Presentation</vt:lpstr>
      <vt:lpstr>PowerPoint Presentation</vt:lpstr>
      <vt:lpstr>Let’s see the pictures:</vt:lpstr>
      <vt:lpstr>Lesson declaration: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Pedp4 WPBX4125BLF102408152</dc:creator>
  <cp:lastModifiedBy>Pedp4 WPBX4125BLF102408152</cp:lastModifiedBy>
  <cp:revision>92</cp:revision>
  <dcterms:created xsi:type="dcterms:W3CDTF">2026-05-29T05:26:35Z</dcterms:created>
  <dcterms:modified xsi:type="dcterms:W3CDTF">2026-06-04T06:46:15Z</dcterms:modified>
</cp:coreProperties>
</file>