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2" r:id="rId2"/>
    <p:sldId id="464" r:id="rId3"/>
    <p:sldId id="443" r:id="rId4"/>
    <p:sldId id="463" r:id="rId5"/>
    <p:sldId id="258" r:id="rId6"/>
    <p:sldId id="260" r:id="rId7"/>
    <p:sldId id="259" r:id="rId8"/>
    <p:sldId id="468" r:id="rId9"/>
    <p:sldId id="467" r:id="rId10"/>
    <p:sldId id="465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F2"/>
    <a:srgbClr val="FEF6F0"/>
    <a:srgbClr val="0000CC"/>
    <a:srgbClr val="996633"/>
    <a:srgbClr val="00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48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8-31T10:20:59.8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16321 12080 0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8-31T10:21:17.3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14436 14858 0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DE338-1571-4971-901E-8DAF6E5AE0FB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6AF19-CA8C-400C-B79B-74E4071B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BB2381AA-EDCE-4BC2-93C5-52F14B39A720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6B349BC3-4DE7-478A-AE9C-85CD9E936AA9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bn-BD"/>
              <a:t>পাম্প ফান্ডামেন্টালস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C46F6067-4A32-4BAD-A908-75D30AF65A16}" type="datetime1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bn-BD"/>
              <a:t>পাম্প ফান্ডামেন্টালস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88000">
              <a:srgbClr val="FEF5ED"/>
            </a:gs>
            <a:gs pos="83000">
              <a:schemeClr val="bg1"/>
            </a:gs>
            <a:gs pos="11000">
              <a:schemeClr val="bg1"/>
            </a:gs>
            <a:gs pos="95000">
              <a:schemeClr val="accent6">
                <a:lumMod val="20000"/>
                <a:lumOff val="80000"/>
              </a:schemeClr>
            </a:gs>
            <a:gs pos="100000">
              <a:srgbClr val="00B0F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CC"/>
                </a:solidFill>
              </a:defRPr>
            </a:lvl1pPr>
          </a:lstStyle>
          <a:p>
            <a:fld id="{8FB9944F-444B-48BE-9FBC-ED9DE046903C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690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CC"/>
                </a:solidFill>
              </a:defRPr>
            </a:lvl1pPr>
          </a:lstStyle>
          <a:p>
            <a:r>
              <a:rPr lang="bn-BD">
                <a:solidFill>
                  <a:srgbClr val="0000CC"/>
                </a:solidFill>
              </a:rPr>
              <a:t>পাম্প ফান্ডামেন্টালস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690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C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 spd="slow">
    <p:cover dir="ru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2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4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microsoft.com/office/2007/relationships/media" Target="../media/media6.mp4"/><Relationship Id="rId7" Type="http://schemas.openxmlformats.org/officeDocument/2006/relationships/image" Target="../media/image26.png"/><Relationship Id="rId17" Type="http://schemas.openxmlformats.org/officeDocument/2006/relationships/customXml" Target="../ink/ink2.xml"/><Relationship Id="rId2" Type="http://schemas.openxmlformats.org/officeDocument/2006/relationships/video" Target="../media/media5.mp4"/><Relationship Id="rId16" Type="http://schemas.openxmlformats.org/officeDocument/2006/relationships/image" Target="../media/image25.emf"/><Relationship Id="rId1" Type="http://schemas.microsoft.com/office/2007/relationships/media" Target="../media/media5.mp4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6.mp4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hyperlink" Target="https://www.teachers.gov.bd/user-profile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876300" y="1941514"/>
            <a:ext cx="10439400" cy="4386262"/>
          </a:xfrm>
          <a:prstGeom prst="snip2SameRect">
            <a:avLst>
              <a:gd name="adj1" fmla="val 0"/>
              <a:gd name="adj2" fmla="val 0"/>
            </a:avLst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  <a:p>
            <a:pPr algn="ctr">
              <a:lnSpc>
                <a:spcPct val="200000"/>
              </a:lnSpc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590800" y="136524"/>
            <a:ext cx="7010400" cy="1709142"/>
          </a:xfrm>
          <a:prstGeom prst="star7">
            <a:avLst>
              <a:gd name="adj" fmla="val 33507"/>
              <a:gd name="hf" fmla="val 102572"/>
              <a:gd name="vf" fmla="val 105210"/>
            </a:avLst>
          </a:prstGeom>
          <a:noFill/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1CEBC-4B55-498B-AC4E-E72206BA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F2E-46A4-4995-916C-E262A3D6EE72}" type="datetime1">
              <a:rPr lang="en-US" smtClean="0"/>
              <a:t>6/8/2026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E02F2-4990-4A66-9949-5363D42C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54ED2-DC0C-304F-ADB5-93E17B87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/>
          </a:p>
        </p:txBody>
      </p:sp>
    </p:spTree>
  </p:cSld>
  <p:clrMapOvr>
    <a:masterClrMapping/>
  </p:clrMapOvr>
  <p:transition spd="slow"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BD257-1C11-0F55-F2FC-68F6046A1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D8252-FCEC-FCA8-2E80-2AB9B00F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E27D-9321-4C68-9E78-607441194733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7083B-F8F3-1D59-FFCA-2D1C655B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/>
              <a:t>পাম্প ফান্ডামেন্টালস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C0D54-EB41-78D8-E365-17C1D4D2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9487FD-079C-44A4-E0F0-B9612B7857AB}"/>
              </a:ext>
            </a:extLst>
          </p:cNvPr>
          <p:cNvSpPr/>
          <p:nvPr/>
        </p:nvSpPr>
        <p:spPr>
          <a:xfrm>
            <a:off x="1142999" y="5732015"/>
            <a:ext cx="2641599" cy="791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D50E36-9044-E99F-D3E2-5186E792F104}"/>
              </a:ext>
            </a:extLst>
          </p:cNvPr>
          <p:cNvSpPr/>
          <p:nvPr/>
        </p:nvSpPr>
        <p:spPr>
          <a:xfrm>
            <a:off x="8382000" y="5732015"/>
            <a:ext cx="2844800" cy="737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সাবমার্সিল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3D65FD-1289-9B47-BE32-7252220D2B94}"/>
              </a:ext>
            </a:extLst>
          </p:cNvPr>
          <p:cNvSpPr/>
          <p:nvPr/>
        </p:nvSpPr>
        <p:spPr>
          <a:xfrm>
            <a:off x="2964527" y="454401"/>
            <a:ext cx="6265505" cy="64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ডীপ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ওয়েল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98C99-F5DC-A2C4-3158-71CCF27F0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9646"/>
            <a:ext cx="5613188" cy="291317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3E2439-958B-2392-A92F-9E1C9102399E}"/>
              </a:ext>
            </a:extLst>
          </p:cNvPr>
          <p:cNvSpPr/>
          <p:nvPr/>
        </p:nvSpPr>
        <p:spPr>
          <a:xfrm>
            <a:off x="4356099" y="1511908"/>
            <a:ext cx="3479801" cy="11549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সাবমার্সিল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3F76BC-326E-D9DB-93D8-3EF4B7B855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586232"/>
            <a:ext cx="3632199" cy="30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6804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FCEC6-C21B-473F-98B7-0B7F9831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8F67-2D3D-486C-8C17-E2194EF7E4D8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EECF9F-798B-47AE-83C4-150742C2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337E3-ED00-47ED-ACFF-4751D521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6048" y="6288004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Good_Reciprocating Pump 360p[1]">
            <a:hlinkClick r:id="" action="ppaction://media"/>
            <a:extLst>
              <a:ext uri="{FF2B5EF4-FFF2-40B4-BE49-F238E27FC236}">
                <a16:creationId xmlns:a16="http://schemas.microsoft.com/office/drawing/2014/main" id="{0AACFEBD-C32D-4156-A27F-194BF75634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24600" y="1585913"/>
            <a:ext cx="5682808" cy="4175124"/>
          </a:xfrm>
          <a:prstGeom prst="roundRect">
            <a:avLst>
              <a:gd name="adj" fmla="val 14661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pic>
        <p:nvPicPr>
          <p:cNvPr id="6" name="Good_Diaphragm Pump 360p[2]">
            <a:hlinkClick r:id="" action="ppaction://media"/>
            <a:extLst>
              <a:ext uri="{FF2B5EF4-FFF2-40B4-BE49-F238E27FC236}">
                <a16:creationId xmlns:a16="http://schemas.microsoft.com/office/drawing/2014/main" id="{2A65AAA3-2922-431B-8C6C-7F8738D5A3D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2984" y="1553995"/>
            <a:ext cx="5704417" cy="4191000"/>
          </a:xfrm>
          <a:prstGeom prst="roundRect">
            <a:avLst>
              <a:gd name="adj" fmla="val 15774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C2979C-7382-4938-BF63-C435576F8DB0}"/>
              </a:ext>
            </a:extLst>
          </p:cNvPr>
          <p:cNvSpPr/>
          <p:nvPr/>
        </p:nvSpPr>
        <p:spPr>
          <a:xfrm>
            <a:off x="3791762" y="365126"/>
            <a:ext cx="4608475" cy="63783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রেসিপ্রকেটিং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FB7E65-29F2-4BAD-9BEF-20598FEE141C}"/>
              </a:ext>
            </a:extLst>
          </p:cNvPr>
          <p:cNvSpPr/>
          <p:nvPr/>
        </p:nvSpPr>
        <p:spPr>
          <a:xfrm>
            <a:off x="1451049" y="5776913"/>
            <a:ext cx="3210854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ডায়াফ্রাম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4D7F3-82DB-4FE5-9AEE-CB5E657F6DB6}"/>
              </a:ext>
            </a:extLst>
          </p:cNvPr>
          <p:cNvSpPr/>
          <p:nvPr/>
        </p:nvSpPr>
        <p:spPr>
          <a:xfrm>
            <a:off x="8198277" y="5797132"/>
            <a:ext cx="25146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পিস্টন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0213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 mute="1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CE2B4-29B9-4AAA-8793-B87135E0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600-7487-4A23-B292-ADBE76059E5D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A9F8C-71F2-4075-8CCC-93E287FE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540FC-B563-432D-8CB9-45A5E9E0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Water Pump   Centrifugal   Animation[1]">
            <a:hlinkClick r:id="" action="ppaction://media"/>
            <a:extLst>
              <a:ext uri="{FF2B5EF4-FFF2-40B4-BE49-F238E27FC236}">
                <a16:creationId xmlns:a16="http://schemas.microsoft.com/office/drawing/2014/main" id="{33C389A0-B989-4131-9DED-58C641DB51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2034" y="1676400"/>
            <a:ext cx="5708469" cy="3505200"/>
          </a:xfrm>
          <a:prstGeom prst="roundRect">
            <a:avLst>
              <a:gd name="adj" fmla="val 1916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pic>
        <p:nvPicPr>
          <p:cNvPr id="7" name="Multi Stage Pumps Working[1]">
            <a:hlinkClick r:id="" action="ppaction://media"/>
            <a:extLst>
              <a:ext uri="{FF2B5EF4-FFF2-40B4-BE49-F238E27FC236}">
                <a16:creationId xmlns:a16="http://schemas.microsoft.com/office/drawing/2014/main" id="{383AC372-8C5D-4F71-9D84-47FED472C41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t="5063" b="6330"/>
          <a:stretch/>
        </p:blipFill>
        <p:spPr>
          <a:xfrm>
            <a:off x="6276703" y="1683210"/>
            <a:ext cx="5355772" cy="3345989"/>
          </a:xfrm>
          <a:prstGeom prst="roundRect">
            <a:avLst>
              <a:gd name="adj" fmla="val 17905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80C9C2-B5B7-40AD-BF5C-2DA94EC94F1B}"/>
              </a:ext>
            </a:extLst>
          </p:cNvPr>
          <p:cNvSpPr/>
          <p:nvPr/>
        </p:nvSpPr>
        <p:spPr>
          <a:xfrm>
            <a:off x="3670300" y="457200"/>
            <a:ext cx="5067300" cy="8382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E4B244-89DC-4F53-87C5-9DBEA4071C0C}"/>
              </a:ext>
            </a:extLst>
          </p:cNvPr>
          <p:cNvSpPr/>
          <p:nvPr/>
        </p:nvSpPr>
        <p:spPr>
          <a:xfrm>
            <a:off x="1783868" y="5558589"/>
            <a:ext cx="2844799" cy="57540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4FE844-104C-4223-8074-31224B87D1AD}"/>
              </a:ext>
            </a:extLst>
          </p:cNvPr>
          <p:cNvSpPr/>
          <p:nvPr/>
        </p:nvSpPr>
        <p:spPr>
          <a:xfrm>
            <a:off x="7239000" y="5554244"/>
            <a:ext cx="4343400" cy="57540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সাবমার্জিবল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54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 mute="1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B545A-BF6C-487D-BCCE-D6F1A84B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7C35-BC86-430E-BE84-2ACFA83E635F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1AFB5-30BF-4A87-AE47-BDBEFD2AA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1AD0B-6E49-4649-85BE-807C6C5B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VGood_Rotary Pumps[1]">
            <a:hlinkClick r:id="" action="ppaction://media"/>
            <a:extLst>
              <a:ext uri="{FF2B5EF4-FFF2-40B4-BE49-F238E27FC236}">
                <a16:creationId xmlns:a16="http://schemas.microsoft.com/office/drawing/2014/main" id="{E6F13CA6-0505-4795-B893-5ADF0CBA4F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1592367"/>
            <a:ext cx="5267651" cy="4179339"/>
          </a:xfrm>
          <a:prstGeom prst="roundRect">
            <a:avLst>
              <a:gd name="adj" fmla="val 13500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pic>
        <p:nvPicPr>
          <p:cNvPr id="6" name="VGood_Gear Pumps[2]">
            <a:hlinkClick r:id="" action="ppaction://media"/>
            <a:extLst>
              <a:ext uri="{FF2B5EF4-FFF2-40B4-BE49-F238E27FC236}">
                <a16:creationId xmlns:a16="http://schemas.microsoft.com/office/drawing/2014/main" id="{B802FD03-128E-4807-B77D-51BA71CDA2E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60215" y="1592367"/>
            <a:ext cx="5525843" cy="4410313"/>
          </a:xfrm>
          <a:prstGeom prst="roundRect">
            <a:avLst>
              <a:gd name="adj" fmla="val 12714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0BE919-2AE2-45BE-9718-A15A8D792D2B}"/>
              </a:ext>
            </a:extLst>
          </p:cNvPr>
          <p:cNvSpPr/>
          <p:nvPr/>
        </p:nvSpPr>
        <p:spPr>
          <a:xfrm>
            <a:off x="4533900" y="462922"/>
            <a:ext cx="3124200" cy="77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রোটারি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CF6FF9-37E0-4CCE-AB78-74610C663CC6}"/>
              </a:ext>
            </a:extLst>
          </p:cNvPr>
          <p:cNvSpPr/>
          <p:nvPr/>
        </p:nvSpPr>
        <p:spPr>
          <a:xfrm>
            <a:off x="1892300" y="5931939"/>
            <a:ext cx="2641600" cy="77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রোটারি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57679-2763-4E43-B214-C8461C7DF84E}"/>
              </a:ext>
            </a:extLst>
          </p:cNvPr>
          <p:cNvSpPr/>
          <p:nvPr/>
        </p:nvSpPr>
        <p:spPr>
          <a:xfrm>
            <a:off x="8002336" y="5968464"/>
            <a:ext cx="2641600" cy="77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E9E328-AA6F-49A4-8F27-D348DE1A77E0}"/>
                  </a:ext>
                </a:extLst>
              </p14:cNvPr>
              <p14:cNvContentPartPr/>
              <p14:nvPr/>
            </p14:nvContentPartPr>
            <p14:xfrm>
              <a:off x="5875560" y="434880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E9E328-AA6F-49A4-8F27-D348DE1A77E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59720" y="42854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55E3E22-4F80-4323-8541-59D90ED02D57}"/>
                  </a:ext>
                </a:extLst>
              </p14:cNvPr>
              <p14:cNvContentPartPr/>
              <p14:nvPr/>
            </p14:nvContentPartPr>
            <p14:xfrm>
              <a:off x="5196960" y="534888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55E3E22-4F80-4323-8541-59D90ED02D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81120" y="528552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390865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 mute="1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8C406-A9BE-4BB7-8B4A-44E3F0AE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9800-E92F-46F5-8BF9-F6C308F5C5C9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6BC0A-24D6-4919-90A2-87431569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B6BF-1970-4CFA-BE7B-A2E64855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D8274C-DC76-4E58-ABCB-97F4C67B816A}"/>
              </a:ext>
            </a:extLst>
          </p:cNvPr>
          <p:cNvSpPr/>
          <p:nvPr/>
        </p:nvSpPr>
        <p:spPr>
          <a:xfrm>
            <a:off x="4552950" y="1447800"/>
            <a:ext cx="3086100" cy="746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B9D0B8-1BF2-4F51-8BBC-BFD351AE1937}"/>
              </a:ext>
            </a:extLst>
          </p:cNvPr>
          <p:cNvSpPr/>
          <p:nvPr/>
        </p:nvSpPr>
        <p:spPr>
          <a:xfrm>
            <a:off x="2228850" y="5105400"/>
            <a:ext cx="7734300" cy="8181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ইরিগেশন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236090-CCDD-47C1-BFEB-91BCB5B85C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2438400"/>
            <a:ext cx="3562350" cy="25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92696"/>
      </p:ext>
    </p:extLst>
  </p:cSld>
  <p:clrMapOvr>
    <a:masterClrMapping/>
  </p:clrMapOvr>
  <p:transition spd="slow">
    <p:cover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8C406-A9BE-4BB7-8B4A-44E3F0AE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EE8B-55C3-4B35-AA98-925A655900E4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6BC0A-24D6-4919-90A2-87431569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B6BF-1970-4CFA-BE7B-A2E64855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D8274C-DC76-4E58-ABCB-97F4C67B816A}"/>
              </a:ext>
            </a:extLst>
          </p:cNvPr>
          <p:cNvSpPr/>
          <p:nvPr/>
        </p:nvSpPr>
        <p:spPr>
          <a:xfrm>
            <a:off x="4857750" y="1447800"/>
            <a:ext cx="2476500" cy="80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B9D0B8-1BF2-4F51-8BBC-BFD351AE1937}"/>
              </a:ext>
            </a:extLst>
          </p:cNvPr>
          <p:cNvSpPr/>
          <p:nvPr/>
        </p:nvSpPr>
        <p:spPr>
          <a:xfrm>
            <a:off x="1343025" y="3048000"/>
            <a:ext cx="9505950" cy="21306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ইরিগেশন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ইরিগেশন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8386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8F58A-D375-4961-BC40-EE48A0FD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1CB-FCCA-4945-A38B-C2B91D4B88F1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42D65-0AB8-4787-A926-D8A522562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2B704-9EDD-4A9C-98AF-952A2F64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A3B51-584F-483A-A334-9538B8D60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4912972" y="866416"/>
            <a:ext cx="2366057" cy="1831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2881C7-B9E7-4580-9437-A5068E4141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021452">
            <a:off x="5600573" y="2405507"/>
            <a:ext cx="1157288" cy="1213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295606-D922-476F-8236-011187F75860}"/>
              </a:ext>
            </a:extLst>
          </p:cNvPr>
          <p:cNvSpPr txBox="1"/>
          <p:nvPr/>
        </p:nvSpPr>
        <p:spPr>
          <a:xfrm>
            <a:off x="4912972" y="3040228"/>
            <a:ext cx="216577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1E417C65-D34E-4173-A687-37579A266A5A}"/>
              </a:ext>
            </a:extLst>
          </p:cNvPr>
          <p:cNvSpPr/>
          <p:nvPr/>
        </p:nvSpPr>
        <p:spPr>
          <a:xfrm>
            <a:off x="2514600" y="3502582"/>
            <a:ext cx="6521410" cy="2391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2775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5DADA1-B843-65E9-65F2-F55D6E4A1D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2"/>
            <a:ext cx="12192000" cy="68207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6781A-7204-6859-570C-8E935945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BE34-325A-4C39-A25C-514E07A347AE}" type="datetime1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DA32D-B64D-EF86-4356-3753A5BB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F935F-7900-76B7-F9B0-D5D3C82B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5370"/>
      </p:ext>
    </p:extLst>
  </p:cSld>
  <p:clrMapOvr>
    <a:masterClrMapping/>
  </p:clrMapOvr>
  <p:transition spd="slow"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110A79-D9A4-4825-84D6-1C68487A0135}"/>
              </a:ext>
            </a:extLst>
          </p:cNvPr>
          <p:cNvSpPr/>
          <p:nvPr/>
        </p:nvSpPr>
        <p:spPr>
          <a:xfrm rot="5400000">
            <a:off x="-735389" y="2432944"/>
            <a:ext cx="6059521" cy="23190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7739D2E-726D-4E46-961A-B46F43E8A261}"/>
              </a:ext>
            </a:extLst>
          </p:cNvPr>
          <p:cNvSpPr/>
          <p:nvPr/>
        </p:nvSpPr>
        <p:spPr>
          <a:xfrm rot="5400000" flipH="1">
            <a:off x="1097239" y="2847532"/>
            <a:ext cx="6059520" cy="1374570"/>
          </a:xfrm>
          <a:prstGeom prst="triangle">
            <a:avLst>
              <a:gd name="adj" fmla="val 49372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E13533-0C61-4993-8913-BB7365A51134}"/>
              </a:ext>
            </a:extLst>
          </p:cNvPr>
          <p:cNvGrpSpPr/>
          <p:nvPr/>
        </p:nvGrpSpPr>
        <p:grpSpPr>
          <a:xfrm>
            <a:off x="1097833" y="590954"/>
            <a:ext cx="2378897" cy="6003029"/>
            <a:chOff x="1097833" y="590954"/>
            <a:chExt cx="2378897" cy="6003029"/>
          </a:xfrm>
          <a:blipFill>
            <a:blip r:embed="rId2"/>
            <a:tile tx="0" ty="0" sx="100000" sy="100000" flip="none" algn="tl"/>
          </a:blip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8143085-EE51-4831-846B-71179FBA53B1}"/>
                </a:ext>
              </a:extLst>
            </p:cNvPr>
            <p:cNvSpPr/>
            <p:nvPr/>
          </p:nvSpPr>
          <p:spPr>
            <a:xfrm rot="10800000">
              <a:off x="1134849" y="603442"/>
              <a:ext cx="2341881" cy="2882738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A2D8AA4-FCA2-4DCB-A344-AF14772F2993}"/>
                </a:ext>
              </a:extLst>
            </p:cNvPr>
            <p:cNvSpPr/>
            <p:nvPr/>
          </p:nvSpPr>
          <p:spPr>
            <a:xfrm flipH="1">
              <a:off x="1097833" y="3435923"/>
              <a:ext cx="2319047" cy="3146163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43FE6BB-36B6-483F-BD0B-DB8920315156}"/>
                </a:ext>
              </a:extLst>
            </p:cNvPr>
            <p:cNvSpPr/>
            <p:nvPr/>
          </p:nvSpPr>
          <p:spPr>
            <a:xfrm rot="5400000" flipH="1">
              <a:off x="-1241121" y="2944090"/>
              <a:ext cx="6003029" cy="1296757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26233C4-E3CE-4D8E-BFB8-631B4D64FD80}"/>
              </a:ext>
            </a:extLst>
          </p:cNvPr>
          <p:cNvSpPr/>
          <p:nvPr/>
        </p:nvSpPr>
        <p:spPr>
          <a:xfrm rot="5400000" flipH="1" flipV="1">
            <a:off x="-218835" y="2914682"/>
            <a:ext cx="6003030" cy="1296759"/>
          </a:xfrm>
          <a:prstGeom prst="triangle">
            <a:avLst>
              <a:gd name="adj" fmla="val 50068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B97A36-36FE-445A-84FB-B94DD7BBA374}"/>
              </a:ext>
            </a:extLst>
          </p:cNvPr>
          <p:cNvGrpSpPr/>
          <p:nvPr/>
        </p:nvGrpSpPr>
        <p:grpSpPr>
          <a:xfrm>
            <a:off x="3431060" y="89801"/>
            <a:ext cx="8415818" cy="6474776"/>
            <a:chOff x="1470800" y="125108"/>
            <a:chExt cx="10163278" cy="51135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F06603-E6D2-4212-8529-B65A35149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978" y="125108"/>
              <a:ext cx="5249433" cy="5113586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3F0B88-BDFA-46DB-B951-0118F12AD355}"/>
                </a:ext>
              </a:extLst>
            </p:cNvPr>
            <p:cNvSpPr/>
            <p:nvPr/>
          </p:nvSpPr>
          <p:spPr>
            <a:xfrm>
              <a:off x="1470800" y="767694"/>
              <a:ext cx="3398621" cy="3550377"/>
            </a:xfrm>
            <a:custGeom>
              <a:avLst/>
              <a:gdLst/>
              <a:ahLst/>
              <a:cxnLst/>
              <a:rect l="l" t="t" r="r" b="b"/>
              <a:pathLst>
                <a:path w="3010746" h="2397612">
                  <a:moveTo>
                    <a:pt x="2363026" y="0"/>
                  </a:moveTo>
                  <a:cubicBezTo>
                    <a:pt x="2454317" y="36368"/>
                    <a:pt x="2513369" y="86392"/>
                    <a:pt x="2540180" y="150073"/>
                  </a:cubicBezTo>
                  <a:cubicBezTo>
                    <a:pt x="2566993" y="213754"/>
                    <a:pt x="2585928" y="267768"/>
                    <a:pt x="2596987" y="312115"/>
                  </a:cubicBezTo>
                  <a:lnTo>
                    <a:pt x="2606338" y="342007"/>
                  </a:lnTo>
                  <a:lnTo>
                    <a:pt x="2858446" y="342007"/>
                  </a:lnTo>
                  <a:lnTo>
                    <a:pt x="3010746" y="580699"/>
                  </a:lnTo>
                  <a:lnTo>
                    <a:pt x="2619531" y="580699"/>
                  </a:lnTo>
                  <a:lnTo>
                    <a:pt x="2619531" y="1297412"/>
                  </a:lnTo>
                  <a:lnTo>
                    <a:pt x="2619531" y="2397612"/>
                  </a:lnTo>
                  <a:lnTo>
                    <a:pt x="2363026" y="2210688"/>
                  </a:lnTo>
                  <a:lnTo>
                    <a:pt x="2363026" y="1297412"/>
                  </a:lnTo>
                  <a:lnTo>
                    <a:pt x="2363026" y="817611"/>
                  </a:lnTo>
                  <a:cubicBezTo>
                    <a:pt x="2363026" y="807294"/>
                    <a:pt x="2357283" y="789602"/>
                    <a:pt x="2345798" y="764534"/>
                  </a:cubicBezTo>
                  <a:cubicBezTo>
                    <a:pt x="2334312" y="739466"/>
                    <a:pt x="2319561" y="713405"/>
                    <a:pt x="2301544" y="686352"/>
                  </a:cubicBezTo>
                  <a:cubicBezTo>
                    <a:pt x="2283527" y="659299"/>
                    <a:pt x="2265927" y="635669"/>
                    <a:pt x="2248745" y="615462"/>
                  </a:cubicBezTo>
                  <a:cubicBezTo>
                    <a:pt x="2231563" y="595256"/>
                    <a:pt x="2219521" y="583668"/>
                    <a:pt x="2212618" y="580699"/>
                  </a:cubicBezTo>
                  <a:lnTo>
                    <a:pt x="2201447" y="580699"/>
                  </a:lnTo>
                  <a:lnTo>
                    <a:pt x="2049018" y="580699"/>
                  </a:lnTo>
                  <a:lnTo>
                    <a:pt x="1901078" y="580699"/>
                  </a:lnTo>
                  <a:cubicBezTo>
                    <a:pt x="1924346" y="587194"/>
                    <a:pt x="1944729" y="617299"/>
                    <a:pt x="1962226" y="671016"/>
                  </a:cubicBezTo>
                  <a:cubicBezTo>
                    <a:pt x="1979724" y="724733"/>
                    <a:pt x="1988472" y="775917"/>
                    <a:pt x="1988472" y="824569"/>
                  </a:cubicBezTo>
                  <a:cubicBezTo>
                    <a:pt x="1988472" y="843346"/>
                    <a:pt x="1987118" y="863349"/>
                    <a:pt x="1984409" y="884576"/>
                  </a:cubicBezTo>
                  <a:cubicBezTo>
                    <a:pt x="1981700" y="905803"/>
                    <a:pt x="1978304" y="911184"/>
                    <a:pt x="1974222" y="900719"/>
                  </a:cubicBezTo>
                  <a:cubicBezTo>
                    <a:pt x="1974222" y="900719"/>
                    <a:pt x="1962662" y="911518"/>
                    <a:pt x="1939543" y="933116"/>
                  </a:cubicBezTo>
                  <a:cubicBezTo>
                    <a:pt x="1960287" y="946624"/>
                    <a:pt x="1970659" y="952079"/>
                    <a:pt x="1970659" y="949481"/>
                  </a:cubicBezTo>
                  <a:lnTo>
                    <a:pt x="1940433" y="1031031"/>
                  </a:lnTo>
                  <a:cubicBezTo>
                    <a:pt x="1937093" y="1044242"/>
                    <a:pt x="1934106" y="1052128"/>
                    <a:pt x="1931471" y="1054689"/>
                  </a:cubicBezTo>
                  <a:cubicBezTo>
                    <a:pt x="1931471" y="1071722"/>
                    <a:pt x="1930284" y="1080239"/>
                    <a:pt x="1927908" y="1080239"/>
                  </a:cubicBezTo>
                  <a:lnTo>
                    <a:pt x="1927908" y="1052184"/>
                  </a:lnTo>
                  <a:lnTo>
                    <a:pt x="1927219" y="1297412"/>
                  </a:lnTo>
                  <a:lnTo>
                    <a:pt x="1924179" y="2379799"/>
                  </a:lnTo>
                  <a:lnTo>
                    <a:pt x="1768205" y="2311720"/>
                  </a:lnTo>
                  <a:lnTo>
                    <a:pt x="1750281" y="2262067"/>
                  </a:lnTo>
                  <a:cubicBezTo>
                    <a:pt x="1749798" y="2260434"/>
                    <a:pt x="1749334" y="2259395"/>
                    <a:pt x="1748889" y="2258950"/>
                  </a:cubicBezTo>
                  <a:cubicBezTo>
                    <a:pt x="1748444" y="2258504"/>
                    <a:pt x="1746607" y="2256667"/>
                    <a:pt x="1743378" y="2253439"/>
                  </a:cubicBezTo>
                  <a:lnTo>
                    <a:pt x="1756064" y="2190772"/>
                  </a:lnTo>
                  <a:lnTo>
                    <a:pt x="1557178" y="2048758"/>
                  </a:lnTo>
                  <a:cubicBezTo>
                    <a:pt x="1552020" y="2048758"/>
                    <a:pt x="1543225" y="2042542"/>
                    <a:pt x="1530793" y="2030110"/>
                  </a:cubicBezTo>
                  <a:lnTo>
                    <a:pt x="1520662" y="2013243"/>
                  </a:lnTo>
                  <a:lnTo>
                    <a:pt x="1466054" y="1968823"/>
                  </a:lnTo>
                  <a:cubicBezTo>
                    <a:pt x="1463865" y="1966596"/>
                    <a:pt x="1456981" y="1962328"/>
                    <a:pt x="1445402" y="1956020"/>
                  </a:cubicBezTo>
                  <a:cubicBezTo>
                    <a:pt x="1433824" y="1949711"/>
                    <a:pt x="1410667" y="1934997"/>
                    <a:pt x="1375932" y="1911877"/>
                  </a:cubicBezTo>
                  <a:cubicBezTo>
                    <a:pt x="1345984" y="1899074"/>
                    <a:pt x="1321111" y="1888284"/>
                    <a:pt x="1301313" y="1879508"/>
                  </a:cubicBezTo>
                  <a:cubicBezTo>
                    <a:pt x="1281515" y="1870731"/>
                    <a:pt x="1262849" y="1863226"/>
                    <a:pt x="1245314" y="1856991"/>
                  </a:cubicBezTo>
                  <a:cubicBezTo>
                    <a:pt x="1227779" y="1850757"/>
                    <a:pt x="1214206" y="1846322"/>
                    <a:pt x="1204595" y="1843687"/>
                  </a:cubicBezTo>
                  <a:cubicBezTo>
                    <a:pt x="1194983" y="1841053"/>
                    <a:pt x="1180473" y="1838362"/>
                    <a:pt x="1161065" y="1835616"/>
                  </a:cubicBezTo>
                  <a:cubicBezTo>
                    <a:pt x="1142584" y="1833686"/>
                    <a:pt x="1128528" y="1833306"/>
                    <a:pt x="1118898" y="1834475"/>
                  </a:cubicBezTo>
                  <a:cubicBezTo>
                    <a:pt x="1114083" y="1835059"/>
                    <a:pt x="1107958" y="1835205"/>
                    <a:pt x="1100522" y="1834913"/>
                  </a:cubicBezTo>
                  <a:lnTo>
                    <a:pt x="1074758" y="1832761"/>
                  </a:lnTo>
                  <a:lnTo>
                    <a:pt x="1071311" y="1835337"/>
                  </a:lnTo>
                  <a:cubicBezTo>
                    <a:pt x="1067225" y="1837082"/>
                    <a:pt x="1060218" y="1839698"/>
                    <a:pt x="1050291" y="1843186"/>
                  </a:cubicBezTo>
                  <a:lnTo>
                    <a:pt x="824346" y="1560964"/>
                  </a:lnTo>
                  <a:lnTo>
                    <a:pt x="1298589" y="1297412"/>
                  </a:lnTo>
                  <a:lnTo>
                    <a:pt x="1390182" y="1246511"/>
                  </a:lnTo>
                  <a:cubicBezTo>
                    <a:pt x="1352516" y="1244062"/>
                    <a:pt x="1309551" y="1224143"/>
                    <a:pt x="1261290" y="1186754"/>
                  </a:cubicBezTo>
                  <a:cubicBezTo>
                    <a:pt x="1213028" y="1149366"/>
                    <a:pt x="1168171" y="1107487"/>
                    <a:pt x="1126719" y="1061118"/>
                  </a:cubicBezTo>
                  <a:cubicBezTo>
                    <a:pt x="1085267" y="1014749"/>
                    <a:pt x="1048816" y="965569"/>
                    <a:pt x="1017365" y="913577"/>
                  </a:cubicBezTo>
                  <a:cubicBezTo>
                    <a:pt x="985914" y="861586"/>
                    <a:pt x="969613" y="819151"/>
                    <a:pt x="968463" y="786271"/>
                  </a:cubicBezTo>
                  <a:cubicBezTo>
                    <a:pt x="957961" y="830655"/>
                    <a:pt x="937522" y="877924"/>
                    <a:pt x="907148" y="928078"/>
                  </a:cubicBezTo>
                  <a:cubicBezTo>
                    <a:pt x="884367" y="965694"/>
                    <a:pt x="851352" y="1002209"/>
                    <a:pt x="808104" y="1037622"/>
                  </a:cubicBezTo>
                  <a:lnTo>
                    <a:pt x="761830" y="1072379"/>
                  </a:lnTo>
                  <a:lnTo>
                    <a:pt x="765976" y="1106374"/>
                  </a:lnTo>
                  <a:cubicBezTo>
                    <a:pt x="766494" y="1142612"/>
                    <a:pt x="754973" y="1176094"/>
                    <a:pt x="731413" y="1206822"/>
                  </a:cubicBezTo>
                  <a:cubicBezTo>
                    <a:pt x="699999" y="1247791"/>
                    <a:pt x="660170" y="1268276"/>
                    <a:pt x="611927" y="1268276"/>
                  </a:cubicBezTo>
                  <a:cubicBezTo>
                    <a:pt x="566913" y="1268276"/>
                    <a:pt x="505635" y="1241863"/>
                    <a:pt x="428093" y="1189037"/>
                  </a:cubicBezTo>
                  <a:cubicBezTo>
                    <a:pt x="350551" y="1136210"/>
                    <a:pt x="273056" y="1029602"/>
                    <a:pt x="195607" y="869212"/>
                  </a:cubicBezTo>
                  <a:lnTo>
                    <a:pt x="380750" y="790446"/>
                  </a:lnTo>
                  <a:cubicBezTo>
                    <a:pt x="406133" y="839765"/>
                    <a:pt x="430301" y="878295"/>
                    <a:pt x="453254" y="906035"/>
                  </a:cubicBezTo>
                  <a:cubicBezTo>
                    <a:pt x="476206" y="933775"/>
                    <a:pt x="490688" y="947644"/>
                    <a:pt x="496700" y="947644"/>
                  </a:cubicBezTo>
                  <a:cubicBezTo>
                    <a:pt x="516740" y="947644"/>
                    <a:pt x="536288" y="933793"/>
                    <a:pt x="555344" y="906090"/>
                  </a:cubicBezTo>
                  <a:cubicBezTo>
                    <a:pt x="574400" y="878388"/>
                    <a:pt x="596304" y="841918"/>
                    <a:pt x="621056" y="796680"/>
                  </a:cubicBezTo>
                  <a:cubicBezTo>
                    <a:pt x="644807" y="759273"/>
                    <a:pt x="671035" y="715753"/>
                    <a:pt x="699739" y="666118"/>
                  </a:cubicBezTo>
                  <a:cubicBezTo>
                    <a:pt x="728444" y="616483"/>
                    <a:pt x="761815" y="588010"/>
                    <a:pt x="799853" y="580699"/>
                  </a:cubicBezTo>
                  <a:lnTo>
                    <a:pt x="131704" y="580699"/>
                  </a:lnTo>
                  <a:lnTo>
                    <a:pt x="0" y="342007"/>
                  </a:lnTo>
                  <a:lnTo>
                    <a:pt x="1898500" y="342007"/>
                  </a:lnTo>
                  <a:lnTo>
                    <a:pt x="2037513" y="342007"/>
                  </a:lnTo>
                  <a:lnTo>
                    <a:pt x="2261270" y="342007"/>
                  </a:lnTo>
                  <a:cubicBezTo>
                    <a:pt x="2301126" y="371315"/>
                    <a:pt x="2332899" y="395399"/>
                    <a:pt x="2356588" y="414259"/>
                  </a:cubicBezTo>
                  <a:lnTo>
                    <a:pt x="2363026" y="419508"/>
                  </a:lnTo>
                  <a:lnTo>
                    <a:pt x="2363026" y="0"/>
                  </a:lnTo>
                  <a:close/>
                  <a:moveTo>
                    <a:pt x="1139968" y="580699"/>
                  </a:moveTo>
                  <a:cubicBezTo>
                    <a:pt x="1148503" y="580699"/>
                    <a:pt x="1152520" y="581636"/>
                    <a:pt x="1152019" y="583510"/>
                  </a:cubicBezTo>
                  <a:cubicBezTo>
                    <a:pt x="1151518" y="585384"/>
                    <a:pt x="1151267" y="591276"/>
                    <a:pt x="1151267" y="601184"/>
                  </a:cubicBezTo>
                  <a:cubicBezTo>
                    <a:pt x="1151267" y="635808"/>
                    <a:pt x="1162855" y="673252"/>
                    <a:pt x="1186030" y="713517"/>
                  </a:cubicBezTo>
                  <a:cubicBezTo>
                    <a:pt x="1209206" y="753781"/>
                    <a:pt x="1239952" y="792635"/>
                    <a:pt x="1278268" y="830080"/>
                  </a:cubicBezTo>
                  <a:cubicBezTo>
                    <a:pt x="1316584" y="867524"/>
                    <a:pt x="1356375" y="897666"/>
                    <a:pt x="1397642" y="920508"/>
                  </a:cubicBezTo>
                  <a:cubicBezTo>
                    <a:pt x="1438908" y="943349"/>
                    <a:pt x="1477354" y="954770"/>
                    <a:pt x="1512980" y="954770"/>
                  </a:cubicBezTo>
                  <a:cubicBezTo>
                    <a:pt x="1535728" y="954770"/>
                    <a:pt x="1559553" y="950762"/>
                    <a:pt x="1584454" y="942746"/>
                  </a:cubicBezTo>
                  <a:cubicBezTo>
                    <a:pt x="1609355" y="934730"/>
                    <a:pt x="1632196" y="923254"/>
                    <a:pt x="1652978" y="908317"/>
                  </a:cubicBezTo>
                  <a:cubicBezTo>
                    <a:pt x="1673760" y="893380"/>
                    <a:pt x="1690932" y="875187"/>
                    <a:pt x="1704496" y="853737"/>
                  </a:cubicBezTo>
                  <a:cubicBezTo>
                    <a:pt x="1718060" y="832288"/>
                    <a:pt x="1724842" y="807702"/>
                    <a:pt x="1724842" y="779981"/>
                  </a:cubicBezTo>
                  <a:lnTo>
                    <a:pt x="1724842" y="748474"/>
                  </a:lnTo>
                  <a:cubicBezTo>
                    <a:pt x="1724842" y="708952"/>
                    <a:pt x="1718487" y="679366"/>
                    <a:pt x="1705776" y="659716"/>
                  </a:cubicBezTo>
                  <a:cubicBezTo>
                    <a:pt x="1696244" y="644979"/>
                    <a:pt x="1681091" y="624965"/>
                    <a:pt x="1660317" y="599676"/>
                  </a:cubicBezTo>
                  <a:lnTo>
                    <a:pt x="1644428" y="580699"/>
                  </a:lnTo>
                  <a:lnTo>
                    <a:pt x="1139968" y="580699"/>
                  </a:lnTo>
                  <a:close/>
                  <a:moveTo>
                    <a:pt x="1669065" y="1346653"/>
                  </a:moveTo>
                  <a:lnTo>
                    <a:pt x="1224467" y="1589409"/>
                  </a:lnTo>
                  <a:lnTo>
                    <a:pt x="1413114" y="1718595"/>
                  </a:lnTo>
                  <a:lnTo>
                    <a:pt x="1430762" y="1680588"/>
                  </a:lnTo>
                  <a:cubicBezTo>
                    <a:pt x="1443046" y="1680588"/>
                    <a:pt x="1458910" y="1706658"/>
                    <a:pt x="1478356" y="1758798"/>
                  </a:cubicBezTo>
                  <a:lnTo>
                    <a:pt x="1474849" y="1758798"/>
                  </a:lnTo>
                  <a:lnTo>
                    <a:pt x="1578832" y="1782790"/>
                  </a:lnTo>
                  <a:lnTo>
                    <a:pt x="1668008" y="1918111"/>
                  </a:lnTo>
                  <a:lnTo>
                    <a:pt x="1669065" y="1346653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025107-EFB8-45A8-AA82-429CB1D96D86}"/>
                </a:ext>
              </a:extLst>
            </p:cNvPr>
            <p:cNvSpPr/>
            <p:nvPr/>
          </p:nvSpPr>
          <p:spPr>
            <a:xfrm>
              <a:off x="4830872" y="762418"/>
              <a:ext cx="6352659" cy="3555653"/>
            </a:xfrm>
            <a:custGeom>
              <a:avLst/>
              <a:gdLst/>
              <a:ahLst/>
              <a:cxnLst/>
              <a:rect l="l" t="t" r="r" b="b"/>
              <a:pathLst>
                <a:path w="5627648" h="2401175">
                  <a:moveTo>
                    <a:pt x="1164962" y="0"/>
                  </a:moveTo>
                  <a:cubicBezTo>
                    <a:pt x="1265419" y="32435"/>
                    <a:pt x="1327893" y="80854"/>
                    <a:pt x="1352386" y="145259"/>
                  </a:cubicBezTo>
                  <a:cubicBezTo>
                    <a:pt x="1376879" y="209664"/>
                    <a:pt x="1394803" y="265598"/>
                    <a:pt x="1406159" y="313062"/>
                  </a:cubicBezTo>
                  <a:cubicBezTo>
                    <a:pt x="1408960" y="320001"/>
                    <a:pt x="1411062" y="326008"/>
                    <a:pt x="1412463" y="331083"/>
                  </a:cubicBezTo>
                  <a:lnTo>
                    <a:pt x="1413708" y="338445"/>
                  </a:lnTo>
                  <a:lnTo>
                    <a:pt x="1526055" y="338445"/>
                  </a:lnTo>
                  <a:lnTo>
                    <a:pt x="1566085" y="338445"/>
                  </a:lnTo>
                  <a:lnTo>
                    <a:pt x="3584289" y="338445"/>
                  </a:lnTo>
                  <a:lnTo>
                    <a:pt x="3607877" y="338445"/>
                  </a:lnTo>
                  <a:lnTo>
                    <a:pt x="5479077" y="338445"/>
                  </a:lnTo>
                  <a:lnTo>
                    <a:pt x="5627648" y="577137"/>
                  </a:lnTo>
                  <a:lnTo>
                    <a:pt x="5253856" y="577137"/>
                  </a:lnTo>
                  <a:lnTo>
                    <a:pt x="5253856" y="1293850"/>
                  </a:lnTo>
                  <a:lnTo>
                    <a:pt x="5253856" y="2401175"/>
                  </a:lnTo>
                  <a:lnTo>
                    <a:pt x="5070884" y="2261511"/>
                  </a:lnTo>
                  <a:cubicBezTo>
                    <a:pt x="5070884" y="2219057"/>
                    <a:pt x="5060688" y="2164375"/>
                    <a:pt x="5040296" y="2097465"/>
                  </a:cubicBezTo>
                  <a:cubicBezTo>
                    <a:pt x="5019904" y="2030556"/>
                    <a:pt x="4991803" y="1962366"/>
                    <a:pt x="4955991" y="1892896"/>
                  </a:cubicBezTo>
                  <a:cubicBezTo>
                    <a:pt x="4920180" y="1823426"/>
                    <a:pt x="4878162" y="1760153"/>
                    <a:pt x="4829937" y="1703078"/>
                  </a:cubicBezTo>
                  <a:cubicBezTo>
                    <a:pt x="4781713" y="1646002"/>
                    <a:pt x="4743387" y="1608613"/>
                    <a:pt x="4714961" y="1590912"/>
                  </a:cubicBezTo>
                  <a:cubicBezTo>
                    <a:pt x="4709469" y="1618596"/>
                    <a:pt x="4693326" y="1650966"/>
                    <a:pt x="4666533" y="1688020"/>
                  </a:cubicBezTo>
                  <a:cubicBezTo>
                    <a:pt x="4639739" y="1725074"/>
                    <a:pt x="4609884" y="1756906"/>
                    <a:pt x="4576967" y="1783514"/>
                  </a:cubicBezTo>
                  <a:cubicBezTo>
                    <a:pt x="4544050" y="1810122"/>
                    <a:pt x="4508063" y="1831247"/>
                    <a:pt x="4469004" y="1846888"/>
                  </a:cubicBezTo>
                  <a:cubicBezTo>
                    <a:pt x="4429946" y="1862531"/>
                    <a:pt x="4391305" y="1870351"/>
                    <a:pt x="4353081" y="1870351"/>
                  </a:cubicBezTo>
                  <a:cubicBezTo>
                    <a:pt x="4259861" y="1870351"/>
                    <a:pt x="4179462" y="1839058"/>
                    <a:pt x="4111884" y="1776472"/>
                  </a:cubicBezTo>
                  <a:cubicBezTo>
                    <a:pt x="4044307" y="1713886"/>
                    <a:pt x="4010517" y="1638784"/>
                    <a:pt x="4010517" y="1551167"/>
                  </a:cubicBezTo>
                  <a:cubicBezTo>
                    <a:pt x="4010517" y="1516655"/>
                    <a:pt x="4017652" y="1478607"/>
                    <a:pt x="4031921" y="1437026"/>
                  </a:cubicBezTo>
                  <a:cubicBezTo>
                    <a:pt x="4046190" y="1395444"/>
                    <a:pt x="4069337" y="1357313"/>
                    <a:pt x="4101363" y="1322634"/>
                  </a:cubicBezTo>
                  <a:lnTo>
                    <a:pt x="4133832" y="1293850"/>
                  </a:lnTo>
                  <a:lnTo>
                    <a:pt x="4155749" y="1274421"/>
                  </a:lnTo>
                  <a:cubicBezTo>
                    <a:pt x="4175992" y="1259619"/>
                    <a:pt x="4198351" y="1246085"/>
                    <a:pt x="4222825" y="1233820"/>
                  </a:cubicBezTo>
                  <a:cubicBezTo>
                    <a:pt x="4271773" y="1209290"/>
                    <a:pt x="4330444" y="1197025"/>
                    <a:pt x="4398838" y="1197025"/>
                  </a:cubicBezTo>
                  <a:cubicBezTo>
                    <a:pt x="4423220" y="1197025"/>
                    <a:pt x="4448891" y="1198370"/>
                    <a:pt x="4475851" y="1201061"/>
                  </a:cubicBezTo>
                  <a:cubicBezTo>
                    <a:pt x="4496071" y="1203079"/>
                    <a:pt x="4513365" y="1206104"/>
                    <a:pt x="4527729" y="1210136"/>
                  </a:cubicBezTo>
                  <a:lnTo>
                    <a:pt x="4534803" y="1212444"/>
                  </a:lnTo>
                  <a:lnTo>
                    <a:pt x="4534533" y="1207031"/>
                  </a:lnTo>
                  <a:cubicBezTo>
                    <a:pt x="4534757" y="1204628"/>
                    <a:pt x="4535301" y="1201701"/>
                    <a:pt x="4536165" y="1198250"/>
                  </a:cubicBezTo>
                  <a:cubicBezTo>
                    <a:pt x="4539615" y="1184445"/>
                    <a:pt x="4541341" y="1167987"/>
                    <a:pt x="4541341" y="1148875"/>
                  </a:cubicBezTo>
                  <a:cubicBezTo>
                    <a:pt x="4541341" y="1085491"/>
                    <a:pt x="4524149" y="1032460"/>
                    <a:pt x="4489767" y="989784"/>
                  </a:cubicBezTo>
                  <a:cubicBezTo>
                    <a:pt x="4455385" y="947107"/>
                    <a:pt x="4410788" y="911528"/>
                    <a:pt x="4355976" y="883045"/>
                  </a:cubicBezTo>
                  <a:cubicBezTo>
                    <a:pt x="4301165" y="854564"/>
                    <a:pt x="4240999" y="831852"/>
                    <a:pt x="4175482" y="814911"/>
                  </a:cubicBezTo>
                  <a:cubicBezTo>
                    <a:pt x="4109964" y="797971"/>
                    <a:pt x="4048111" y="783692"/>
                    <a:pt x="3989922" y="772077"/>
                  </a:cubicBezTo>
                  <a:cubicBezTo>
                    <a:pt x="3954964" y="765063"/>
                    <a:pt x="3921676" y="758523"/>
                    <a:pt x="3890058" y="752455"/>
                  </a:cubicBezTo>
                  <a:cubicBezTo>
                    <a:pt x="3858441" y="746388"/>
                    <a:pt x="3824207" y="736655"/>
                    <a:pt x="3787357" y="723259"/>
                  </a:cubicBezTo>
                  <a:lnTo>
                    <a:pt x="3734195" y="577137"/>
                  </a:lnTo>
                  <a:lnTo>
                    <a:pt x="3715993" y="577137"/>
                  </a:lnTo>
                  <a:lnTo>
                    <a:pt x="1728929" y="577137"/>
                  </a:lnTo>
                  <a:lnTo>
                    <a:pt x="1891386" y="640317"/>
                  </a:lnTo>
                  <a:cubicBezTo>
                    <a:pt x="1958852" y="869101"/>
                    <a:pt x="2031568" y="1055172"/>
                    <a:pt x="2109537" y="1198528"/>
                  </a:cubicBezTo>
                  <a:lnTo>
                    <a:pt x="2164637" y="1293850"/>
                  </a:lnTo>
                  <a:lnTo>
                    <a:pt x="2168460" y="1300465"/>
                  </a:lnTo>
                  <a:cubicBezTo>
                    <a:pt x="2227831" y="1396822"/>
                    <a:pt x="2288542" y="1476437"/>
                    <a:pt x="2350595" y="1539310"/>
                  </a:cubicBezTo>
                  <a:cubicBezTo>
                    <a:pt x="2433332" y="1623142"/>
                    <a:pt x="2517915" y="1681461"/>
                    <a:pt x="2604346" y="1714266"/>
                  </a:cubicBezTo>
                  <a:cubicBezTo>
                    <a:pt x="2690775" y="1747072"/>
                    <a:pt x="2777333" y="1763474"/>
                    <a:pt x="2864023" y="1763474"/>
                  </a:cubicBezTo>
                  <a:cubicBezTo>
                    <a:pt x="2944293" y="1763474"/>
                    <a:pt x="3012241" y="1747972"/>
                    <a:pt x="3067869" y="1716966"/>
                  </a:cubicBezTo>
                  <a:cubicBezTo>
                    <a:pt x="3123497" y="1685961"/>
                    <a:pt x="3169115" y="1647273"/>
                    <a:pt x="3204722" y="1600904"/>
                  </a:cubicBezTo>
                  <a:cubicBezTo>
                    <a:pt x="3240329" y="1554535"/>
                    <a:pt x="3266853" y="1504659"/>
                    <a:pt x="3284295" y="1451276"/>
                  </a:cubicBezTo>
                  <a:cubicBezTo>
                    <a:pt x="3301737" y="1397893"/>
                    <a:pt x="3310458" y="1349733"/>
                    <a:pt x="3310458" y="1306797"/>
                  </a:cubicBezTo>
                  <a:lnTo>
                    <a:pt x="3309076" y="1293850"/>
                  </a:lnTo>
                  <a:lnTo>
                    <a:pt x="3304697" y="1252823"/>
                  </a:lnTo>
                  <a:cubicBezTo>
                    <a:pt x="3300856" y="1233873"/>
                    <a:pt x="3295095" y="1213966"/>
                    <a:pt x="3287413" y="1193101"/>
                  </a:cubicBezTo>
                  <a:cubicBezTo>
                    <a:pt x="3272049" y="1151370"/>
                    <a:pt x="3251722" y="1113101"/>
                    <a:pt x="3226432" y="1078291"/>
                  </a:cubicBezTo>
                  <a:cubicBezTo>
                    <a:pt x="3201141" y="1043482"/>
                    <a:pt x="3171722" y="1015380"/>
                    <a:pt x="3138175" y="993986"/>
                  </a:cubicBezTo>
                  <a:cubicBezTo>
                    <a:pt x="3113013" y="977941"/>
                    <a:pt x="3086225" y="967912"/>
                    <a:pt x="3057808" y="963901"/>
                  </a:cubicBezTo>
                  <a:lnTo>
                    <a:pt x="3030003" y="961975"/>
                  </a:lnTo>
                  <a:lnTo>
                    <a:pt x="3052366" y="1019230"/>
                  </a:lnTo>
                  <a:cubicBezTo>
                    <a:pt x="3058174" y="1041942"/>
                    <a:pt x="3061078" y="1065062"/>
                    <a:pt x="3061078" y="1088589"/>
                  </a:cubicBezTo>
                  <a:cubicBezTo>
                    <a:pt x="3061078" y="1145739"/>
                    <a:pt x="3049286" y="1194678"/>
                    <a:pt x="3025703" y="1235406"/>
                  </a:cubicBezTo>
                  <a:cubicBezTo>
                    <a:pt x="3013911" y="1255771"/>
                    <a:pt x="3000739" y="1274212"/>
                    <a:pt x="2986187" y="1290731"/>
                  </a:cubicBezTo>
                  <a:lnTo>
                    <a:pt x="2982783" y="1293850"/>
                  </a:lnTo>
                  <a:lnTo>
                    <a:pt x="2938392" y="1334518"/>
                  </a:lnTo>
                  <a:cubicBezTo>
                    <a:pt x="2903769" y="1359864"/>
                    <a:pt x="2865944" y="1378317"/>
                    <a:pt x="2824919" y="1389877"/>
                  </a:cubicBezTo>
                  <a:cubicBezTo>
                    <a:pt x="2783893" y="1401437"/>
                    <a:pt x="2746106" y="1407217"/>
                    <a:pt x="2711556" y="1407217"/>
                  </a:cubicBezTo>
                  <a:cubicBezTo>
                    <a:pt x="2594103" y="1407217"/>
                    <a:pt x="2501272" y="1370459"/>
                    <a:pt x="2433064" y="1296944"/>
                  </a:cubicBezTo>
                  <a:lnTo>
                    <a:pt x="2430671" y="1293850"/>
                  </a:lnTo>
                  <a:lnTo>
                    <a:pt x="2388302" y="1239077"/>
                  </a:lnTo>
                  <a:cubicBezTo>
                    <a:pt x="2349935" y="1178478"/>
                    <a:pt x="2330751" y="1109686"/>
                    <a:pt x="2330751" y="1032701"/>
                  </a:cubicBezTo>
                  <a:cubicBezTo>
                    <a:pt x="2330751" y="987724"/>
                    <a:pt x="2340798" y="941318"/>
                    <a:pt x="2360894" y="893483"/>
                  </a:cubicBezTo>
                  <a:cubicBezTo>
                    <a:pt x="2380989" y="845648"/>
                    <a:pt x="2411299" y="800791"/>
                    <a:pt x="2451823" y="758912"/>
                  </a:cubicBezTo>
                  <a:cubicBezTo>
                    <a:pt x="2492347" y="717033"/>
                    <a:pt x="2542232" y="682205"/>
                    <a:pt x="2601478" y="654429"/>
                  </a:cubicBezTo>
                  <a:cubicBezTo>
                    <a:pt x="2660725" y="626652"/>
                    <a:pt x="2728793" y="612763"/>
                    <a:pt x="2805686" y="612763"/>
                  </a:cubicBezTo>
                  <a:cubicBezTo>
                    <a:pt x="2852185" y="612763"/>
                    <a:pt x="2917359" y="623859"/>
                    <a:pt x="3001210" y="646051"/>
                  </a:cubicBezTo>
                  <a:cubicBezTo>
                    <a:pt x="3085060" y="668243"/>
                    <a:pt x="3167519" y="708795"/>
                    <a:pt x="3248586" y="767707"/>
                  </a:cubicBezTo>
                  <a:cubicBezTo>
                    <a:pt x="3329653" y="826620"/>
                    <a:pt x="3400014" y="907167"/>
                    <a:pt x="3459669" y="1009350"/>
                  </a:cubicBezTo>
                  <a:cubicBezTo>
                    <a:pt x="3504409" y="1085987"/>
                    <a:pt x="3532373" y="1179225"/>
                    <a:pt x="3543558" y="1289062"/>
                  </a:cubicBezTo>
                  <a:lnTo>
                    <a:pt x="3543790" y="1293850"/>
                  </a:lnTo>
                  <a:lnTo>
                    <a:pt x="3549151" y="1404434"/>
                  </a:lnTo>
                  <a:cubicBezTo>
                    <a:pt x="3549151" y="1488822"/>
                    <a:pt x="3536385" y="1572329"/>
                    <a:pt x="3510853" y="1654955"/>
                  </a:cubicBezTo>
                  <a:cubicBezTo>
                    <a:pt x="3485321" y="1737581"/>
                    <a:pt x="3445419" y="1812757"/>
                    <a:pt x="3391145" y="1880482"/>
                  </a:cubicBezTo>
                  <a:cubicBezTo>
                    <a:pt x="3336871" y="1948208"/>
                    <a:pt x="3269183" y="2003234"/>
                    <a:pt x="3188079" y="2045558"/>
                  </a:cubicBezTo>
                  <a:cubicBezTo>
                    <a:pt x="3106974" y="2087882"/>
                    <a:pt x="3010607" y="2109044"/>
                    <a:pt x="2898981" y="2109044"/>
                  </a:cubicBezTo>
                  <a:cubicBezTo>
                    <a:pt x="2859978" y="2109044"/>
                    <a:pt x="2811327" y="2104312"/>
                    <a:pt x="2753027" y="2094849"/>
                  </a:cubicBezTo>
                  <a:cubicBezTo>
                    <a:pt x="2694727" y="2085386"/>
                    <a:pt x="2629561" y="2063658"/>
                    <a:pt x="2557531" y="2029665"/>
                  </a:cubicBezTo>
                  <a:cubicBezTo>
                    <a:pt x="2485500" y="1995672"/>
                    <a:pt x="2409907" y="1945843"/>
                    <a:pt x="2330751" y="1880176"/>
                  </a:cubicBezTo>
                  <a:cubicBezTo>
                    <a:pt x="2251595" y="1814510"/>
                    <a:pt x="2173395" y="1725844"/>
                    <a:pt x="2096150" y="1614180"/>
                  </a:cubicBezTo>
                  <a:cubicBezTo>
                    <a:pt x="2038216" y="1530432"/>
                    <a:pt x="1982391" y="1431874"/>
                    <a:pt x="1928674" y="1318504"/>
                  </a:cubicBezTo>
                  <a:lnTo>
                    <a:pt x="1917627" y="1293850"/>
                  </a:lnTo>
                  <a:lnTo>
                    <a:pt x="1875660" y="1200198"/>
                  </a:lnTo>
                  <a:cubicBezTo>
                    <a:pt x="1814630" y="1056415"/>
                    <a:pt x="1759545" y="875539"/>
                    <a:pt x="1710407" y="657571"/>
                  </a:cubicBezTo>
                  <a:lnTo>
                    <a:pt x="1693009" y="577137"/>
                  </a:lnTo>
                  <a:lnTo>
                    <a:pt x="1657759" y="577137"/>
                  </a:lnTo>
                  <a:lnTo>
                    <a:pt x="1425029" y="577137"/>
                  </a:lnTo>
                  <a:lnTo>
                    <a:pt x="1425029" y="1293850"/>
                  </a:lnTo>
                  <a:lnTo>
                    <a:pt x="1425029" y="2394050"/>
                  </a:lnTo>
                  <a:lnTo>
                    <a:pt x="1164962" y="2206903"/>
                  </a:lnTo>
                  <a:lnTo>
                    <a:pt x="1164962" y="1293850"/>
                  </a:lnTo>
                  <a:lnTo>
                    <a:pt x="1164962" y="1191793"/>
                  </a:lnTo>
                  <a:cubicBezTo>
                    <a:pt x="1164962" y="1171234"/>
                    <a:pt x="1155638" y="1135265"/>
                    <a:pt x="1136990" y="1083886"/>
                  </a:cubicBezTo>
                  <a:cubicBezTo>
                    <a:pt x="1118342" y="1032507"/>
                    <a:pt x="1085787" y="977816"/>
                    <a:pt x="1039325" y="919812"/>
                  </a:cubicBezTo>
                  <a:cubicBezTo>
                    <a:pt x="1028303" y="893464"/>
                    <a:pt x="1008626" y="865622"/>
                    <a:pt x="980292" y="836287"/>
                  </a:cubicBezTo>
                  <a:cubicBezTo>
                    <a:pt x="951959" y="806951"/>
                    <a:pt x="919163" y="779174"/>
                    <a:pt x="881904" y="752956"/>
                  </a:cubicBezTo>
                  <a:cubicBezTo>
                    <a:pt x="844645" y="726738"/>
                    <a:pt x="805448" y="705529"/>
                    <a:pt x="764311" y="689331"/>
                  </a:cubicBezTo>
                  <a:cubicBezTo>
                    <a:pt x="723175" y="673132"/>
                    <a:pt x="685294" y="665033"/>
                    <a:pt x="650671" y="665033"/>
                  </a:cubicBezTo>
                  <a:cubicBezTo>
                    <a:pt x="592742" y="665033"/>
                    <a:pt x="538515" y="679431"/>
                    <a:pt x="487989" y="708229"/>
                  </a:cubicBezTo>
                  <a:cubicBezTo>
                    <a:pt x="437463" y="737027"/>
                    <a:pt x="398507" y="768737"/>
                    <a:pt x="371120" y="803361"/>
                  </a:cubicBezTo>
                  <a:cubicBezTo>
                    <a:pt x="384146" y="791708"/>
                    <a:pt x="415244" y="785882"/>
                    <a:pt x="464415" y="785882"/>
                  </a:cubicBezTo>
                  <a:cubicBezTo>
                    <a:pt x="613969" y="785882"/>
                    <a:pt x="721208" y="815097"/>
                    <a:pt x="786132" y="873527"/>
                  </a:cubicBezTo>
                  <a:cubicBezTo>
                    <a:pt x="851056" y="931957"/>
                    <a:pt x="883518" y="1011270"/>
                    <a:pt x="883518" y="1111468"/>
                  </a:cubicBezTo>
                  <a:cubicBezTo>
                    <a:pt x="883518" y="1153662"/>
                    <a:pt x="867972" y="1211184"/>
                    <a:pt x="836880" y="1284032"/>
                  </a:cubicBezTo>
                  <a:lnTo>
                    <a:pt x="832312" y="1293850"/>
                  </a:lnTo>
                  <a:lnTo>
                    <a:pt x="800605" y="1361989"/>
                  </a:lnTo>
                  <a:cubicBezTo>
                    <a:pt x="745329" y="1472744"/>
                    <a:pt x="649595" y="1596720"/>
                    <a:pt x="513400" y="1733916"/>
                  </a:cubicBezTo>
                  <a:lnTo>
                    <a:pt x="257953" y="1438000"/>
                  </a:lnTo>
                  <a:lnTo>
                    <a:pt x="296250" y="1404434"/>
                  </a:lnTo>
                  <a:cubicBezTo>
                    <a:pt x="316735" y="1388996"/>
                    <a:pt x="342462" y="1368539"/>
                    <a:pt x="373430" y="1343063"/>
                  </a:cubicBezTo>
                  <a:cubicBezTo>
                    <a:pt x="388914" y="1330325"/>
                    <a:pt x="407982" y="1314783"/>
                    <a:pt x="430633" y="1296436"/>
                  </a:cubicBezTo>
                  <a:lnTo>
                    <a:pt x="433841" y="1293850"/>
                  </a:lnTo>
                  <a:lnTo>
                    <a:pt x="509337" y="1232985"/>
                  </a:lnTo>
                  <a:cubicBezTo>
                    <a:pt x="539433" y="1186078"/>
                    <a:pt x="564900" y="1144366"/>
                    <a:pt x="585737" y="1107850"/>
                  </a:cubicBezTo>
                  <a:cubicBezTo>
                    <a:pt x="606575" y="1071333"/>
                    <a:pt x="616993" y="1046915"/>
                    <a:pt x="616993" y="1034594"/>
                  </a:cubicBezTo>
                  <a:cubicBezTo>
                    <a:pt x="616993" y="1021086"/>
                    <a:pt x="604469" y="1014332"/>
                    <a:pt x="579419" y="1014332"/>
                  </a:cubicBezTo>
                  <a:cubicBezTo>
                    <a:pt x="578974" y="1014332"/>
                    <a:pt x="568648" y="1018934"/>
                    <a:pt x="548442" y="1028137"/>
                  </a:cubicBezTo>
                  <a:cubicBezTo>
                    <a:pt x="528235" y="1037340"/>
                    <a:pt x="498315" y="1050459"/>
                    <a:pt x="458681" y="1067492"/>
                  </a:cubicBezTo>
                  <a:cubicBezTo>
                    <a:pt x="420866" y="1085342"/>
                    <a:pt x="385027" y="1103072"/>
                    <a:pt x="351164" y="1120680"/>
                  </a:cubicBezTo>
                  <a:cubicBezTo>
                    <a:pt x="317301" y="1138289"/>
                    <a:pt x="285321" y="1147093"/>
                    <a:pt x="255225" y="1147093"/>
                  </a:cubicBezTo>
                  <a:cubicBezTo>
                    <a:pt x="201601" y="1147093"/>
                    <a:pt x="158405" y="1137510"/>
                    <a:pt x="125636" y="1118342"/>
                  </a:cubicBezTo>
                  <a:cubicBezTo>
                    <a:pt x="92868" y="1099175"/>
                    <a:pt x="66984" y="1075313"/>
                    <a:pt x="47983" y="1046757"/>
                  </a:cubicBezTo>
                  <a:cubicBezTo>
                    <a:pt x="28983" y="1018201"/>
                    <a:pt x="16236" y="987659"/>
                    <a:pt x="9741" y="955132"/>
                  </a:cubicBezTo>
                  <a:cubicBezTo>
                    <a:pt x="3247" y="922605"/>
                    <a:pt x="0" y="893204"/>
                    <a:pt x="0" y="866930"/>
                  </a:cubicBezTo>
                  <a:cubicBezTo>
                    <a:pt x="0" y="828410"/>
                    <a:pt x="7005" y="787533"/>
                    <a:pt x="21014" y="744300"/>
                  </a:cubicBezTo>
                  <a:cubicBezTo>
                    <a:pt x="35023" y="701067"/>
                    <a:pt x="55999" y="670785"/>
                    <a:pt x="83943" y="653454"/>
                  </a:cubicBezTo>
                  <a:cubicBezTo>
                    <a:pt x="132632" y="569214"/>
                    <a:pt x="183176" y="510274"/>
                    <a:pt x="235575" y="476634"/>
                  </a:cubicBezTo>
                  <a:cubicBezTo>
                    <a:pt x="287975" y="442993"/>
                    <a:pt x="338176" y="418185"/>
                    <a:pt x="386177" y="402209"/>
                  </a:cubicBezTo>
                  <a:cubicBezTo>
                    <a:pt x="434179" y="386234"/>
                    <a:pt x="477403" y="375768"/>
                    <a:pt x="515849" y="370814"/>
                  </a:cubicBezTo>
                  <a:cubicBezTo>
                    <a:pt x="554296" y="365860"/>
                    <a:pt x="583130" y="363383"/>
                    <a:pt x="602353" y="363383"/>
                  </a:cubicBezTo>
                  <a:lnTo>
                    <a:pt x="662527" y="363383"/>
                  </a:lnTo>
                  <a:lnTo>
                    <a:pt x="662527" y="399009"/>
                  </a:lnTo>
                  <a:cubicBezTo>
                    <a:pt x="713851" y="378190"/>
                    <a:pt x="769627" y="382810"/>
                    <a:pt x="829857" y="412869"/>
                  </a:cubicBezTo>
                  <a:cubicBezTo>
                    <a:pt x="890087" y="442928"/>
                    <a:pt x="944500" y="480400"/>
                    <a:pt x="993095" y="525285"/>
                  </a:cubicBezTo>
                  <a:cubicBezTo>
                    <a:pt x="1041691" y="570170"/>
                    <a:pt x="1086075" y="621772"/>
                    <a:pt x="1126247" y="680090"/>
                  </a:cubicBezTo>
                  <a:cubicBezTo>
                    <a:pt x="1136289" y="694670"/>
                    <a:pt x="1144628" y="708901"/>
                    <a:pt x="1151263" y="722784"/>
                  </a:cubicBezTo>
                  <a:lnTo>
                    <a:pt x="1164962" y="760388"/>
                  </a:lnTo>
                  <a:lnTo>
                    <a:pt x="1164962" y="0"/>
                  </a:lnTo>
                  <a:close/>
                  <a:moveTo>
                    <a:pt x="4256805" y="577137"/>
                  </a:moveTo>
                  <a:lnTo>
                    <a:pt x="4264089" y="577869"/>
                  </a:lnTo>
                  <a:cubicBezTo>
                    <a:pt x="4311686" y="584806"/>
                    <a:pt x="4360406" y="602625"/>
                    <a:pt x="4410249" y="631327"/>
                  </a:cubicBezTo>
                  <a:cubicBezTo>
                    <a:pt x="4489999" y="677251"/>
                    <a:pt x="4559033" y="729382"/>
                    <a:pt x="4617352" y="787719"/>
                  </a:cubicBezTo>
                  <a:cubicBezTo>
                    <a:pt x="4675671" y="846056"/>
                    <a:pt x="4721520" y="912325"/>
                    <a:pt x="4754901" y="986527"/>
                  </a:cubicBezTo>
                  <a:cubicBezTo>
                    <a:pt x="4788281" y="1060729"/>
                    <a:pt x="4804971" y="1143030"/>
                    <a:pt x="4804971" y="1233430"/>
                  </a:cubicBezTo>
                  <a:lnTo>
                    <a:pt x="4799356" y="1293850"/>
                  </a:lnTo>
                  <a:lnTo>
                    <a:pt x="4794284" y="1348434"/>
                  </a:lnTo>
                  <a:cubicBezTo>
                    <a:pt x="4856815" y="1395490"/>
                    <a:pt x="4908982" y="1446053"/>
                    <a:pt x="4950786" y="1500122"/>
                  </a:cubicBezTo>
                  <a:cubicBezTo>
                    <a:pt x="4971689" y="1527157"/>
                    <a:pt x="4986020" y="1553046"/>
                    <a:pt x="4993781" y="1577789"/>
                  </a:cubicBezTo>
                  <a:lnTo>
                    <a:pt x="4997350" y="1592058"/>
                  </a:lnTo>
                  <a:lnTo>
                    <a:pt x="4997350" y="1293850"/>
                  </a:lnTo>
                  <a:lnTo>
                    <a:pt x="4997350" y="577137"/>
                  </a:lnTo>
                  <a:lnTo>
                    <a:pt x="4256805" y="577137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E000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D1A9C4-005F-4C16-ABF9-25DD3B7D415E}"/>
                </a:ext>
              </a:extLst>
            </p:cNvPr>
            <p:cNvSpPr txBox="1"/>
            <p:nvPr/>
          </p:nvSpPr>
          <p:spPr>
            <a:xfrm>
              <a:off x="5231051" y="3922903"/>
              <a:ext cx="6403027" cy="85075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  <a:p>
              <a:pPr algn="ctr"/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shofiuddintsc@gmail.com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CDB97-3C67-D8C4-303C-EFBC762D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69D1-CBFF-4320-9A67-68A445477C76}" type="datetime1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A8DAD-0BC1-58A7-69C3-9B385FE9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A52BF-A1F6-B42B-E3F3-51B8DAE9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9005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2FC8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94599" y="4961969"/>
            <a:ext cx="4614690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578716" cy="2000548"/>
            <a:chOff x="671103" y="4099084"/>
            <a:chExt cx="4578716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16296" y="4468620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BC08-68F2-4586-98AD-6CFE4F419431}" type="datetime1">
              <a:rPr lang="en-US" smtClean="0"/>
              <a:t>6/8/2026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23">
            <a:hlinkClick r:id="rId15"/>
            <a:extLst>
              <a:ext uri="{FF2B5EF4-FFF2-40B4-BE49-F238E27FC236}">
                <a16:creationId xmlns:a16="http://schemas.microsoft.com/office/drawing/2014/main" id="{EB09834D-7D85-4661-AC06-48F1A31D286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675" y="1990548"/>
            <a:ext cx="1258124" cy="868652"/>
          </a:xfrm>
          <a:prstGeom prst="rect">
            <a:avLst/>
          </a:prstGeom>
        </p:spPr>
      </p:pic>
      <p:sp>
        <p:nvSpPr>
          <p:cNvPr id="25" name="Rectangle 24">
            <a:hlinkClick r:id="rId15"/>
            <a:extLst>
              <a:ext uri="{FF2B5EF4-FFF2-40B4-BE49-F238E27FC236}">
                <a16:creationId xmlns:a16="http://schemas.microsoft.com/office/drawing/2014/main" id="{7585527F-3F2B-4230-AECA-6DA5FEB9BEA8}"/>
              </a:ext>
            </a:extLst>
          </p:cNvPr>
          <p:cNvSpPr/>
          <p:nvPr/>
        </p:nvSpPr>
        <p:spPr>
          <a:xfrm>
            <a:off x="4214037" y="2766910"/>
            <a:ext cx="1365401" cy="454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প্রোফাইল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3565203-9DE6-11BD-68A2-A71CC8A1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137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fld id="{A56B3146-EB8E-42A6-85E6-6E57B5735BFB}" type="datetime1">
              <a:rPr lang="en-US" b="1" smtClean="0"/>
              <a:t>6/8/2026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bn-BD"/>
              <a:t>পাম্প ফান্ডামেন্টালস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28" y="1315325"/>
            <a:ext cx="6869742" cy="4471363"/>
          </a:xfrm>
          <a:prstGeom prst="roundRect">
            <a:avLst>
              <a:gd name="adj" fmla="val 467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19" y="1276120"/>
            <a:ext cx="6935561" cy="4549773"/>
          </a:xfrm>
          <a:prstGeom prst="roundRect">
            <a:avLst>
              <a:gd name="adj" fmla="val 4964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19" y="1295400"/>
            <a:ext cx="6935561" cy="4511212"/>
          </a:xfrm>
          <a:prstGeom prst="roundRect">
            <a:avLst>
              <a:gd name="adj" fmla="val 473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B75DBC-C236-4C34-ADCB-40E2508BC25E}"/>
              </a:ext>
            </a:extLst>
          </p:cNvPr>
          <p:cNvSpPr/>
          <p:nvPr/>
        </p:nvSpPr>
        <p:spPr>
          <a:xfrm>
            <a:off x="4254500" y="191192"/>
            <a:ext cx="3771900" cy="854076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2900844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E288-736C-4EF8-A422-718AC1530B3C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62350" y="5181600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B3BD2-7F27-41F3-BFED-B8A5617C2027}"/>
              </a:ext>
            </a:extLst>
          </p:cNvPr>
          <p:cNvSpPr txBox="1"/>
          <p:nvPr/>
        </p:nvSpPr>
        <p:spPr>
          <a:xfrm>
            <a:off x="3424897" y="1143000"/>
            <a:ext cx="53422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BB76E-A925-4DEC-AD3D-8423B8C1A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2438400"/>
            <a:ext cx="4210050" cy="252603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965063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48B6-DCFE-4E33-9AD6-08D22270C615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3048000"/>
            <a:ext cx="8991600" cy="16850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ইরিগেশন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পাম্পের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6B216-11F6-4C38-BED7-B33D2E53DCA6}"/>
              </a:ext>
            </a:extLst>
          </p:cNvPr>
          <p:cNvSpPr txBox="1"/>
          <p:nvPr/>
        </p:nvSpPr>
        <p:spPr>
          <a:xfrm>
            <a:off x="4648200" y="15240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6182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CA788-9124-FAAE-0659-F77612DD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6067-4A32-4BAD-A908-75D30AF65A16}" type="datetime1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1E879-78E8-0E9B-8140-EBE364AE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4C27E-B128-3380-F88B-36D61273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FA20EB-D1DD-5090-E70B-1B02DF6CD43B}"/>
              </a:ext>
            </a:extLst>
          </p:cNvPr>
          <p:cNvSpPr/>
          <p:nvPr/>
        </p:nvSpPr>
        <p:spPr>
          <a:xfrm>
            <a:off x="4543835" y="838200"/>
            <a:ext cx="3104330" cy="64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BD18FA-BC98-0DD1-6A55-C5A5DD32CBEB}"/>
              </a:ext>
            </a:extLst>
          </p:cNvPr>
          <p:cNvSpPr/>
          <p:nvPr/>
        </p:nvSpPr>
        <p:spPr>
          <a:xfrm>
            <a:off x="2286000" y="1981200"/>
            <a:ext cx="7620000" cy="2628900"/>
          </a:xfrm>
          <a:prstGeom prst="roundRect">
            <a:avLst>
              <a:gd name="adj" fmla="val 50000"/>
            </a:avLst>
          </a:prstGeom>
          <a:solidFill>
            <a:srgbClr val="FE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9466657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B4E28-8C15-E4DC-D584-D87D5A7D5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602A7-E703-6C0A-EA6C-637F8E77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E27D-9321-4C68-9E78-607441194733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AC16F-8CAD-B476-CCC4-80EC18E4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পাম্প ফান্ডামেন্টালস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0B156-3392-3ED5-3652-212A4180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37347A-2608-E59C-3D1F-B1910FE3F30B}"/>
              </a:ext>
            </a:extLst>
          </p:cNvPr>
          <p:cNvSpPr/>
          <p:nvPr/>
        </p:nvSpPr>
        <p:spPr>
          <a:xfrm>
            <a:off x="4543835" y="457200"/>
            <a:ext cx="3104330" cy="64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2D0744-D49F-9250-D4D1-AE464EE815FD}"/>
              </a:ext>
            </a:extLst>
          </p:cNvPr>
          <p:cNvSpPr/>
          <p:nvPr/>
        </p:nvSpPr>
        <p:spPr>
          <a:xfrm>
            <a:off x="1143000" y="5533516"/>
            <a:ext cx="2844800" cy="791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রেসিপ্রকেটিং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A59922-FC84-93E6-C484-6C3FF86A595C}"/>
              </a:ext>
            </a:extLst>
          </p:cNvPr>
          <p:cNvSpPr/>
          <p:nvPr/>
        </p:nvSpPr>
        <p:spPr>
          <a:xfrm>
            <a:off x="7935860" y="5560442"/>
            <a:ext cx="2844800" cy="737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202AB-00CB-ACC3-5EED-76AF365B32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8" y="1220772"/>
            <a:ext cx="3495091" cy="4412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F850BE-F31C-4FF3-FD4F-F32CEECDA3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22" y="1852866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6032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274</Words>
  <Application>Microsoft Office PowerPoint</Application>
  <PresentationFormat>Widescreen</PresentationFormat>
  <Paragraphs>101</Paragraphs>
  <Slides>16</Slides>
  <Notes>0</Notes>
  <HiddenSlides>1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Engr. Md. Shofi Uddin</cp:lastModifiedBy>
  <cp:revision>57</cp:revision>
  <dcterms:created xsi:type="dcterms:W3CDTF">2006-08-16T00:00:00Z</dcterms:created>
  <dcterms:modified xsi:type="dcterms:W3CDTF">2026-06-08T10:53:15Z</dcterms:modified>
</cp:coreProperties>
</file>