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1" r:id="rId5"/>
    <p:sldId id="259" r:id="rId6"/>
    <p:sldId id="260" r:id="rId7"/>
    <p:sldId id="274" r:id="rId8"/>
    <p:sldId id="276" r:id="rId9"/>
    <p:sldId id="277" r:id="rId10"/>
    <p:sldId id="275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5141" autoAdjust="0"/>
  </p:normalViewPr>
  <p:slideViewPr>
    <p:cSldViewPr snapToGrid="0">
      <p:cViewPr>
        <p:scale>
          <a:sx n="81" d="100"/>
          <a:sy n="81" d="100"/>
        </p:scale>
        <p:origin x="-216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46FC9-C34F-4318-A4F3-E3ECFAA68A0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0F2EC-41F0-4DFE-9824-ACAB5A0DA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4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F2EC-41F0-4DFE-9824-ACAB5A0DA8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09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0F2EC-41F0-4DFE-9824-ACAB5A0DA8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71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4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8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8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2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3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9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9336-18E6-41BD-871E-06615D78EAD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8FBC-C033-4D36-97F7-5C9CB6C80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9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738" y="351692"/>
            <a:ext cx="10656277" cy="1008185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Trebuchet MS" panose="020B0603020202020204"/>
              </a:rPr>
              <a:t>Welcome the </a:t>
            </a:r>
            <a:r>
              <a:rPr 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latin typeface="Trebuchet MS" panose="020B0603020202020204"/>
              </a:rPr>
              <a:t>students</a:t>
            </a:r>
            <a:endParaRPr lang="en-US" sz="6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C42F1A"/>
              </a:solidFill>
              <a:effectLst>
                <a:outerShdw blurRad="12700" dist="38100" dir="2700000" algn="tl" rotWithShape="0">
                  <a:srgbClr val="C42F1A">
                    <a:lumMod val="60000"/>
                    <a:lumOff val="40000"/>
                  </a:srgbClr>
                </a:outerShdw>
              </a:effectLst>
              <a:latin typeface="Trebuchet MS" panose="020B060302020202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79" y="1697734"/>
            <a:ext cx="8293659" cy="464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09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674513"/>
              </p:ext>
            </p:extLst>
          </p:nvPr>
        </p:nvGraphicFramePr>
        <p:xfrm>
          <a:off x="838200" y="3497868"/>
          <a:ext cx="10690185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747"/>
                <a:gridCol w="3970116"/>
                <a:gridCol w="4699322"/>
              </a:tblGrid>
              <a:tr h="222041">
                <a:tc>
                  <a:txBody>
                    <a:bodyPr/>
                    <a:lstStyle/>
                    <a:p>
                      <a:r>
                        <a:rPr lang="en-US" dirty="0" smtClean="0"/>
                        <a:t>Pollution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suggestions</a:t>
                      </a:r>
                      <a:endParaRPr lang="en-US" dirty="0"/>
                    </a:p>
                  </a:txBody>
                  <a:tcPr/>
                </a:tc>
              </a:tr>
              <a:tr h="555104">
                <a:tc>
                  <a:txBody>
                    <a:bodyPr/>
                    <a:lstStyle/>
                    <a:p>
                      <a:r>
                        <a:rPr lang="en-US" dirty="0" smtClean="0"/>
                        <a:t>Air pollution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1.Toxic smokes from …………..…..plants</a:t>
                      </a:r>
                    </a:p>
                    <a:p>
                      <a:r>
                        <a:rPr lang="en-US" dirty="0" smtClean="0"/>
                        <a:t>2.Smoke</a:t>
                      </a:r>
                      <a:r>
                        <a:rPr lang="en-US" baseline="0" dirty="0" smtClean="0"/>
                        <a:t> from the……………..fields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 Don’t drive motorcars which are older than………..years </a:t>
                      </a:r>
                      <a:endParaRPr lang="en-US" dirty="0"/>
                    </a:p>
                  </a:txBody>
                  <a:tcPr/>
                </a:tc>
              </a:tr>
              <a:tr h="225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r>
                        <a:rPr lang="en-US" baseline="0" dirty="0" smtClean="0"/>
                        <a:t> CNG or LP gas as car……………………</a:t>
                      </a:r>
                      <a:endParaRPr lang="en-US" dirty="0"/>
                    </a:p>
                  </a:txBody>
                  <a:tcPr/>
                </a:tc>
              </a:tr>
              <a:tr h="555104">
                <a:tc>
                  <a:txBody>
                    <a:bodyPr/>
                    <a:lstStyle/>
                    <a:p>
                      <a:r>
                        <a:rPr lang="en-US" dirty="0" smtClean="0"/>
                        <a:t>Soil pollution..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Industrial wastes not……………properly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Use of……………shopping bag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1………..……paper</a:t>
                      </a:r>
                      <a:r>
                        <a:rPr lang="en-US" baseline="0" dirty="0" smtClean="0"/>
                        <a:t> , plastics and other materials</a:t>
                      </a:r>
                      <a:endParaRPr lang="en-US" dirty="0"/>
                    </a:p>
                  </a:txBody>
                  <a:tcPr/>
                </a:tc>
              </a:tr>
              <a:tr h="22512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69043" y="363344"/>
            <a:ext cx="10046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1325217" y="871176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burning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626" y="871176"/>
            <a:ext cx="80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brick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0522" y="871176"/>
            <a:ext cx="556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15409" y="871176"/>
            <a:ext cx="6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0296" y="871176"/>
            <a:ext cx="874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reuse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6488" y="871176"/>
            <a:ext cx="72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44139" y="871176"/>
            <a:ext cx="103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Recycle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0173" y="871176"/>
            <a:ext cx="7129669" cy="50783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9113" y="0"/>
            <a:ext cx="799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Fill in the gap with the clues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5591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28971 0.41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20612 0.4664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3349 0.472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0.42396 0.566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98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901 0.6594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16354 0.693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3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0056 0.6192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477" y="118941"/>
            <a:ext cx="10075985" cy="7720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smtClean="0">
                <a:solidFill>
                  <a:srgbClr val="00B0F0"/>
                </a:solidFill>
              </a:rPr>
              <a:t>Presentation</a:t>
            </a:r>
            <a:endParaRPr lang="en-US" sz="80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2" y="1300480"/>
            <a:ext cx="4033395" cy="2110154"/>
          </a:xfrm>
        </p:spPr>
      </p:pic>
      <p:sp>
        <p:nvSpPr>
          <p:cNvPr id="5" name="TextBox 4"/>
          <p:cNvSpPr txBox="1"/>
          <p:nvPr/>
        </p:nvSpPr>
        <p:spPr>
          <a:xfrm>
            <a:off x="292748" y="3247292"/>
            <a:ext cx="407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Air pollution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0" y="3766233"/>
            <a:ext cx="4033395" cy="1979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9312" y="6260123"/>
            <a:ext cx="4033395" cy="433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2369" y="5745871"/>
            <a:ext cx="4032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02060"/>
                </a:solidFill>
              </a:rPr>
              <a:t>Soil </a:t>
            </a:r>
            <a:r>
              <a:rPr lang="en-US" sz="3600" dirty="0">
                <a:solidFill>
                  <a:srgbClr val="002060"/>
                </a:solidFill>
              </a:rPr>
              <a:t>pollution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82" y="3776492"/>
            <a:ext cx="4126525" cy="19796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175037" y="6260123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1799" y="5745871"/>
            <a:ext cx="417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Sound pollution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367" y="1228323"/>
            <a:ext cx="4126523" cy="20730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8365" y="3301378"/>
            <a:ext cx="5087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Water pollution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36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077" y="316523"/>
            <a:ext cx="66118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Single work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45" y="3957349"/>
            <a:ext cx="10855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How many pollutions have you seen just now?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077" y="5076983"/>
            <a:ext cx="9683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Do you know  about any more pollution ? If know write a summery on it basis on text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62" y="324925"/>
            <a:ext cx="4271057" cy="3199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3909" y="324925"/>
            <a:ext cx="3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3" y="537264"/>
            <a:ext cx="4736122" cy="2475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8" y="468924"/>
            <a:ext cx="5131411" cy="2672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3" y="3652836"/>
            <a:ext cx="4818184" cy="2431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27" y="3652836"/>
            <a:ext cx="5131411" cy="243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9596" y="204788"/>
            <a:ext cx="3553239" cy="29718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 4"/>
          <p:cNvSpPr/>
          <p:nvPr/>
        </p:nvSpPr>
        <p:spPr>
          <a:xfrm>
            <a:off x="1090247" y="375138"/>
            <a:ext cx="47830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rgbClr val="92D050"/>
                </a:solidFill>
                <a:latin typeface="Calibri Light" panose="020F0302020204030204"/>
                <a:ea typeface="+mj-ea"/>
                <a:cs typeface="+mj-cs"/>
              </a:rPr>
              <a:t>Pair work:</a:t>
            </a:r>
            <a:endParaRPr lang="en-US" sz="4000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8154" y="3528645"/>
            <a:ext cx="10005646" cy="2648317"/>
          </a:xfrm>
        </p:spPr>
        <p:txBody>
          <a:bodyPr/>
          <a:lstStyle/>
          <a:p>
            <a:pPr lvl="0" algn="ctr"/>
            <a:r>
              <a:rPr lang="en-US" sz="3600" dirty="0">
                <a:solidFill>
                  <a:prstClr val="black"/>
                </a:solidFill>
              </a:rPr>
              <a:t>Ask and answer questions basis on those pictures we have seen just </a:t>
            </a:r>
            <a:r>
              <a:rPr lang="en-US" sz="3600" dirty="0" smtClean="0">
                <a:solidFill>
                  <a:prstClr val="black"/>
                </a:solidFill>
              </a:rPr>
              <a:t>now . Show the </a:t>
            </a:r>
            <a:r>
              <a:rPr lang="en-US" sz="3600" dirty="0">
                <a:solidFill>
                  <a:prstClr val="black"/>
                </a:solidFill>
              </a:rPr>
              <a:t>c</a:t>
            </a:r>
            <a:r>
              <a:rPr lang="en-US" sz="3600" dirty="0" smtClean="0">
                <a:solidFill>
                  <a:prstClr val="black"/>
                </a:solidFill>
              </a:rPr>
              <a:t>auses </a:t>
            </a:r>
            <a:r>
              <a:rPr lang="en-US" sz="3600" dirty="0">
                <a:solidFill>
                  <a:prstClr val="black"/>
                </a:solidFill>
              </a:rPr>
              <a:t>at least 3 items.</a:t>
            </a:r>
          </a:p>
        </p:txBody>
      </p:sp>
    </p:spTree>
    <p:extLst>
      <p:ext uri="{BB962C8B-B14F-4D97-AF65-F5344CB8AC3E}">
        <p14:creationId xmlns:p14="http://schemas.microsoft.com/office/powerpoint/2010/main" val="1001094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126"/>
            <a:ext cx="8956431" cy="38515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Check your justification.</a:t>
            </a:r>
            <a:endParaRPr lang="en-US" sz="72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Industrial plants , brick kilns, old vehicles ,dust from roads and construction sites are some of the major sources of air pollution.</a:t>
            </a: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Throwing away a toxic substance on water sources, </a:t>
            </a:r>
            <a:r>
              <a:rPr lang="en-US" dirty="0">
                <a:solidFill>
                  <a:srgbClr val="0070C0"/>
                </a:solidFill>
              </a:rPr>
              <a:t>Throwing away </a:t>
            </a:r>
            <a:r>
              <a:rPr lang="en-US" dirty="0" smtClean="0">
                <a:solidFill>
                  <a:srgbClr val="0070C0"/>
                </a:solidFill>
              </a:rPr>
              <a:t>industrial wastes in river or lakes are </a:t>
            </a:r>
            <a:r>
              <a:rPr lang="en-US" dirty="0">
                <a:solidFill>
                  <a:srgbClr val="0070C0"/>
                </a:solidFill>
              </a:rPr>
              <a:t>some of the major sources of </a:t>
            </a:r>
            <a:r>
              <a:rPr lang="en-US" dirty="0" smtClean="0">
                <a:solidFill>
                  <a:srgbClr val="0070C0"/>
                </a:solidFill>
              </a:rPr>
              <a:t>water </a:t>
            </a:r>
            <a:r>
              <a:rPr lang="en-US" dirty="0">
                <a:solidFill>
                  <a:srgbClr val="0070C0"/>
                </a:solidFill>
              </a:rPr>
              <a:t>pollution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en-US" dirty="0">
                <a:solidFill>
                  <a:srgbClr val="C00000"/>
                </a:solidFill>
              </a:rPr>
              <a:t>Throwing </a:t>
            </a:r>
            <a:r>
              <a:rPr lang="en-US" dirty="0" smtClean="0">
                <a:solidFill>
                  <a:srgbClr val="C00000"/>
                </a:solidFill>
              </a:rPr>
              <a:t>away polythene, agricultural pesticides , fertilizers, fuel leakages, </a:t>
            </a:r>
            <a:r>
              <a:rPr lang="en-US" dirty="0">
                <a:solidFill>
                  <a:srgbClr val="C00000"/>
                </a:solidFill>
              </a:rPr>
              <a:t>are some of the major sources of </a:t>
            </a:r>
            <a:r>
              <a:rPr lang="en-US" dirty="0" smtClean="0">
                <a:solidFill>
                  <a:srgbClr val="C00000"/>
                </a:solidFill>
              </a:rPr>
              <a:t>soil </a:t>
            </a:r>
            <a:r>
              <a:rPr lang="en-US" dirty="0">
                <a:solidFill>
                  <a:srgbClr val="C00000"/>
                </a:solidFill>
              </a:rPr>
              <a:t>pollution.</a:t>
            </a: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750278"/>
            <a:ext cx="9554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There are many causes of environmental pollution. Such as :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667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365125"/>
            <a:ext cx="11488615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What can we do to prevent environmental pollution?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54" y="1897367"/>
            <a:ext cx="4792908" cy="2545679"/>
          </a:xfrm>
        </p:spPr>
      </p:pic>
      <p:sp>
        <p:nvSpPr>
          <p:cNvPr id="5" name="TextBox 4"/>
          <p:cNvSpPr txBox="1"/>
          <p:nvPr/>
        </p:nvSpPr>
        <p:spPr>
          <a:xfrm>
            <a:off x="750277" y="4736123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Campaign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1" y="1891079"/>
            <a:ext cx="4607169" cy="25709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5661" y="4736123"/>
            <a:ext cx="4759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Stop cutting trees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06" y="460130"/>
            <a:ext cx="3479556" cy="37601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523" y="4396154"/>
            <a:ext cx="3950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Plant tree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785446"/>
            <a:ext cx="5699980" cy="440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15" y="515815"/>
            <a:ext cx="6752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92D050"/>
                </a:solidFill>
              </a:rPr>
              <a:t>Group work</a:t>
            </a:r>
            <a:endParaRPr lang="en-US" sz="5400" dirty="0"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2026139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08908"/>
            <a:ext cx="3962400" cy="264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4982308"/>
            <a:ext cx="328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Group A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8628184" y="4982308"/>
            <a:ext cx="2954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Group B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062" y="5884985"/>
            <a:ext cx="5275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</a:rPr>
              <a:t>Write 4 types of pollution causes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5969" y="569019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can you prevent pollution?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23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488831"/>
          </a:xfrm>
        </p:spPr>
        <p:txBody>
          <a:bodyPr>
            <a:normAutofit fontScale="90000"/>
          </a:bodyPr>
          <a:lstStyle/>
          <a:p>
            <a:r>
              <a:rPr lang="en-US" sz="11500" dirty="0" smtClean="0">
                <a:solidFill>
                  <a:srgbClr val="00B050"/>
                </a:solidFill>
              </a:rPr>
              <a:t>Evolution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6738" y="1488831"/>
            <a:ext cx="8921262" cy="3768969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1.Why should we prevent pollution?</a:t>
            </a:r>
          </a:p>
          <a:p>
            <a:pPr algn="l"/>
            <a:r>
              <a:rPr lang="en-US" sz="3600" dirty="0" smtClean="0"/>
              <a:t>2.What kinds of problem do it create ?</a:t>
            </a:r>
          </a:p>
          <a:p>
            <a:pPr algn="l"/>
            <a:r>
              <a:rPr lang="en-US" sz="3600" dirty="0" smtClean="0"/>
              <a:t>3.What is the acute problem in our country?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34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633046"/>
            <a:ext cx="10656277" cy="5039611"/>
          </a:xfrm>
        </p:spPr>
        <p:txBody>
          <a:bodyPr>
            <a:no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Siddique Ali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 teacher</a:t>
            </a:r>
            <a:endParaRPr lang="en-US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Durgapur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Madrasha</a:t>
            </a:r>
            <a:endParaRPr lang="en-US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Kumarkhali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Kushtia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Mobile-01716351307</a:t>
            </a:r>
            <a:r>
              <a:rPr lang="en-US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siddiqueali03@gmail.com</a:t>
            </a:r>
            <a:endParaRPr lang="en-US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1600" y="1125415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Home work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67908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You all will write a short essay on ”Environmental pollution in your area.”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5" name="Picture 4" descr="উপহারের ঘর মাসের পর মাস তালাবদ্ধ, সামনে চরে গরু-ছাগল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9" t="7170" r="6584" b="11177"/>
          <a:stretch/>
        </p:blipFill>
        <p:spPr bwMode="auto">
          <a:xfrm>
            <a:off x="504092" y="431630"/>
            <a:ext cx="4267199" cy="2403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329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5171"/>
            <a:ext cx="10745906" cy="122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</a:rPr>
              <a:t>Thank you all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8" y="1520152"/>
            <a:ext cx="7710779" cy="396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01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08184" y="562708"/>
            <a:ext cx="10345615" cy="5614255"/>
          </a:xfrm>
        </p:spPr>
        <p:txBody>
          <a:bodyPr/>
          <a:lstStyle/>
          <a:p>
            <a:pPr lvl="0"/>
            <a:r>
              <a:rPr lang="en-US" sz="6000" dirty="0">
                <a:solidFill>
                  <a:srgbClr val="7030A0"/>
                </a:solidFill>
              </a:rPr>
              <a:t>Class nine</a:t>
            </a:r>
          </a:p>
          <a:p>
            <a:pPr lvl="0"/>
            <a:r>
              <a:rPr lang="en-US" sz="6000" dirty="0">
                <a:solidFill>
                  <a:srgbClr val="7030A0"/>
                </a:solidFill>
              </a:rPr>
              <a:t>Subject : English 1</a:t>
            </a:r>
            <a:r>
              <a:rPr lang="en-US" sz="6000" baseline="30000" dirty="0">
                <a:solidFill>
                  <a:srgbClr val="7030A0"/>
                </a:solidFill>
              </a:rPr>
              <a:t>st</a:t>
            </a:r>
            <a:r>
              <a:rPr lang="en-US" sz="6000" dirty="0">
                <a:solidFill>
                  <a:srgbClr val="7030A0"/>
                </a:solidFill>
              </a:rPr>
              <a:t> paper</a:t>
            </a:r>
          </a:p>
          <a:p>
            <a:pPr lvl="0"/>
            <a:r>
              <a:rPr lang="en-US" sz="6000" dirty="0">
                <a:solidFill>
                  <a:srgbClr val="7030A0"/>
                </a:solidFill>
              </a:rPr>
              <a:t>Unit- </a:t>
            </a:r>
            <a:r>
              <a:rPr lang="en-US" sz="6000" dirty="0" smtClean="0">
                <a:solidFill>
                  <a:srgbClr val="7030A0"/>
                </a:solidFill>
              </a:rPr>
              <a:t>1</a:t>
            </a:r>
            <a:endParaRPr lang="en-US" sz="6000" dirty="0">
              <a:solidFill>
                <a:srgbClr val="7030A0"/>
              </a:solidFill>
            </a:endParaRPr>
          </a:p>
          <a:p>
            <a:pPr lvl="0"/>
            <a:r>
              <a:rPr lang="en-US" sz="6000" dirty="0">
                <a:solidFill>
                  <a:srgbClr val="7030A0"/>
                </a:solidFill>
              </a:rPr>
              <a:t>Lesson- 2</a:t>
            </a:r>
          </a:p>
        </p:txBody>
      </p:sp>
    </p:spTree>
    <p:extLst>
      <p:ext uri="{BB962C8B-B14F-4D97-AF65-F5344CB8AC3E}">
        <p14:creationId xmlns:p14="http://schemas.microsoft.com/office/powerpoint/2010/main" val="11935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" y="445479"/>
            <a:ext cx="10515600" cy="691661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00B0F0"/>
                </a:solidFill>
              </a:rPr>
              <a:t>Learning outcomes</a:t>
            </a:r>
            <a:endParaRPr lang="en-US" sz="7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31477"/>
            <a:ext cx="10515600" cy="344548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Summarize texts.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Ask and answer questions.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Identify the problems and solve it.</a:t>
            </a:r>
          </a:p>
          <a:p>
            <a:r>
              <a:rPr lang="en-US" sz="3600" dirty="0">
                <a:solidFill>
                  <a:srgbClr val="00B0F0"/>
                </a:solidFill>
              </a:rPr>
              <a:t>D</a:t>
            </a:r>
            <a:r>
              <a:rPr lang="en-US" sz="3600" dirty="0" smtClean="0">
                <a:solidFill>
                  <a:srgbClr val="00B0F0"/>
                </a:solidFill>
              </a:rPr>
              <a:t>o a project work.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242" y="1430215"/>
            <a:ext cx="1094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After the students have studied this lesson , they will able to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2837"/>
          </a:xfrm>
        </p:spPr>
        <p:txBody>
          <a:bodyPr>
            <a:normAutofit fontScale="90000"/>
          </a:bodyPr>
          <a:lstStyle/>
          <a:p>
            <a:r>
              <a:rPr lang="en-US" sz="4800" smtClean="0">
                <a:solidFill>
                  <a:srgbClr val="00B0F0"/>
                </a:solidFill>
              </a:rPr>
              <a:t>Let’s watch </a:t>
            </a:r>
            <a:r>
              <a:rPr lang="en-US" sz="4800" dirty="0" smtClean="0">
                <a:solidFill>
                  <a:srgbClr val="00B0F0"/>
                </a:solidFill>
              </a:rPr>
              <a:t>some pictures</a:t>
            </a:r>
            <a:endParaRPr lang="en-US" sz="4800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1067962"/>
            <a:ext cx="4489939" cy="207841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" y="3423138"/>
            <a:ext cx="4560277" cy="2425179"/>
          </a:xfrm>
          <a:prstGeom prst="rect">
            <a:avLst/>
          </a:prstGeom>
        </p:spPr>
      </p:pic>
      <p:pic>
        <p:nvPicPr>
          <p:cNvPr id="7" name="Picture 6" descr="C:\Users\DOEL\Desktop\New folder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4" y="3423138"/>
            <a:ext cx="4454769" cy="24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83" y="1074290"/>
            <a:ext cx="4454769" cy="204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9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9607062" cy="139504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Today’s topic is environmental pollution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34" y="1690110"/>
            <a:ext cx="6843620" cy="426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3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252"/>
            <a:ext cx="10515600" cy="991672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Silent reading </a:t>
            </a:r>
            <a:endParaRPr lang="en-US" sz="6600" b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4"/>
          <a:stretch/>
        </p:blipFill>
        <p:spPr bwMode="auto">
          <a:xfrm>
            <a:off x="2684585" y="1614854"/>
            <a:ext cx="6342184" cy="40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33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313" y="265043"/>
            <a:ext cx="11516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Now memorize the word meaning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88" y="1563756"/>
            <a:ext cx="291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Pollution-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572" y="1158530"/>
            <a:ext cx="2676525" cy="170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3097" y="1590263"/>
            <a:ext cx="4320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-To make something ugly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288" y="4161181"/>
            <a:ext cx="2915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Wastes-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1843" y="4108173"/>
            <a:ext cx="332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-Garbage's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613" y="3563815"/>
            <a:ext cx="3022684" cy="17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07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88" y="410817"/>
            <a:ext cx="3021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Toxic-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6" y="0"/>
            <a:ext cx="2211871" cy="14401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65987" y="371473"/>
            <a:ext cx="360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-Poison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525" y="2078148"/>
            <a:ext cx="1880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Materials-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6960" y="1985381"/>
            <a:ext cx="2186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-Things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" y="3763617"/>
            <a:ext cx="2003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Pesticides-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5" y="3300968"/>
            <a:ext cx="2197581" cy="13240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94918" y="3750359"/>
            <a:ext cx="54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-to use killing germs in farmland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" y="5088835"/>
            <a:ext cx="2252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Compost-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4" y="4722970"/>
            <a:ext cx="2197581" cy="14392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65987" y="5221357"/>
            <a:ext cx="337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-Natural fertilizer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14" y="1684407"/>
            <a:ext cx="2211873" cy="134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90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5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410</Words>
  <Application>Microsoft Office PowerPoint</Application>
  <PresentationFormat>Custom</PresentationFormat>
  <Paragraphs>88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Learning outcomes</vt:lpstr>
      <vt:lpstr>Let’s watch some pictures</vt:lpstr>
      <vt:lpstr>Today’s topic is environmental pollution</vt:lpstr>
      <vt:lpstr>Silent reading </vt:lpstr>
      <vt:lpstr>PowerPoint Presentation</vt:lpstr>
      <vt:lpstr>PowerPoint Presentation</vt:lpstr>
      <vt:lpstr>PowerPoint Presentation</vt:lpstr>
      <vt:lpstr>Presentation</vt:lpstr>
      <vt:lpstr>PowerPoint Presentation</vt:lpstr>
      <vt:lpstr>PowerPoint Presentation</vt:lpstr>
      <vt:lpstr>PowerPoint Presentation</vt:lpstr>
      <vt:lpstr>Check your justification.</vt:lpstr>
      <vt:lpstr>What can we do to prevent environmental pollution?</vt:lpstr>
      <vt:lpstr>PowerPoint Presentation</vt:lpstr>
      <vt:lpstr>PowerPoint Presentation</vt:lpstr>
      <vt:lpstr>Evolution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is almighty</dc:title>
  <dc:creator>DOEL</dc:creator>
  <cp:lastModifiedBy>Muhid Khan</cp:lastModifiedBy>
  <cp:revision>104</cp:revision>
  <dcterms:created xsi:type="dcterms:W3CDTF">2015-05-28T12:37:17Z</dcterms:created>
  <dcterms:modified xsi:type="dcterms:W3CDTF">2026-06-08T16:02:28Z</dcterms:modified>
</cp:coreProperties>
</file>