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70" r:id="rId12"/>
    <p:sldId id="271" r:id="rId13"/>
    <p:sldId id="272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10-Jun-26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10-Jun-26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10-Jun-26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10-Jun-26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10-Jun-26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533400"/>
            <a:ext cx="8413062" cy="41148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81000" y="5181600"/>
            <a:ext cx="8458200" cy="1446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Lucida Handwriting" pitchFamily="66" charset="0"/>
              </a:rPr>
              <a:t>Welcom</a:t>
            </a:r>
            <a:r>
              <a:rPr lang="en-US" sz="4400" dirty="0">
                <a:latin typeface="Lucida Handwriting" pitchFamily="66" charset="0"/>
              </a:rPr>
              <a:t> to my </a:t>
            </a:r>
            <a:r>
              <a:rPr lang="en-US" sz="4400" dirty="0" err="1">
                <a:latin typeface="Lucida Handwriting" pitchFamily="66" charset="0"/>
              </a:rPr>
              <a:t>Googlemeet</a:t>
            </a:r>
            <a:r>
              <a:rPr lang="en-US" sz="4400" dirty="0">
                <a:latin typeface="Lucida Handwriting" pitchFamily="66" charset="0"/>
              </a:rPr>
              <a:t> online 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45648"/>
            <a:ext cx="5436704" cy="633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415576"/>
            <a:ext cx="3352800" cy="611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439820"/>
            <a:ext cx="4114800" cy="620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89496"/>
            <a:ext cx="7627214" cy="318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066800" y="152400"/>
            <a:ext cx="6019800" cy="2590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/>
              <a:t>মূল্যায়ন</a:t>
            </a:r>
            <a:r>
              <a:rPr lang="en-US" dirty="0"/>
              <a:t> </a:t>
            </a:r>
          </a:p>
        </p:txBody>
      </p:sp>
      <p:sp>
        <p:nvSpPr>
          <p:cNvPr id="3" name="Vertical Scroll 2"/>
          <p:cNvSpPr/>
          <p:nvPr/>
        </p:nvSpPr>
        <p:spPr>
          <a:xfrm>
            <a:off x="762000" y="3200400"/>
            <a:ext cx="6705600" cy="29718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১৩ </a:t>
            </a:r>
            <a:r>
              <a:rPr lang="en-US" sz="6600" dirty="0" err="1"/>
              <a:t>এর</a:t>
            </a:r>
            <a:r>
              <a:rPr lang="en-US" sz="6600" dirty="0"/>
              <a:t> </a:t>
            </a:r>
            <a:r>
              <a:rPr lang="en-US" sz="6600" dirty="0" err="1"/>
              <a:t>গুন</a:t>
            </a:r>
            <a:r>
              <a:rPr lang="en-US" sz="6600" dirty="0"/>
              <a:t> </a:t>
            </a:r>
            <a:r>
              <a:rPr lang="en-US" sz="6600" dirty="0" err="1"/>
              <a:t>করি</a:t>
            </a:r>
            <a:r>
              <a:rPr lang="en-US" sz="6600" dirty="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838200" y="381000"/>
            <a:ext cx="7086600" cy="1828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/>
              <a:t>বাড়ির</a:t>
            </a:r>
            <a:r>
              <a:rPr lang="en-US" sz="8000" dirty="0"/>
              <a:t> </a:t>
            </a:r>
            <a:r>
              <a:rPr lang="en-US" sz="8000" dirty="0" err="1"/>
              <a:t>কাজ</a:t>
            </a:r>
            <a:endParaRPr lang="en-US" sz="8000" dirty="0"/>
          </a:p>
        </p:txBody>
      </p:sp>
      <p:sp>
        <p:nvSpPr>
          <p:cNvPr id="5" name="Horizontal Scroll 4"/>
          <p:cNvSpPr/>
          <p:nvPr/>
        </p:nvSpPr>
        <p:spPr>
          <a:xfrm>
            <a:off x="609600" y="2514600"/>
            <a:ext cx="6934200" cy="4191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৪৬ </a:t>
            </a:r>
            <a:r>
              <a:rPr lang="en-US" sz="4400" dirty="0" err="1"/>
              <a:t>পৃষ্ঠা</a:t>
            </a:r>
            <a:r>
              <a:rPr lang="en-US" sz="4400"/>
              <a:t>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"/>
            <a:ext cx="6858000" cy="48914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Horizontal Scroll 2"/>
          <p:cNvSpPr/>
          <p:nvPr/>
        </p:nvSpPr>
        <p:spPr>
          <a:xfrm>
            <a:off x="381000" y="5410200"/>
            <a:ext cx="7162800" cy="1143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atin typeface="Algerian" pitchFamily="82" charset="0"/>
              </a:rPr>
              <a:t>ধন্যবাদ </a:t>
            </a:r>
            <a:endParaRPr lang="en-US" sz="54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838200" y="3276600"/>
            <a:ext cx="6858000" cy="2514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rgbClr val="E9DCF2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dirty="0" err="1" smtClean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rgbClr val="E9DCF2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gvnv</a:t>
            </a:r>
            <a:r>
              <a:rPr lang="en-US" sz="4400" dirty="0" smtClean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rgbClr val="E9DCF2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¤§` </a:t>
            </a:r>
            <a:r>
              <a:rPr lang="en-US" sz="4400" dirty="0" err="1" smtClean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rgbClr val="E9DCF2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Avey</a:t>
            </a:r>
            <a:r>
              <a:rPr lang="en-US" sz="4400" dirty="0" smtClean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rgbClr val="E9DCF2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rgbClr val="E9DCF2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mvC</a:t>
            </a:r>
            <a:r>
              <a:rPr lang="en-US" sz="4400" dirty="0" smtClean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rgbClr val="E9DCF2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</a:t>
            </a:r>
          </a:p>
          <a:p>
            <a:pPr algn="ctr"/>
            <a:r>
              <a:rPr lang="en-US" sz="2800" dirty="0" err="1" smtClean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rgbClr val="E9DCF2">
                      <a:alpha val="40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mnKvix</a:t>
            </a:r>
            <a:r>
              <a:rPr lang="bn-IN" sz="2800" dirty="0" smtClean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rgbClr val="E9DCF2">
                      <a:alpha val="40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/>
            <a:r>
              <a:rPr lang="en-US" sz="2800" dirty="0" err="1" smtClean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rgbClr val="E9DCF2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dwKicvov</a:t>
            </a:r>
            <a:r>
              <a:rPr lang="en-US" sz="2800" dirty="0" smtClean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rgbClr val="E9DCF2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rgbClr val="E9DCF2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2800" dirty="0" smtClean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rgbClr val="E9DCF2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rgbClr val="E9DCF2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cÖv_wgK</a:t>
            </a:r>
            <a:r>
              <a:rPr lang="en-US" sz="2800" dirty="0" smtClean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rgbClr val="E9DCF2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rgbClr val="E9DCF2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we`¨vjq</a:t>
            </a:r>
            <a:endParaRPr lang="bn-IN" sz="280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rgbClr val="E9DCF2">
                    <a:alpha val="40000"/>
                  </a:srgbClr>
                </a:outerShdw>
              </a:effectLst>
              <a:latin typeface="SutonnyMJ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rgbClr val="E9DCF2">
                      <a:alpha val="40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bvwjZvevox,‡kicyi</a:t>
            </a:r>
            <a:r>
              <a:rPr lang="en-US" sz="2800" dirty="0" smtClean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rgbClr val="E9DCF2">
                      <a:alpha val="40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|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609600" y="990600"/>
            <a:ext cx="7086600" cy="1676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/>
              <a:t>শিক্ষক</a:t>
            </a:r>
            <a:r>
              <a:rPr lang="en-US" sz="4400" dirty="0"/>
              <a:t> </a:t>
            </a:r>
            <a:r>
              <a:rPr lang="en-US" sz="4400" dirty="0" err="1"/>
              <a:t>পরিচিতি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51" y="3657600"/>
            <a:ext cx="1071349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227117520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609600"/>
            <a:ext cx="3749997" cy="52365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Flowchart: Punched Tape 3"/>
          <p:cNvSpPr/>
          <p:nvPr/>
        </p:nvSpPr>
        <p:spPr>
          <a:xfrm>
            <a:off x="4419600" y="914400"/>
            <a:ext cx="3657600" cy="51054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শ্রেণি</a:t>
            </a:r>
            <a:r>
              <a:rPr lang="en-US" sz="2800" dirty="0"/>
              <a:t> ৩য় </a:t>
            </a:r>
          </a:p>
          <a:p>
            <a:pPr algn="ctr"/>
            <a:r>
              <a:rPr lang="en-US" sz="2800" dirty="0" err="1"/>
              <a:t>বিষয়</a:t>
            </a:r>
            <a:r>
              <a:rPr lang="en-US" sz="2800" dirty="0"/>
              <a:t>: </a:t>
            </a:r>
            <a:r>
              <a:rPr lang="en-US" sz="2800" dirty="0" err="1"/>
              <a:t>প্রাথমিক</a:t>
            </a:r>
            <a:r>
              <a:rPr lang="en-US" sz="2800" dirty="0"/>
              <a:t> </a:t>
            </a:r>
            <a:r>
              <a:rPr lang="en-US" sz="2800" dirty="0" err="1"/>
              <a:t>গণিত</a:t>
            </a:r>
            <a:r>
              <a:rPr lang="en-US" sz="2800" dirty="0"/>
              <a:t> </a:t>
            </a:r>
          </a:p>
          <a:p>
            <a:pPr algn="ctr"/>
            <a:r>
              <a:rPr lang="en-US" sz="2800" dirty="0" err="1"/>
              <a:t>অধ্যায়</a:t>
            </a:r>
            <a:r>
              <a:rPr lang="en-US" sz="2800" dirty="0"/>
              <a:t> :৪</a:t>
            </a:r>
          </a:p>
          <a:p>
            <a:pPr algn="ctr"/>
            <a:r>
              <a:rPr lang="en-US" sz="2800" dirty="0" err="1"/>
              <a:t>বিষয়বস্তু</a:t>
            </a:r>
            <a:r>
              <a:rPr lang="en-US" sz="2800" dirty="0"/>
              <a:t> :</a:t>
            </a:r>
            <a:r>
              <a:rPr lang="en-US" sz="2800" dirty="0" err="1"/>
              <a:t>গুন</a:t>
            </a:r>
            <a:endParaRPr lang="en-US" sz="2800" dirty="0"/>
          </a:p>
          <a:p>
            <a:pPr algn="ctr"/>
            <a:r>
              <a:rPr lang="en-US" sz="2800" dirty="0" err="1"/>
              <a:t>পৃষ্ঠা</a:t>
            </a:r>
            <a:r>
              <a:rPr lang="en-US" sz="2800" dirty="0"/>
              <a:t> : ৪৪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685800" y="381000"/>
            <a:ext cx="7467600" cy="1524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/>
              <a:t>শিখনফল</a:t>
            </a:r>
            <a:r>
              <a:rPr lang="en-US" dirty="0"/>
              <a:t> 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685800" y="1676400"/>
            <a:ext cx="7239000" cy="4648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১২.১.১   : ১১ </a:t>
            </a:r>
            <a:r>
              <a:rPr lang="en-US" sz="3600" dirty="0" err="1"/>
              <a:t>থেকে</a:t>
            </a:r>
            <a:r>
              <a:rPr lang="en-US" sz="3600" dirty="0"/>
              <a:t> ২০ </a:t>
            </a:r>
            <a:r>
              <a:rPr lang="en-US" sz="3600" dirty="0" err="1"/>
              <a:t>পর‌</a:t>
            </a:r>
            <a:r>
              <a:rPr lang="en-US" sz="3600" dirty="0" err="1">
                <a:latin typeface="Siyam Rupali ANSI" pitchFamily="2" charset="0"/>
              </a:rPr>
              <a:t>যন্ত</a:t>
            </a:r>
            <a:r>
              <a:rPr lang="en-US" sz="3600" dirty="0">
                <a:latin typeface="Siyam Rupali ANSI" pitchFamily="2" charset="0"/>
              </a:rPr>
              <a:t> </a:t>
            </a:r>
            <a:r>
              <a:rPr lang="en-US" sz="3600" dirty="0" err="1">
                <a:latin typeface="Siyam Rupali ANSI" pitchFamily="2" charset="0"/>
              </a:rPr>
              <a:t>গুনের</a:t>
            </a:r>
            <a:r>
              <a:rPr lang="en-US" sz="3600" dirty="0">
                <a:latin typeface="Siyam Rupali ANSI" pitchFamily="2" charset="0"/>
              </a:rPr>
              <a:t> </a:t>
            </a:r>
            <a:r>
              <a:rPr lang="en-US" sz="3600" dirty="0" err="1">
                <a:latin typeface="Siyam Rupali ANSI" pitchFamily="2" charset="0"/>
              </a:rPr>
              <a:t>নামতা</a:t>
            </a:r>
            <a:r>
              <a:rPr lang="en-US" sz="3600" dirty="0">
                <a:latin typeface="Siyam Rupali ANSI" pitchFamily="2" charset="0"/>
              </a:rPr>
              <a:t> </a:t>
            </a:r>
            <a:r>
              <a:rPr lang="en-US" sz="3600" dirty="0" err="1">
                <a:latin typeface="Siyam Rupali ANSI" pitchFamily="2" charset="0"/>
              </a:rPr>
              <a:t>বলতে</a:t>
            </a:r>
            <a:r>
              <a:rPr lang="en-US" sz="3600" dirty="0">
                <a:latin typeface="Siyam Rupali ANSI" pitchFamily="2" charset="0"/>
              </a:rPr>
              <a:t> ও </a:t>
            </a:r>
            <a:r>
              <a:rPr lang="en-US" sz="3600" dirty="0" err="1">
                <a:latin typeface="Siyam Rupali ANSI" pitchFamily="2" charset="0"/>
              </a:rPr>
              <a:t>লিখতে</a:t>
            </a:r>
            <a:r>
              <a:rPr lang="en-US" sz="3600" dirty="0">
                <a:latin typeface="Siyam Rupali ANSI" pitchFamily="2" charset="0"/>
              </a:rPr>
              <a:t>     </a:t>
            </a:r>
          </a:p>
          <a:p>
            <a:r>
              <a:rPr lang="en-US" sz="3600" dirty="0">
                <a:latin typeface="Siyam Rupali ANSI" pitchFamily="2" charset="0"/>
              </a:rPr>
              <a:t>                 </a:t>
            </a:r>
            <a:r>
              <a:rPr lang="en-US" sz="3600" dirty="0" err="1">
                <a:latin typeface="Siyam Rupali ANSI" pitchFamily="2" charset="0"/>
              </a:rPr>
              <a:t>পারবে</a:t>
            </a:r>
            <a:r>
              <a:rPr lang="en-US" sz="3600" dirty="0">
                <a:latin typeface="Siyam Rupali ANSI" pitchFamily="2" charset="0"/>
              </a:rPr>
              <a:t> ।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990600" y="228600"/>
            <a:ext cx="6781800" cy="60198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/>
              <a:t>এসো</a:t>
            </a:r>
            <a:r>
              <a:rPr lang="en-US" sz="7200" dirty="0"/>
              <a:t> ৪৪ </a:t>
            </a:r>
            <a:r>
              <a:rPr lang="en-US" sz="7200" dirty="0" err="1"/>
              <a:t>পৃষ্ঠা</a:t>
            </a:r>
            <a:r>
              <a:rPr lang="en-US" sz="7200" dirty="0"/>
              <a:t> </a:t>
            </a:r>
            <a:r>
              <a:rPr lang="en-US" sz="7200" dirty="0" err="1"/>
              <a:t>খুলে</a:t>
            </a:r>
            <a:r>
              <a:rPr lang="en-US" sz="7200" dirty="0"/>
              <a:t> </a:t>
            </a:r>
            <a:r>
              <a:rPr lang="en-US" sz="7200" dirty="0" err="1"/>
              <a:t>দেখি</a:t>
            </a:r>
            <a:r>
              <a:rPr lang="en-US" sz="72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09600"/>
            <a:ext cx="5248275" cy="600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043987"/>
            <a:ext cx="4267597" cy="490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33438" cy="435538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Pentagon 3"/>
          <p:cNvSpPr/>
          <p:nvPr/>
        </p:nvSpPr>
        <p:spPr>
          <a:xfrm>
            <a:off x="1295400" y="1143000"/>
            <a:ext cx="1905000" cy="1981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গুনন</a:t>
            </a:r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6600" y="533400"/>
            <a:ext cx="762000" cy="335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/>
              <a:t>১</a:t>
            </a:r>
          </a:p>
        </p:txBody>
      </p:sp>
      <p:sp>
        <p:nvSpPr>
          <p:cNvPr id="6" name="Rectangle 5"/>
          <p:cNvSpPr/>
          <p:nvPr/>
        </p:nvSpPr>
        <p:spPr>
          <a:xfrm>
            <a:off x="4419600" y="457200"/>
            <a:ext cx="1066800" cy="335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/>
              <a:t>=</a:t>
            </a:r>
          </a:p>
        </p:txBody>
      </p:sp>
      <p:sp>
        <p:nvSpPr>
          <p:cNvPr id="7" name="Rectangle 6"/>
          <p:cNvSpPr/>
          <p:nvPr/>
        </p:nvSpPr>
        <p:spPr>
          <a:xfrm>
            <a:off x="5791200" y="381000"/>
            <a:ext cx="17526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/>
              <a:t>৯</a:t>
            </a:r>
          </a:p>
        </p:txBody>
      </p:sp>
      <p:sp>
        <p:nvSpPr>
          <p:cNvPr id="8" name="Snip Single Corner Rectangle 7"/>
          <p:cNvSpPr/>
          <p:nvPr/>
        </p:nvSpPr>
        <p:spPr>
          <a:xfrm>
            <a:off x="457200" y="5791200"/>
            <a:ext cx="1219200" cy="6858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গুন্য</a:t>
            </a:r>
            <a:endParaRPr lang="en-US" sz="3600" dirty="0"/>
          </a:p>
        </p:txBody>
      </p:sp>
      <p:sp>
        <p:nvSpPr>
          <p:cNvPr id="9" name="Down Arrow 8"/>
          <p:cNvSpPr/>
          <p:nvPr/>
        </p:nvSpPr>
        <p:spPr>
          <a:xfrm>
            <a:off x="533400" y="4724400"/>
            <a:ext cx="8382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3276600" y="4343400"/>
            <a:ext cx="9144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Single Corner Rectangle 10"/>
          <p:cNvSpPr/>
          <p:nvPr/>
        </p:nvSpPr>
        <p:spPr>
          <a:xfrm>
            <a:off x="3276600" y="5638800"/>
            <a:ext cx="1371600" cy="8382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গুনক</a:t>
            </a:r>
            <a:endParaRPr lang="en-US" sz="3200" dirty="0"/>
          </a:p>
        </p:txBody>
      </p:sp>
      <p:sp>
        <p:nvSpPr>
          <p:cNvPr id="12" name="Down Arrow 11"/>
          <p:cNvSpPr/>
          <p:nvPr/>
        </p:nvSpPr>
        <p:spPr>
          <a:xfrm>
            <a:off x="6172200" y="4267200"/>
            <a:ext cx="11430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nip Single Corner Rectangle 12"/>
          <p:cNvSpPr/>
          <p:nvPr/>
        </p:nvSpPr>
        <p:spPr>
          <a:xfrm>
            <a:off x="5638800" y="5638800"/>
            <a:ext cx="2438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গুনফল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2664" y="381000"/>
            <a:ext cx="2690336" cy="617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161</TotalTime>
  <Words>78</Words>
  <Application>Microsoft Office PowerPoint</Application>
  <PresentationFormat>On-screen Show (4:3)</PresentationFormat>
  <Paragraphs>27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Algerian</vt:lpstr>
      <vt:lpstr>Lucida Handwriting</vt:lpstr>
      <vt:lpstr>NikoshBAN</vt:lpstr>
      <vt:lpstr>Siyam Rupali ANSI</vt:lpstr>
      <vt:lpstr>SutonnyMJ</vt:lpstr>
      <vt:lpstr>Times New Roman</vt:lpstr>
      <vt:lpstr>Trebuchet MS</vt:lpstr>
      <vt:lpstr>Wingdings</vt:lpstr>
      <vt:lpstr>Wingdings 2</vt:lpstr>
      <vt:lpstr>Opulent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</dc:creator>
  <cp:lastModifiedBy>Microsoft account</cp:lastModifiedBy>
  <cp:revision>20</cp:revision>
  <dcterms:created xsi:type="dcterms:W3CDTF">2006-08-16T00:00:00Z</dcterms:created>
  <dcterms:modified xsi:type="dcterms:W3CDTF">2026-06-10T08:07:45Z</dcterms:modified>
</cp:coreProperties>
</file>