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0" r:id="rId2"/>
    <p:sldId id="343" r:id="rId3"/>
    <p:sldId id="342" r:id="rId4"/>
    <p:sldId id="344" r:id="rId5"/>
    <p:sldId id="350" r:id="rId6"/>
    <p:sldId id="356" r:id="rId7"/>
    <p:sldId id="351" r:id="rId8"/>
    <p:sldId id="357" r:id="rId9"/>
    <p:sldId id="352" r:id="rId10"/>
    <p:sldId id="353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01:39:36.9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24492,'4535'1603'0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01:40:02.9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1452 24522,'5110'-1452'0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01:40:13.5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624 152 24575,'0'-3'0,"-1"0"0,1-1 0,-1 1 0,1-1 0,-1 1 0,0 0 0,0 0 0,-1-1 0,1 1 0,-1 0 0,1 0 0,-1 0 0,0 0 0,0 1 0,0-1 0,0 0 0,-1 1 0,1 0 0,-1-1 0,0 1 0,1 0 0,-1 0 0,0 1 0,0-1 0,0 1 0,-1-1 0,1 1 0,-4-1 0,-11-3 0,1 1 0,0 0 0,-1 2 0,-21-1 0,23 2 0,-15-3 0,1-2 0,-42-12 0,44 10 0,-1 1 0,-58-7 0,-75 14 0,457 1 0,-260 1 0,-1 1 0,1 2 0,37 11 0,21 3 0,-65-15 0,-19-4 0,0 1 0,0 0 0,0 1 0,0 0 0,0 0 0,-1 1 0,1 0 0,12 7 0,-21-9 0,1-1 0,-1 1 0,1-1 0,-1 1 0,1-1 0,-1 1 0,1-1 0,-1 1 0,0 0 0,1-1 0,-1 1 0,0 0 0,1-1 0,-1 1 0,0 0 0,0-1 0,0 1 0,0 0 0,0 0 0,0-1 0,0 1 0,0 0 0,0-1 0,0 1 0,0 0 0,0 0 0,0-1 0,0 1 0,-1 0 0,1-1 0,0 1 0,-1 0 0,1-1 0,0 1 0,-1-1 0,1 1 0,-1 0 0,1-1 0,-1 1 0,1-1 0,-1 1 0,0 0 0,-31 25 0,25-21 0,-30 24 0,-4 2 0,2 2 0,-41 43 0,3 2 206,-16 19-169,83-85-267,0 1 0,2 0 1,0 0-1,0 1 0,1 0 1,-8 24-1,6-7-6596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01:40:55.04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455 444 24575,'-19'-19'0,"1"-1"0,-16-25 0,27 36 0,0-2 0,1 1 0,1 0 0,0-1 0,0 0 0,1-1 0,-3-13 0,6 19 0,-11-49 0,3-1 0,-4-88 0,14 583 0,-1-435 0,0 0 0,0 1 0,0-1 0,0 0 0,-1 0 0,0 0 0,0 0 0,0 0 0,0 0 0,-1 0 0,0 0 0,1-1 0,-1 1 0,-1-1 0,1 1 0,0-1 0,-1 0 0,0 0 0,0 0 0,0 0 0,0 0 0,0 0 0,0-1 0,-1 0 0,1 0 0,-1 0 0,-5 3 0,-12 5-151,-1 0-1,1-2 0,-1 0 0,-1-2 1,1 0-1,-1-1 0,0-2 1,-43 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18:34:49.39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32 24467,'6290'-31'0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18:34:55.91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24484,'4599'0'0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18:35:01.80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20 24165,'3784'0'0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01:40:02.9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1452 24522,'5110'-1452'0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01:40:13.5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624 152 24575,'0'-3'0,"-1"0"0,1-1 0,-1 1 0,1-1 0,-1 1 0,0 0 0,0 0 0,-1-1 0,1 1 0,-1 0 0,1 0 0,-1 0 0,0 0 0,0 1 0,0-1 0,0 0 0,-1 1 0,1 0 0,-1-1 0,0 1 0,1 0 0,-1 0 0,0 1 0,0-1 0,0 1 0,-1-1 0,1 1 0,-4-1 0,-11-3 0,1 1 0,0 0 0,-1 2 0,-21-1 0,23 2 0,-15-3 0,1-2 0,-42-12 0,44 10 0,-1 1 0,-58-7 0,-75 14 0,457 1 0,-260 1 0,-1 1 0,1 2 0,37 11 0,21 3 0,-65-15 0,-19-4 0,0 1 0,0 0 0,0 1 0,0 0 0,0 0 0,-1 1 0,1 0 0,12 7 0,-21-9 0,1-1 0,-1 1 0,1-1 0,-1 1 0,1-1 0,-1 1 0,1-1 0,-1 1 0,0 0 0,1-1 0,-1 1 0,0 0 0,1-1 0,-1 1 0,0 0 0,0-1 0,0 1 0,0 0 0,0 0 0,0-1 0,0 1 0,0 0 0,0-1 0,0 1 0,0 0 0,0 0 0,0-1 0,0 1 0,-1 0 0,1-1 0,0 1 0,-1 0 0,1-1 0,0 1 0,-1-1 0,1 1 0,-1 0 0,1-1 0,-1 1 0,1-1 0,-1 1 0,0 0 0,-31 25 0,25-21 0,-30 24 0,-4 2 0,2 2 0,-41 43 0,3 2 206,-16 19-169,83-85-267,0 1 0,2 0 1,0 0-1,0 1 0,1 0 1,-8 24-1,6-7-6596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01:40:55.04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455 444 24575,'-19'-19'0,"1"-1"0,-16-25 0,27 36 0,0-2 0,1 1 0,1 0 0,0-1 0,0 0 0,1-1 0,-3-13 0,6 19 0,-11-49 0,3-1 0,-4-88 0,14 583 0,-1-435 0,0 0 0,0 1 0,0-1 0,0 0 0,-1 0 0,0 0 0,0 0 0,0 0 0,0 0 0,-1 0 0,0 0 0,1-1 0,-1 1 0,-1-1 0,1 1 0,0-1 0,-1 0 0,0 0 0,0 0 0,0 0 0,0 0 0,0 0 0,0-1 0,-1 0 0,1 0 0,-1 0 0,-5 3 0,-12 5-151,-1 0-1,1-2 0,-1 0 0,-1-2 1,1 0-1,-1-1 0,0-2 1,-43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18:07:30.8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23892,'0'3235'0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18:07:40.42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16664 50 24462,'-16663'0'0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18:07:47.67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 3480 24552,'0'-3480'0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18:07:53.88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24575,'812'0'0,"-790"2"0,0 0 0,0 1 0,-1 1 0,1 2 0,20 7 0,-25-8 0,28 6 0,53 7 0,21 4 0,-33 0-1365,-54-15-5461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5T01:39:36.9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24492,'4535'1603'0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DFFBE-3999-4908-9825-7E20C35979AA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EB4E9-7014-4DC0-AAB5-99056D27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4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1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8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39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9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5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36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E91D0-EA34-9C72-E29E-68E1F93FB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A24620-48C4-C4E9-3FEF-E9C18FF1B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AB368-4CEC-EF6F-97E7-D465C799F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1EED1-EAC7-FCA2-0AD3-24DAEF661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18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2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45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ECDFC6B-0742-962E-44A1-19C9C173B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848" y="425303"/>
            <a:ext cx="11305217" cy="6007394"/>
          </a:xfrm>
          <a:prstGeom prst="rect">
            <a:avLst/>
          </a:prstGeom>
          <a:effectLst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33046"/>
            <a:ext cx="10571998" cy="3366198"/>
          </a:xfrm>
          <a:ln>
            <a:noFill/>
          </a:ln>
          <a:effectLst/>
        </p:spPr>
        <p:txBody>
          <a:bodyPr/>
          <a:lstStyle>
            <a:lvl1pPr algn="ctr">
              <a:defRPr sz="7200" b="1" spc="-30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935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12B799F-04B8-4A62-EB7D-F17311231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56500" y="0"/>
            <a:ext cx="46355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310BE-5861-E73D-5979-D11A9715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270" y="487680"/>
            <a:ext cx="6482080" cy="590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2F5E6-EC22-5E10-94FB-5E546A7B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5630" y="477518"/>
            <a:ext cx="6482079" cy="591312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952" y="477518"/>
            <a:ext cx="3829465" cy="2693887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4BBA88A-FAA8-CE13-2A76-BF8B014AE34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52500" y="909638"/>
            <a:ext cx="5578475" cy="503872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6953" y="3449781"/>
            <a:ext cx="3829465" cy="2940860"/>
          </a:xfrm>
          <a:effectLst/>
        </p:spPr>
        <p:txBody>
          <a:bodyPr anchor="t"/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30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73" y="571501"/>
            <a:ext cx="11139054" cy="1028699"/>
          </a:xfrm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E10735F5-6B7D-348D-AC70-8BC10CB5F70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60550"/>
            <a:ext cx="10515600" cy="4198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8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DAFCA1-BDD9-1108-8F95-E3FC1A793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0" y="0"/>
            <a:ext cx="11532896" cy="6858000"/>
            <a:chOff x="659106" y="0"/>
            <a:chExt cx="11532896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BFDB24-6BE4-2FC0-F772-DC1DE926E485}"/>
                </a:ext>
              </a:extLst>
            </p:cNvPr>
            <p:cNvSpPr/>
            <p:nvPr/>
          </p:nvSpPr>
          <p:spPr>
            <a:xfrm>
              <a:off x="5995086" y="0"/>
              <a:ext cx="6196916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31EABEA-AB8A-5E4C-A6DD-8F32B70E9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-1353" t="-388" r="-1" b="-254"/>
            <a:stretch/>
          </p:blipFill>
          <p:spPr>
            <a:xfrm flipH="1">
              <a:off x="659106" y="1956391"/>
              <a:ext cx="4878094" cy="278041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79AAC-0D81-D3CD-3F0F-E8CEE0F56D43}"/>
                </a:ext>
              </a:extLst>
            </p:cNvPr>
            <p:cNvSpPr/>
            <p:nvPr/>
          </p:nvSpPr>
          <p:spPr>
            <a:xfrm>
              <a:off x="1328303" y="776532"/>
              <a:ext cx="3434316" cy="50182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42" y="132080"/>
            <a:ext cx="4928894" cy="6507711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720B2D-C199-57FA-9453-DBFB607BA9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9500" y="992188"/>
            <a:ext cx="3425825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5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1222B-29F6-BF2A-09DE-82F659638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35F993-EADB-1C5A-7158-41E510B70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2E34E-DBAF-BA5D-15D9-E69A05535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1889759"/>
            <a:ext cx="11424920" cy="45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571499"/>
            <a:ext cx="11118274" cy="1154114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BF6A552-CE6A-3977-8507-74A1C4C4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1667" y="2461056"/>
            <a:ext cx="3626424" cy="3721535"/>
          </a:xfrm>
          <a:effectLst/>
        </p:spPr>
        <p:txBody>
          <a:bodyPr anchor="t">
            <a:normAutofit/>
          </a:bodyPr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C80689F-A123-F6D7-2AA8-9166317EF4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95282" y="2440275"/>
            <a:ext cx="5164553" cy="3721534"/>
          </a:xfrm>
          <a:effectLst/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747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09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F4DCF8-BA15-AB79-2D14-040F5A063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22DD7-291D-E347-8A4C-07E31E681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2299" y="-2231063"/>
            <a:ext cx="6007395" cy="113201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660" y="1017858"/>
            <a:ext cx="10650681" cy="2719255"/>
          </a:xfrm>
          <a:noFill/>
          <a:effectLst/>
        </p:spPr>
        <p:txBody>
          <a:bodyPr anchor="b"/>
          <a:lstStyle>
            <a:lvl1pPr algn="ctr">
              <a:defRPr sz="7200" spc="-30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660" y="4042066"/>
            <a:ext cx="10650681" cy="2296843"/>
          </a:xfrm>
          <a:effectLst/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010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DBC817-DA57-A518-5544-0D3B819C7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73FFF3-C7B6-C678-1B03-17FBD0D5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6174" y="425303"/>
            <a:ext cx="5379242" cy="59834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217" y="924167"/>
            <a:ext cx="4383156" cy="5009322"/>
          </a:xfrm>
          <a:solidFill>
            <a:schemeClr val="accent1">
              <a:lumMod val="50000"/>
            </a:schemeClr>
          </a:solidFill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924512"/>
            <a:ext cx="4750904" cy="5008977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8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05E210-05B5-5EA1-C778-30BB3A494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9987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92193-1165-3487-6FB9-133CB518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0924" y="-2235006"/>
            <a:ext cx="6010147" cy="113201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1741064"/>
            <a:ext cx="10571998" cy="1928264"/>
          </a:xfrm>
          <a:ln>
            <a:noFill/>
          </a:ln>
          <a:effectLst/>
        </p:spPr>
        <p:txBody>
          <a:bodyPr/>
          <a:lstStyle>
            <a:lvl1pPr algn="ctr">
              <a:defRPr sz="3600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0" y="3694102"/>
            <a:ext cx="10572000" cy="896468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2485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905615-9FD2-EBB3-89AB-555B373EB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23955" y="414670"/>
            <a:ext cx="7132110" cy="6018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638DB-3E00-7F4B-D4B7-9D7F09056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0459" y="420624"/>
            <a:ext cx="4183496" cy="601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EED07-CDD5-9244-28FA-5195E6795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35934" y="422551"/>
            <a:ext cx="4183495" cy="60101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717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5AB4E8D-8B32-8B00-8152-856C592BAB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6793" y="924340"/>
            <a:ext cx="5684373" cy="5009322"/>
          </a:xfrm>
          <a:effectLst/>
        </p:spPr>
        <p:txBody>
          <a:bodyPr lIns="0" rIns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2pPr>
            <a:lvl3pPr marL="9144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3pPr>
            <a:lvl4pPr marL="13716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4pPr>
            <a:lvl5pPr marL="18288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9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4A700F-42CA-D7A9-D709-C0017521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rgbClr val="F9E0B9"/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1DA139-D8FD-A752-758D-4F836DFB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1353" t="-388" r="-1" b="-254"/>
          <a:stretch/>
        </p:blipFill>
        <p:spPr>
          <a:xfrm rot="16200000" flipH="1">
            <a:off x="210940" y="1589892"/>
            <a:ext cx="5245922" cy="3667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5516" y="1433219"/>
            <a:ext cx="5695102" cy="2092049"/>
          </a:xfrm>
          <a:noFill/>
          <a:effectLst/>
        </p:spPr>
        <p:txBody>
          <a:bodyPr anchor="b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6F37D4-7152-EA75-8D7D-D8F7D6DD9C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0099" y="1974707"/>
            <a:ext cx="2907792" cy="2907792"/>
          </a:xfrm>
          <a:solidFill>
            <a:srgbClr val="F9E0B9"/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FBE5B12-0D10-DA99-093A-2C4FB738B2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6789" y="3525268"/>
            <a:ext cx="5683829" cy="2595429"/>
          </a:xfrm>
          <a:effectLst/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2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633845"/>
            <a:ext cx="3990110" cy="219248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5614EF-4CFA-2D69-0F78-9D7409E233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423" y="3174531"/>
            <a:ext cx="3772622" cy="3122360"/>
          </a:xfrm>
          <a:effectLst/>
        </p:spPr>
        <p:txBody>
          <a:bodyPr rIns="274320" anchor="t"/>
          <a:lstStyle>
            <a:lvl1pPr marL="283464" indent="-28346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7732" y="946205"/>
            <a:ext cx="5971020" cy="5161655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46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E625C-F0A4-564D-CEE2-6B3595CEB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61889" y="0"/>
            <a:ext cx="623011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157637"/>
            <a:ext cx="4851694" cy="2190705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D8C78-00C3-F3D7-17C3-F1667E463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422551"/>
            <a:ext cx="5124893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3E61FD-F54A-5F86-FCED-3BD4C8AA4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1353" t="-388" r="-1" b="-254"/>
          <a:stretch/>
        </p:blipFill>
        <p:spPr>
          <a:xfrm flipH="1">
            <a:off x="659106" y="3429000"/>
            <a:ext cx="4589830" cy="278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90F-2D31-F9FB-AD35-B76947AF1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6863" y="776532"/>
            <a:ext cx="3434316" cy="5018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47A5B6-0F99-C044-C209-F3190EEFA3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6663" y="776288"/>
            <a:ext cx="3433762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92615" y="2505979"/>
            <a:ext cx="4837385" cy="3926717"/>
          </a:xfrm>
          <a:effectLst/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42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DB3CB-355C-968A-7F5F-71E03504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3836" y="1371602"/>
            <a:ext cx="6177309" cy="1953489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87279F-936E-0F41-B533-7990D668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53836" y="3446156"/>
            <a:ext cx="6177309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DD03AA1-6D53-FEB1-9B22-57C1066DA3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53836" y="3745924"/>
            <a:ext cx="6177309" cy="2238918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97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85800"/>
            <a:ext cx="10571998" cy="2983528"/>
          </a:xfrm>
          <a:effectLst/>
        </p:spPr>
        <p:txBody>
          <a:bodyPr/>
          <a:lstStyle>
            <a:lvl1pPr algn="ctr">
              <a:defRPr sz="3600" spc="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515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F7BD38-A805-4B2C-9BDF-D56E94387879}" type="datetime1">
              <a:rPr lang="en-US" smtClean="0"/>
              <a:t>6/10/2026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67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ln>
            <a:noFill/>
          </a:ln>
          <a:solidFill>
            <a:srgbClr val="FEFEFE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tmp"/><Relationship Id="rId7" Type="http://schemas.openxmlformats.org/officeDocument/2006/relationships/customXml" Target="../ink/ink6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25.png"/><Relationship Id="rId4" Type="http://schemas.openxmlformats.org/officeDocument/2006/relationships/image" Target="../media/image22.tmp"/><Relationship Id="rId9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12.xml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62A4-2E4B-23FB-9F8B-D54C0F90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543" y="1436913"/>
            <a:ext cx="4611085" cy="1687287"/>
          </a:xfrm>
        </p:spPr>
        <p:txBody>
          <a:bodyPr/>
          <a:lstStyle/>
          <a:p>
            <a:pPr lvl="0"/>
            <a:r>
              <a:rPr lang="en-US" sz="9600" noProof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noProof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6AD6B-F055-3CF3-F151-DAFB94C4B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439681"/>
            <a:ext cx="12191980" cy="66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1C915CE-EC91-4DEE-9C0D-2A94031D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" r="101"/>
          <a:stretch/>
        </p:blipFill>
        <p:spPr>
          <a:xfrm>
            <a:off x="7429500" y="992188"/>
            <a:ext cx="3425825" cy="5018087"/>
          </a:xfrm>
        </p:spPr>
      </p:pic>
      <p:pic>
        <p:nvPicPr>
          <p:cNvPr id="3" name="Picture 2" descr="House Png PNG Transparent With Clear Background ID 136606 | TOPpng">
            <a:extLst>
              <a:ext uri="{FF2B5EF4-FFF2-40B4-BE49-F238E27FC236}">
                <a16:creationId xmlns:a16="http://schemas.microsoft.com/office/drawing/2014/main" id="{F99B9EB4-41C0-0737-FD68-6A159F8BC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0"/>
            <a:ext cx="6019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8A06D6-1476-AFF3-D074-31D0AEC4B0E6}"/>
              </a:ext>
            </a:extLst>
          </p:cNvPr>
          <p:cNvSpPr/>
          <p:nvPr/>
        </p:nvSpPr>
        <p:spPr>
          <a:xfrm>
            <a:off x="1776776" y="300335"/>
            <a:ext cx="2847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6805B-75F7-F6C7-FB2A-62227C1DC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3450"/>
            <a:ext cx="6172200" cy="24656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4F1F27-57C2-9E23-9179-08D5ACB240C0}"/>
              </a:ext>
            </a:extLst>
          </p:cNvPr>
          <p:cNvSpPr/>
          <p:nvPr/>
        </p:nvSpPr>
        <p:spPr>
          <a:xfrm>
            <a:off x="1217568" y="3943562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গল্প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5400" b="1" i="0" u="none" strike="noStrike" kern="1200" cap="none" spc="50" normalizeH="0" baseline="0" noProof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2121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0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5011-03FC-652B-2538-4EAE68AB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60" y="1017858"/>
            <a:ext cx="10650681" cy="2719255"/>
          </a:xfrm>
        </p:spPr>
        <p:txBody>
          <a:bodyPr/>
          <a:lstStyle/>
          <a:p>
            <a:pPr lvl="0"/>
            <a:r>
              <a:rPr lang="en-US" dirty="0"/>
              <a:t>Thank You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365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7740-ED88-9F6A-89FF-4B0DFAAC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6" y="924167"/>
            <a:ext cx="4629269" cy="5009322"/>
          </a:xfrm>
        </p:spPr>
        <p:txBody>
          <a:bodyPr/>
          <a:lstStyle/>
          <a:p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জাবের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আড়পাঙ্গাশিয়া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jaberdewanjaber@gmail.com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25282-EE8D-71BA-6317-EECFE33238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6880" y="924167"/>
            <a:ext cx="4750904" cy="500897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 (৩৯পৃ)</a:t>
            </a:r>
          </a:p>
          <a:p>
            <a:pPr lvl="0"/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০৫/০৬/২০২৬   </a:t>
            </a:r>
            <a:endParaRPr lang="en-US" sz="4400" noProof="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Placeholder 7" descr="A green circle with a curled corner">
            <a:extLst>
              <a:ext uri="{FF2B5EF4-FFF2-40B4-BE49-F238E27FC236}">
                <a16:creationId xmlns:a16="http://schemas.microsoft.com/office/drawing/2014/main" id="{70DF085A-A258-9F14-82E3-CB447F48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92961" y="0"/>
            <a:ext cx="2125556" cy="2125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3F2AE6-6940-91C1-B284-6AB1F91935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65" r="35250" b="65809"/>
          <a:stretch>
            <a:fillRect/>
          </a:stretch>
        </p:blipFill>
        <p:spPr>
          <a:xfrm>
            <a:off x="4617366" y="52922"/>
            <a:ext cx="1876746" cy="1742490"/>
          </a:xfrm>
          <a:prstGeom prst="ellipse">
            <a:avLst/>
          </a:prstGeom>
          <a:ln w="190500" cap="rnd">
            <a:solidFill>
              <a:srgbClr val="00206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5EFADD-80C0-3153-013A-8AB1DB83E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2"/>
            <a:ext cx="12191980" cy="66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8F5-609D-E31E-6659-2E3CE630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15" y="717807"/>
            <a:ext cx="10571998" cy="1928264"/>
          </a:xfrm>
        </p:spPr>
        <p:txBody>
          <a:bodyPr/>
          <a:lstStyle/>
          <a:p>
            <a:pPr lvl="0"/>
            <a:r>
              <a:rPr lang="en-US" sz="9600" noProof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noProof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16AEF-ABBB-D2DD-A297-5819AEB9A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3694102"/>
            <a:ext cx="10572000" cy="896468"/>
          </a:xfrm>
        </p:spPr>
        <p:txBody>
          <a:bodyPr/>
          <a:lstStyle/>
          <a:p>
            <a:pPr lvl="0"/>
            <a:r>
              <a:rPr lang="en-US" noProof="0"/>
              <a:t>Navigating the future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4CA3F-2413-D908-AC58-5E4B8037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9" y="2478417"/>
            <a:ext cx="10489372" cy="198182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73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69AB9A-A9D3-1417-E4DF-AB062599033F}"/>
              </a:ext>
            </a:extLst>
          </p:cNvPr>
          <p:cNvSpPr/>
          <p:nvPr/>
        </p:nvSpPr>
        <p:spPr>
          <a:xfrm>
            <a:off x="878488" y="2967335"/>
            <a:ext cx="3334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B6DF5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B6DF5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B6DF5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জ্ঞান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B6DF5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B6DF5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যাচাই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B6DF5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E19024-E516-F5F3-10C6-496DA767A0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6957" y="1042810"/>
            <a:ext cx="6294583" cy="13311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cap="none" spc="0" dirty="0">
                <a:ln/>
                <a:solidFill>
                  <a:schemeClr val="bg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90D3E-9ADE-6FDE-7108-31E4778A0C55}"/>
              </a:ext>
            </a:extLst>
          </p:cNvPr>
          <p:cNvSpPr/>
          <p:nvPr/>
        </p:nvSpPr>
        <p:spPr>
          <a:xfrm>
            <a:off x="5525056" y="2613430"/>
            <a:ext cx="1726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বিয়োজ্য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D09E0-C0B2-0DD1-4846-C5D232B1B18B}"/>
              </a:ext>
            </a:extLst>
          </p:cNvPr>
          <p:cNvSpPr/>
          <p:nvPr/>
        </p:nvSpPr>
        <p:spPr>
          <a:xfrm>
            <a:off x="5525056" y="3960837"/>
            <a:ext cx="4761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১০০০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১০১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বাদ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দিলে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থাকবে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95663A7D-CFE8-6B13-FD36-5BE2964D8247}"/>
              </a:ext>
            </a:extLst>
          </p:cNvPr>
          <p:cNvSpPr/>
          <p:nvPr/>
        </p:nvSpPr>
        <p:spPr>
          <a:xfrm>
            <a:off x="5037014" y="1232156"/>
            <a:ext cx="511628" cy="391885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AFD99B4E-2A46-62EE-B816-3B298F6716BA}"/>
              </a:ext>
            </a:extLst>
          </p:cNvPr>
          <p:cNvSpPr/>
          <p:nvPr/>
        </p:nvSpPr>
        <p:spPr>
          <a:xfrm>
            <a:off x="5013428" y="2679097"/>
            <a:ext cx="511628" cy="391885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03EA422-F36F-93C9-76B9-D9A79CCE79CA}"/>
              </a:ext>
            </a:extLst>
          </p:cNvPr>
          <p:cNvSpPr/>
          <p:nvPr/>
        </p:nvSpPr>
        <p:spPr>
          <a:xfrm>
            <a:off x="4971143" y="4061584"/>
            <a:ext cx="511628" cy="391885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7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2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695963-FBE1-42C8-D737-EC066D5DDD41}"/>
              </a:ext>
            </a:extLst>
          </p:cNvPr>
          <p:cNvSpPr/>
          <p:nvPr/>
        </p:nvSpPr>
        <p:spPr>
          <a:xfrm>
            <a:off x="2201948" y="2804049"/>
            <a:ext cx="154273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544B2-FD72-33A0-2B63-879263CDE0D9}"/>
              </a:ext>
            </a:extLst>
          </p:cNvPr>
          <p:cNvSpPr/>
          <p:nvPr/>
        </p:nvSpPr>
        <p:spPr>
          <a:xfrm>
            <a:off x="5456777" y="2804049"/>
            <a:ext cx="154273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27ABCF-4C3C-7BF9-80E4-B1A782C18EC4}"/>
              </a:ext>
            </a:extLst>
          </p:cNvPr>
          <p:cNvSpPr/>
          <p:nvPr/>
        </p:nvSpPr>
        <p:spPr>
          <a:xfrm>
            <a:off x="2201948" y="4164765"/>
            <a:ext cx="154273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10ABD-D6EC-5AA3-18AC-A582C48AE0D1}"/>
              </a:ext>
            </a:extLst>
          </p:cNvPr>
          <p:cNvSpPr/>
          <p:nvPr/>
        </p:nvSpPr>
        <p:spPr>
          <a:xfrm>
            <a:off x="5456777" y="4121221"/>
            <a:ext cx="154273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          </a:t>
            </a: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D8EA97A1-EEB1-79F7-BFCE-84F95DAD3205}"/>
              </a:ext>
            </a:extLst>
          </p:cNvPr>
          <p:cNvSpPr/>
          <p:nvPr/>
        </p:nvSpPr>
        <p:spPr>
          <a:xfrm>
            <a:off x="4106949" y="3058885"/>
            <a:ext cx="914400" cy="74022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B0679CDB-9247-85E4-ED17-67476F89CB04}"/>
              </a:ext>
            </a:extLst>
          </p:cNvPr>
          <p:cNvSpPr/>
          <p:nvPr/>
        </p:nvSpPr>
        <p:spPr>
          <a:xfrm>
            <a:off x="4147457" y="4391408"/>
            <a:ext cx="914400" cy="6096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B15F74-C4A0-C979-559E-BC341A520EF3}"/>
              </a:ext>
            </a:extLst>
          </p:cNvPr>
          <p:cNvSpPr/>
          <p:nvPr/>
        </p:nvSpPr>
        <p:spPr>
          <a:xfrm>
            <a:off x="8871857" y="3058885"/>
            <a:ext cx="1807029" cy="161108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2C75AB-F3C9-4147-1D2E-EF7B1B1A0D00}"/>
                  </a:ext>
                </a:extLst>
              </p14:cNvPr>
              <p14:cNvContentPartPr/>
              <p14:nvPr/>
            </p14:nvContentPartPr>
            <p14:xfrm>
              <a:off x="7151983" y="3058166"/>
              <a:ext cx="1632960" cy="57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2C75AB-F3C9-4147-1D2E-EF7B1B1A0D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5983" y="3022526"/>
                <a:ext cx="170460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6C7A9B4-9B55-7921-998F-12395AED47B8}"/>
                  </a:ext>
                </a:extLst>
              </p14:cNvPr>
              <p14:cNvContentPartPr/>
              <p14:nvPr/>
            </p14:nvContentPartPr>
            <p14:xfrm>
              <a:off x="7075663" y="4364966"/>
              <a:ext cx="1839960" cy="523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6C7A9B4-9B55-7921-998F-12395AED47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9663" y="4328966"/>
                <a:ext cx="19116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A226645-E3DB-F7DC-28F9-E932071BDA81}"/>
                  </a:ext>
                </a:extLst>
              </p14:cNvPr>
              <p14:cNvContentPartPr/>
              <p14:nvPr/>
            </p14:nvContentPartPr>
            <p14:xfrm>
              <a:off x="8679823" y="4331846"/>
              <a:ext cx="248760" cy="225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A226645-E3DB-F7DC-28F9-E932071BDA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43823" y="4296206"/>
                <a:ext cx="3204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BE5601-981D-0A38-5ED5-56B508D9701E}"/>
                  </a:ext>
                </a:extLst>
              </p14:cNvPr>
              <p14:cNvContentPartPr/>
              <p14:nvPr/>
            </p14:nvContentPartPr>
            <p14:xfrm>
              <a:off x="8631943" y="3498086"/>
              <a:ext cx="163800" cy="215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BE5601-981D-0A38-5ED5-56B508D970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96303" y="3462086"/>
                <a:ext cx="235440" cy="28692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0CB93DE6-2AA3-E99F-F3A7-6C8A8DEE631A}"/>
              </a:ext>
            </a:extLst>
          </p:cNvPr>
          <p:cNvSpPr/>
          <p:nvPr/>
        </p:nvSpPr>
        <p:spPr>
          <a:xfrm>
            <a:off x="2270297" y="931707"/>
            <a:ext cx="5604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খালিঘরে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হতে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2214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2750F-E277-8CCD-8484-7AE642D0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68" y="1943070"/>
            <a:ext cx="4187754" cy="2595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852677-2F20-7B23-3C52-C5D75C89CA67}"/>
              </a:ext>
            </a:extLst>
          </p:cNvPr>
          <p:cNvGrpSpPr/>
          <p:nvPr/>
        </p:nvGrpSpPr>
        <p:grpSpPr>
          <a:xfrm>
            <a:off x="8829040" y="3322341"/>
            <a:ext cx="1996740" cy="1774372"/>
            <a:chOff x="4215492" y="2127486"/>
            <a:chExt cx="2480320" cy="177437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Oval Callout 6">
              <a:extLst>
                <a:ext uri="{FF2B5EF4-FFF2-40B4-BE49-F238E27FC236}">
                  <a16:creationId xmlns:a16="http://schemas.microsoft.com/office/drawing/2014/main" id="{8BF37197-A4E3-C6F2-C445-7641DBAD75D1}"/>
                </a:ext>
              </a:extLst>
            </p:cNvPr>
            <p:cNvSpPr/>
            <p:nvPr/>
          </p:nvSpPr>
          <p:spPr>
            <a:xfrm flipH="1">
              <a:off x="4215492" y="2127486"/>
              <a:ext cx="2480320" cy="1774372"/>
            </a:xfrm>
            <a:prstGeom prst="wedgeEllipseCallout">
              <a:avLst>
                <a:gd name="adj1" fmla="val 143027"/>
                <a:gd name="adj2" fmla="val -6579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512D03-78CC-45C1-8ECC-EFF2B5EF038A}"/>
                </a:ext>
              </a:extLst>
            </p:cNvPr>
            <p:cNvSpPr txBox="1"/>
            <p:nvPr/>
          </p:nvSpPr>
          <p:spPr>
            <a:xfrm>
              <a:off x="4669382" y="2438401"/>
              <a:ext cx="1779003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ঠিক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বলেছো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!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3C73BA-8BC2-A730-E188-F2BD7CDCC57E}"/>
              </a:ext>
            </a:extLst>
          </p:cNvPr>
          <p:cNvGrpSpPr/>
          <p:nvPr/>
        </p:nvGrpSpPr>
        <p:grpSpPr>
          <a:xfrm>
            <a:off x="389781" y="1529443"/>
            <a:ext cx="2221978" cy="2558561"/>
            <a:chOff x="281090" y="420431"/>
            <a:chExt cx="1905000" cy="177437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Oval Callout 13">
              <a:extLst>
                <a:ext uri="{FF2B5EF4-FFF2-40B4-BE49-F238E27FC236}">
                  <a16:creationId xmlns:a16="http://schemas.microsoft.com/office/drawing/2014/main" id="{B47FA6DA-6BD7-F7F8-4E0D-1A3C3271D518}"/>
                </a:ext>
              </a:extLst>
            </p:cNvPr>
            <p:cNvSpPr/>
            <p:nvPr/>
          </p:nvSpPr>
          <p:spPr>
            <a:xfrm>
              <a:off x="281090" y="420431"/>
              <a:ext cx="1905000" cy="1774372"/>
            </a:xfrm>
            <a:prstGeom prst="wedgeEllipseCallout">
              <a:avLst>
                <a:gd name="adj1" fmla="val 115832"/>
                <a:gd name="adj2" fmla="val 20236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CC69BA-DA60-BC1D-B751-CC533694B6D7}"/>
                </a:ext>
              </a:extLst>
            </p:cNvPr>
            <p:cNvSpPr txBox="1"/>
            <p:nvPr/>
          </p:nvSpPr>
          <p:spPr>
            <a:xfrm>
              <a:off x="545759" y="786511"/>
              <a:ext cx="1401629" cy="10885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১টি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যোগ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ও ১টি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বিয়োগ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হবে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কিন্তু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উত্তর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একই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8177CE-6253-2831-2833-91F39BB0171C}"/>
              </a:ext>
            </a:extLst>
          </p:cNvPr>
          <p:cNvGrpSpPr/>
          <p:nvPr/>
        </p:nvGrpSpPr>
        <p:grpSpPr>
          <a:xfrm>
            <a:off x="8282930" y="1529443"/>
            <a:ext cx="2480320" cy="1774372"/>
            <a:chOff x="4215492" y="1551215"/>
            <a:chExt cx="2480320" cy="177437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" name="Oval Callout 15">
              <a:extLst>
                <a:ext uri="{FF2B5EF4-FFF2-40B4-BE49-F238E27FC236}">
                  <a16:creationId xmlns:a16="http://schemas.microsoft.com/office/drawing/2014/main" id="{94365720-8724-E880-76E5-B52EABF83F54}"/>
                </a:ext>
              </a:extLst>
            </p:cNvPr>
            <p:cNvSpPr/>
            <p:nvPr/>
          </p:nvSpPr>
          <p:spPr>
            <a:xfrm flipH="1">
              <a:off x="4215492" y="1551215"/>
              <a:ext cx="2480320" cy="1774372"/>
            </a:xfrm>
            <a:prstGeom prst="wedgeEllipseCallout">
              <a:avLst>
                <a:gd name="adj1" fmla="val 98328"/>
                <a:gd name="adj2" fmla="val 2691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AD0C05-262B-7B52-4FBA-49D6CC872854}"/>
                </a:ext>
              </a:extLst>
            </p:cNvPr>
            <p:cNvSpPr txBox="1"/>
            <p:nvPr/>
          </p:nvSpPr>
          <p:spPr>
            <a:xfrm>
              <a:off x="4675007" y="2146013"/>
              <a:ext cx="1779003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তুমি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বলো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!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54AFFF0-1982-4156-0658-B73DCA890AD3}"/>
              </a:ext>
            </a:extLst>
          </p:cNvPr>
          <p:cNvSpPr/>
          <p:nvPr/>
        </p:nvSpPr>
        <p:spPr>
          <a:xfrm>
            <a:off x="1222710" y="5407628"/>
            <a:ext cx="9746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গণিত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বইয়ের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৩৯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পৃষ্ঠা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খালিঘর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পূরণ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গল্প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087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5972AC-EBF0-AEDE-17FB-A51EAA83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2" y="477518"/>
            <a:ext cx="3829465" cy="2693887"/>
          </a:xfrm>
        </p:spPr>
        <p:txBody>
          <a:bodyPr/>
          <a:lstStyle/>
          <a:p>
            <a:r>
              <a:rPr lang="en-US" dirty="0"/>
              <a:t>Quarterly </a:t>
            </a:r>
            <a:br>
              <a:rPr lang="en-US" dirty="0"/>
            </a:br>
            <a:r>
              <a:rPr lang="en-US" dirty="0"/>
              <a:t>targets</a:t>
            </a:r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24545555-334D-A441-D564-80D14651D448}"/>
              </a:ext>
            </a:extLst>
          </p:cNvPr>
          <p:cNvGraphicFramePr>
            <a:graphicFrameLocks noGrp="1"/>
          </p:cNvGraphicFramePr>
          <p:nvPr>
            <p:ph type="tbl" sz="quarter" idx="11"/>
          </p:nvPr>
        </p:nvGraphicFramePr>
        <p:xfrm>
          <a:off x="952500" y="909638"/>
          <a:ext cx="5577840" cy="504006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94460">
                  <a:extLst>
                    <a:ext uri="{9D8B030D-6E8A-4147-A177-3AD203B41FA5}">
                      <a16:colId xmlns:a16="http://schemas.microsoft.com/office/drawing/2014/main" val="3075086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1038941322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529645500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469610457"/>
                    </a:ext>
                  </a:extLst>
                </a:gridCol>
              </a:tblGrid>
              <a:tr h="12368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Quarter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Revenue growth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Market share increase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Customer acquisition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1432886"/>
                  </a:ext>
                </a:extLst>
              </a:tr>
              <a:tr h="9508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40625"/>
                  </a:ext>
                </a:extLst>
              </a:tr>
              <a:tr h="9508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393470"/>
                  </a:ext>
                </a:extLst>
              </a:tr>
              <a:tr h="9508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364400"/>
                  </a:ext>
                </a:extLst>
              </a:tr>
              <a:tr h="9508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263980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00955D-4691-EA42-252F-2D3B626B48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36953" y="3449781"/>
            <a:ext cx="3829465" cy="2940860"/>
          </a:xfrm>
        </p:spPr>
        <p:txBody>
          <a:bodyPr/>
          <a:lstStyle/>
          <a:p>
            <a:pPr lvl="0"/>
            <a:r>
              <a:rPr lang="en-US" noProof="0" dirty="0"/>
              <a:t>Market expansion</a:t>
            </a:r>
          </a:p>
          <a:p>
            <a:pPr lvl="0"/>
            <a:r>
              <a:rPr lang="en-US" noProof="0" dirty="0"/>
              <a:t>Product innovation</a:t>
            </a:r>
          </a:p>
          <a:p>
            <a:pPr lvl="0"/>
            <a:r>
              <a:rPr lang="en-US" noProof="0" dirty="0"/>
              <a:t>Customer retention</a:t>
            </a:r>
          </a:p>
          <a:p>
            <a:pPr lvl="0"/>
            <a:r>
              <a:rPr lang="en-US" noProof="0" dirty="0"/>
              <a:t>Operational efficiency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1D2B1-A9AE-CDA3-071B-DAD6ED4D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72" y="908298"/>
            <a:ext cx="5710717" cy="504006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7E7CDE-01EF-44D2-865C-2EE29CA38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518" y="0"/>
            <a:ext cx="548973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14D174F-0277-CD48-887C-19F69B760AA9}"/>
                  </a:ext>
                </a:extLst>
              </p14:cNvPr>
              <p14:cNvContentPartPr/>
              <p14:nvPr/>
            </p14:nvContentPartPr>
            <p14:xfrm>
              <a:off x="6683623" y="4778966"/>
              <a:ext cx="720" cy="1164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14D174F-0277-CD48-887C-19F69B760A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1623" y="4742966"/>
                <a:ext cx="144000" cy="12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27AC10F-4BE6-87B0-16A9-D83BD196A2C9}"/>
                  </a:ext>
                </a:extLst>
              </p14:cNvPr>
              <p14:cNvContentPartPr/>
              <p14:nvPr/>
            </p14:nvContentPartPr>
            <p14:xfrm>
              <a:off x="695743" y="5997566"/>
              <a:ext cx="5999040" cy="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27AC10F-4BE6-87B0-16A9-D83BD196A2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103" y="5925566"/>
                <a:ext cx="6070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0CC46E5-54EB-CD80-22D9-99F33944F4DF}"/>
                  </a:ext>
                </a:extLst>
              </p14:cNvPr>
              <p14:cNvContentPartPr/>
              <p14:nvPr/>
            </p14:nvContentPartPr>
            <p14:xfrm>
              <a:off x="750823" y="4734686"/>
              <a:ext cx="720" cy="1252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0CC46E5-54EB-CD80-22D9-99F33944F4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823" y="4698686"/>
                <a:ext cx="144000" cy="13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7012D1-B203-E23F-AD80-FB60A34E213D}"/>
                  </a:ext>
                </a:extLst>
              </p14:cNvPr>
              <p14:cNvContentPartPr/>
              <p14:nvPr/>
            </p14:nvContentPartPr>
            <p14:xfrm>
              <a:off x="750823" y="4746206"/>
              <a:ext cx="490320" cy="4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7012D1-B203-E23F-AD80-FB60A34E21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5183" y="4710206"/>
                <a:ext cx="561960" cy="1134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7CFA6AA-A4BC-4E38-A5BB-3857E4FCABBC}"/>
              </a:ext>
            </a:extLst>
          </p:cNvPr>
          <p:cNvSpPr/>
          <p:nvPr/>
        </p:nvSpPr>
        <p:spPr>
          <a:xfrm>
            <a:off x="1208160" y="4778640"/>
            <a:ext cx="5486400" cy="0"/>
          </a:xfrm>
          <a:prstGeom prst="line">
            <a:avLst/>
          </a:prstGeom>
          <a:solidFill>
            <a:srgbClr val="FF0066">
              <a:alpha val="5000"/>
            </a:srgbClr>
          </a:solidFill>
          <a:ln w="72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11A5D9-6070-0E3C-717D-A12BB96DBAB2}"/>
              </a:ext>
            </a:extLst>
          </p:cNvPr>
          <p:cNvSpPr/>
          <p:nvPr/>
        </p:nvSpPr>
        <p:spPr>
          <a:xfrm>
            <a:off x="2326222" y="137517"/>
            <a:ext cx="25539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4400" b="1" i="0" u="none" strike="noStrike" kern="1200" cap="none" spc="50" normalizeH="0" baseline="0" noProof="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6A27-B1E5-42A9-E149-85BCBABD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DAD9F1-4374-75A4-FE02-41C7162BBCDF}"/>
              </a:ext>
            </a:extLst>
          </p:cNvPr>
          <p:cNvSpPr/>
          <p:nvPr/>
        </p:nvSpPr>
        <p:spPr>
          <a:xfrm>
            <a:off x="691869" y="2231570"/>
            <a:ext cx="111516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E14E2-E451-50AF-A4BB-2EC6A8BDA4AA}"/>
              </a:ext>
            </a:extLst>
          </p:cNvPr>
          <p:cNvSpPr/>
          <p:nvPr/>
        </p:nvSpPr>
        <p:spPr>
          <a:xfrm>
            <a:off x="2834956" y="2288229"/>
            <a:ext cx="107283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105077-FCE3-16E1-5C86-940D4BD1EB63}"/>
              </a:ext>
            </a:extLst>
          </p:cNvPr>
          <p:cNvSpPr/>
          <p:nvPr/>
        </p:nvSpPr>
        <p:spPr>
          <a:xfrm>
            <a:off x="679465" y="3635606"/>
            <a:ext cx="111516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5BD3FA-6911-A997-2148-1442559CC4D6}"/>
              </a:ext>
            </a:extLst>
          </p:cNvPr>
          <p:cNvSpPr/>
          <p:nvPr/>
        </p:nvSpPr>
        <p:spPr>
          <a:xfrm>
            <a:off x="2730780" y="3635606"/>
            <a:ext cx="111516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          </a:t>
            </a: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F5830D2D-562A-2FC4-2151-DA90E46459E0}"/>
              </a:ext>
            </a:extLst>
          </p:cNvPr>
          <p:cNvSpPr/>
          <p:nvPr/>
        </p:nvSpPr>
        <p:spPr>
          <a:xfrm>
            <a:off x="1775146" y="2346279"/>
            <a:ext cx="914400" cy="74022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80A7B352-6859-156A-D29C-55247CF6597F}"/>
              </a:ext>
            </a:extLst>
          </p:cNvPr>
          <p:cNvSpPr/>
          <p:nvPr/>
        </p:nvSpPr>
        <p:spPr>
          <a:xfrm>
            <a:off x="1816380" y="3792471"/>
            <a:ext cx="914400" cy="6096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23A8E-BD41-EDB6-2014-63B7F500901E}"/>
              </a:ext>
            </a:extLst>
          </p:cNvPr>
          <p:cNvSpPr/>
          <p:nvPr/>
        </p:nvSpPr>
        <p:spPr>
          <a:xfrm>
            <a:off x="5970269" y="2634343"/>
            <a:ext cx="1632960" cy="150155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C394C8-A3C7-2BC5-3DD9-61D138FC5918}"/>
                  </a:ext>
                </a:extLst>
              </p14:cNvPr>
              <p14:cNvContentPartPr/>
              <p14:nvPr/>
            </p14:nvContentPartPr>
            <p14:xfrm>
              <a:off x="4051664" y="2737854"/>
              <a:ext cx="1632960" cy="57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C394C8-A3C7-2BC5-3DD9-61D138FC59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5664" y="2701854"/>
                <a:ext cx="170460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67CD4F-2EC3-C0B0-B1B9-94176027E339}"/>
                  </a:ext>
                </a:extLst>
              </p14:cNvPr>
              <p14:cNvContentPartPr/>
              <p14:nvPr/>
            </p14:nvContentPartPr>
            <p14:xfrm>
              <a:off x="4035576" y="3758104"/>
              <a:ext cx="1839960" cy="523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67CD4F-2EC3-C0B0-B1B9-94176027E3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9576" y="3722104"/>
                <a:ext cx="19116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FA39BC7-591F-FF9D-EE5A-B32231A935AA}"/>
                  </a:ext>
                </a:extLst>
              </p14:cNvPr>
              <p14:cNvContentPartPr/>
              <p14:nvPr/>
            </p14:nvContentPartPr>
            <p14:xfrm>
              <a:off x="5747701" y="3655088"/>
              <a:ext cx="248760" cy="225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FA39BC7-591F-FF9D-EE5A-B32231A935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1701" y="3619030"/>
                <a:ext cx="320400" cy="297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8DCA923-963B-4933-6C69-9B4E992EEEBB}"/>
                  </a:ext>
                </a:extLst>
              </p14:cNvPr>
              <p14:cNvContentPartPr/>
              <p14:nvPr/>
            </p14:nvContentPartPr>
            <p14:xfrm>
              <a:off x="5701096" y="3222718"/>
              <a:ext cx="163800" cy="215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8DCA923-963B-4933-6C69-9B4E992EEE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5096" y="3186718"/>
                <a:ext cx="235440" cy="28692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055E62E5-9EBB-491C-2B3A-38C5CC25DFF9}"/>
              </a:ext>
            </a:extLst>
          </p:cNvPr>
          <p:cNvSpPr/>
          <p:nvPr/>
        </p:nvSpPr>
        <p:spPr>
          <a:xfrm>
            <a:off x="623727" y="827534"/>
            <a:ext cx="5604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খালিঘরে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হতে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BA4E7-69F9-7659-D95F-2C76288BD4E8}"/>
              </a:ext>
            </a:extLst>
          </p:cNvPr>
          <p:cNvSpPr/>
          <p:nvPr/>
        </p:nvSpPr>
        <p:spPr>
          <a:xfrm>
            <a:off x="8120790" y="674914"/>
            <a:ext cx="348848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ওমরের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১৫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দিল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ওমরের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জারার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ভাই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ওমরকে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২৫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দিল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কাছে</a:t>
            </a:r>
            <a:endParaRPr kumimoji="0" lang="en-US" sz="3600" b="1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রইল</a:t>
            </a: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67A117-73C9-8EE3-1028-2A15F1AEB31C}"/>
                  </a:ext>
                </a:extLst>
              </p14:cNvPr>
              <p14:cNvContentPartPr/>
              <p14:nvPr/>
            </p14:nvContentPartPr>
            <p14:xfrm>
              <a:off x="8610343" y="3123600"/>
              <a:ext cx="2264760" cy="11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67A117-73C9-8EE3-1028-2A15F1AEB3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74343" y="3087960"/>
                <a:ext cx="23364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AD19394-E037-5394-9D2C-916159187899}"/>
                  </a:ext>
                </a:extLst>
              </p14:cNvPr>
              <p14:cNvContentPartPr/>
              <p14:nvPr/>
            </p14:nvContentPartPr>
            <p14:xfrm>
              <a:off x="8948023" y="3363360"/>
              <a:ext cx="1656000" cy="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AD19394-E037-5394-9D2C-91615918789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12023" y="3291360"/>
                <a:ext cx="1727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39F8A2-7502-C2B9-D2F5-9904B6F67A9C}"/>
                  </a:ext>
                </a:extLst>
              </p14:cNvPr>
              <p14:cNvContentPartPr/>
              <p14:nvPr/>
            </p14:nvContentPartPr>
            <p14:xfrm>
              <a:off x="9133063" y="2949720"/>
              <a:ext cx="1362240" cy="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39F8A2-7502-C2B9-D2F5-9904B6F67A9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97063" y="2877720"/>
                <a:ext cx="143388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5F8F326-2067-A4E1-ED40-858822057700}"/>
              </a:ext>
            </a:extLst>
          </p:cNvPr>
          <p:cNvSpPr/>
          <p:nvPr/>
        </p:nvSpPr>
        <p:spPr>
          <a:xfrm>
            <a:off x="-1913357" y="2318613"/>
            <a:ext cx="6815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D1BE15-915C-C1CB-3C34-76B4E626B2AF}"/>
              </a:ext>
            </a:extLst>
          </p:cNvPr>
          <p:cNvSpPr/>
          <p:nvPr/>
        </p:nvSpPr>
        <p:spPr>
          <a:xfrm>
            <a:off x="-1302649" y="519758"/>
            <a:ext cx="6864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ED515C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১৫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347085-0F9E-4919-BB57-5CDE86163449}"/>
              </a:ext>
            </a:extLst>
          </p:cNvPr>
          <p:cNvSpPr/>
          <p:nvPr/>
        </p:nvSpPr>
        <p:spPr>
          <a:xfrm>
            <a:off x="-1543703" y="3758104"/>
            <a:ext cx="7377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F0867-09B8-3AE5-1AD6-911273F62DE8}"/>
              </a:ext>
            </a:extLst>
          </p:cNvPr>
          <p:cNvSpPr/>
          <p:nvPr/>
        </p:nvSpPr>
        <p:spPr>
          <a:xfrm>
            <a:off x="-1684324" y="4993456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3D35A3-1EA7-EF0E-03A9-1820E64EBBF6}"/>
              </a:ext>
            </a:extLst>
          </p:cNvPr>
          <p:cNvSpPr/>
          <p:nvPr/>
        </p:nvSpPr>
        <p:spPr>
          <a:xfrm>
            <a:off x="12676675" y="2759025"/>
            <a:ext cx="715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2121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</a:t>
            </a:r>
          </a:p>
        </p:txBody>
      </p:sp>
    </p:spTree>
    <p:extLst>
      <p:ext uri="{BB962C8B-B14F-4D97-AF65-F5344CB8AC3E}">
        <p14:creationId xmlns:p14="http://schemas.microsoft.com/office/powerpoint/2010/main" val="4481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17683 0.2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39766 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51523 0.03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6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9283 -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3737 -0.18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06AC8A-162C-5E86-8A29-04B6BCDD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73" y="571501"/>
            <a:ext cx="11139054" cy="1028699"/>
          </a:xfrm>
        </p:spPr>
        <p:txBody>
          <a:bodyPr anchor="ctr"/>
          <a:lstStyle/>
          <a:p>
            <a:pPr lvl="0"/>
            <a:r>
              <a:rPr lang="en-US" sz="6000" noProof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noProof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noProof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noProof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E13EA-1F29-3682-7397-2B1EE46E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465" y="2241489"/>
            <a:ext cx="9119069" cy="2375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D96AA8-1BD2-80B0-7941-D3BF44D73AF1}"/>
              </a:ext>
            </a:extLst>
          </p:cNvPr>
          <p:cNvSpPr/>
          <p:nvPr/>
        </p:nvSpPr>
        <p:spPr>
          <a:xfrm>
            <a:off x="1385145" y="4873079"/>
            <a:ext cx="59666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0"/>
                <a:solidFill>
                  <a:srgbClr val="EFB251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তোমাদের</a:t>
            </a: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EFB251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0"/>
                <a:solidFill>
                  <a:srgbClr val="EFB251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EFB251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0"/>
                <a:solidFill>
                  <a:srgbClr val="EFB251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আমাকে</a:t>
            </a: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EFB251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0"/>
                <a:solidFill>
                  <a:srgbClr val="EFB251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দেখাও</a:t>
            </a:r>
            <a:r>
              <a:rPr kumimoji="0" lang="en-US" sz="4400" b="1" i="0" u="none" strike="noStrike" kern="1200" cap="none" spc="50" normalizeH="0" baseline="0" noProof="0" dirty="0">
                <a:ln w="0"/>
                <a:solidFill>
                  <a:srgbClr val="EFB251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00970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381587_Win32_SL_v6" id="{5005B820-A0B7-49EA-8569-DCF0CD2DBB9D}" vid="{2E48C80D-E25D-44C4-BCFD-F1465E9B6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229</Words>
  <Application>Microsoft Office PowerPoint</Application>
  <PresentationFormat>Widescreen</PresentationFormat>
  <Paragraphs>83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NikoshBAN</vt:lpstr>
      <vt:lpstr>Wingdings 2</vt:lpstr>
      <vt:lpstr>Quotable</vt:lpstr>
      <vt:lpstr>স্বাগতম </vt:lpstr>
      <vt:lpstr>শিক্ষক পরিচিতি  জাবের দেওয়ান  সহকারী শিক্ষক  আড়পাঙ্গাশিয়া সরকারী প্রাথমিক বিদ্যালয়। jaberdewanjaber@gmail.com</vt:lpstr>
      <vt:lpstr>শিখনফল </vt:lpstr>
      <vt:lpstr>PowerPoint Presentation</vt:lpstr>
      <vt:lpstr>PowerPoint Presentation</vt:lpstr>
      <vt:lpstr>PowerPoint Presentation</vt:lpstr>
      <vt:lpstr>Quarterly  targets</vt:lpstr>
      <vt:lpstr>PowerPoint Presentation</vt:lpstr>
      <vt:lpstr>দলীয় কাজ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jaber dewan</dc:creator>
  <cp:lastModifiedBy>jaber dewan</cp:lastModifiedBy>
  <cp:revision>1</cp:revision>
  <dcterms:created xsi:type="dcterms:W3CDTF">2026-06-10T18:35:44Z</dcterms:created>
  <dcterms:modified xsi:type="dcterms:W3CDTF">2026-06-10T18:46:44Z</dcterms:modified>
</cp:coreProperties>
</file>