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6"/>
  </p:notesMasterIdLst>
  <p:sldIdLst>
    <p:sldId id="273" r:id="rId2"/>
    <p:sldId id="274" r:id="rId3"/>
    <p:sldId id="272" r:id="rId4"/>
    <p:sldId id="275" r:id="rId5"/>
    <p:sldId id="271" r:id="rId6"/>
    <p:sldId id="257" r:id="rId7"/>
    <p:sldId id="276" r:id="rId8"/>
    <p:sldId id="280" r:id="rId9"/>
    <p:sldId id="281" r:id="rId10"/>
    <p:sldId id="282" r:id="rId11"/>
    <p:sldId id="290" r:id="rId12"/>
    <p:sldId id="289" r:id="rId13"/>
    <p:sldId id="288" r:id="rId14"/>
    <p:sldId id="287" r:id="rId15"/>
    <p:sldId id="286" r:id="rId16"/>
    <p:sldId id="279" r:id="rId17"/>
    <p:sldId id="278" r:id="rId18"/>
    <p:sldId id="285" r:id="rId19"/>
    <p:sldId id="284" r:id="rId20"/>
    <p:sldId id="277" r:id="rId21"/>
    <p:sldId id="291" r:id="rId22"/>
    <p:sldId id="283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EBE9-0ADB-4946-9DAC-E76DA5602373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C92E-DDB8-465B-8981-B5ADE5DA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9C92E-DDB8-465B-8981-B5ADE5DA76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7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1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69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15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71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7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CDDFC6-80A1-4BC0-BF37-3BAD6A63C8E6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2D4C76-8E10-48EE-B150-6751C7C3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7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rtain Opening Sequence(24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7" y="0"/>
            <a:ext cx="11934091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307817" y="113472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642796" y="334693"/>
            <a:ext cx="1107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84300" y="2715282"/>
            <a:ext cx="909246" cy="745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20033489">
            <a:off x="2813296" y="2052787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17943352">
            <a:off x="2265104" y="2215197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3986436">
            <a:off x="2064544" y="2773823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8477175">
            <a:off x="2857750" y="3441933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0800000">
            <a:off x="2345209" y="3257606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817707">
            <a:off x="3327174" y="2262354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3126103">
            <a:off x="3577284" y="2741066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6100629">
            <a:off x="3337404" y="3267701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20033489">
            <a:off x="2800282" y="2035851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7888798">
            <a:off x="2265103" y="2181147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967018">
            <a:off x="3313573" y="2236190"/>
            <a:ext cx="618895" cy="760823"/>
          </a:xfrm>
          <a:custGeom>
            <a:avLst/>
            <a:gdLst>
              <a:gd name="connsiteX0" fmla="*/ 45267 w 618895"/>
              <a:gd name="connsiteY0" fmla="*/ 760491 h 769876"/>
              <a:gd name="connsiteX1" fmla="*/ 45267 w 618895"/>
              <a:gd name="connsiteY1" fmla="*/ 760491 h 769876"/>
              <a:gd name="connsiteX2" fmla="*/ 36213 w 618895"/>
              <a:gd name="connsiteY2" fmla="*/ 679010 h 769876"/>
              <a:gd name="connsiteX3" fmla="*/ 27160 w 618895"/>
              <a:gd name="connsiteY3" fmla="*/ 651849 h 769876"/>
              <a:gd name="connsiteX4" fmla="*/ 18106 w 618895"/>
              <a:gd name="connsiteY4" fmla="*/ 534154 h 769876"/>
              <a:gd name="connsiteX5" fmla="*/ 0 w 618895"/>
              <a:gd name="connsiteY5" fmla="*/ 416459 h 769876"/>
              <a:gd name="connsiteX6" fmla="*/ 9053 w 618895"/>
              <a:gd name="connsiteY6" fmla="*/ 217283 h 769876"/>
              <a:gd name="connsiteX7" fmla="*/ 36213 w 618895"/>
              <a:gd name="connsiteY7" fmla="*/ 108641 h 769876"/>
              <a:gd name="connsiteX8" fmla="*/ 63374 w 618895"/>
              <a:gd name="connsiteY8" fmla="*/ 90534 h 769876"/>
              <a:gd name="connsiteX9" fmla="*/ 108641 w 618895"/>
              <a:gd name="connsiteY9" fmla="*/ 36214 h 769876"/>
              <a:gd name="connsiteX10" fmla="*/ 135802 w 618895"/>
              <a:gd name="connsiteY10" fmla="*/ 27160 h 769876"/>
              <a:gd name="connsiteX11" fmla="*/ 190122 w 618895"/>
              <a:gd name="connsiteY11" fmla="*/ 0 h 769876"/>
              <a:gd name="connsiteX12" fmla="*/ 434566 w 618895"/>
              <a:gd name="connsiteY12" fmla="*/ 9053 h 769876"/>
              <a:gd name="connsiteX13" fmla="*/ 470780 w 618895"/>
              <a:gd name="connsiteY13" fmla="*/ 45267 h 769876"/>
              <a:gd name="connsiteX14" fmla="*/ 497940 w 618895"/>
              <a:gd name="connsiteY14" fmla="*/ 54321 h 769876"/>
              <a:gd name="connsiteX15" fmla="*/ 552261 w 618895"/>
              <a:gd name="connsiteY15" fmla="*/ 108641 h 769876"/>
              <a:gd name="connsiteX16" fmla="*/ 579421 w 618895"/>
              <a:gd name="connsiteY16" fmla="*/ 135802 h 769876"/>
              <a:gd name="connsiteX17" fmla="*/ 597528 w 618895"/>
              <a:gd name="connsiteY17" fmla="*/ 181069 h 769876"/>
              <a:gd name="connsiteX18" fmla="*/ 615635 w 618895"/>
              <a:gd name="connsiteY18" fmla="*/ 208229 h 769876"/>
              <a:gd name="connsiteX19" fmla="*/ 597528 w 618895"/>
              <a:gd name="connsiteY19" fmla="*/ 371192 h 769876"/>
              <a:gd name="connsiteX20" fmla="*/ 588475 w 618895"/>
              <a:gd name="connsiteY20" fmla="*/ 407406 h 769876"/>
              <a:gd name="connsiteX21" fmla="*/ 543207 w 618895"/>
              <a:gd name="connsiteY21" fmla="*/ 461726 h 769876"/>
              <a:gd name="connsiteX22" fmla="*/ 497940 w 618895"/>
              <a:gd name="connsiteY22" fmla="*/ 543208 h 769876"/>
              <a:gd name="connsiteX23" fmla="*/ 470780 w 618895"/>
              <a:gd name="connsiteY23" fmla="*/ 561315 h 769876"/>
              <a:gd name="connsiteX24" fmla="*/ 407405 w 618895"/>
              <a:gd name="connsiteY24" fmla="*/ 597528 h 769876"/>
              <a:gd name="connsiteX25" fmla="*/ 353085 w 618895"/>
              <a:gd name="connsiteY25" fmla="*/ 624689 h 769876"/>
              <a:gd name="connsiteX26" fmla="*/ 325924 w 618895"/>
              <a:gd name="connsiteY26" fmla="*/ 642796 h 769876"/>
              <a:gd name="connsiteX27" fmla="*/ 262550 w 618895"/>
              <a:gd name="connsiteY27" fmla="*/ 660903 h 769876"/>
              <a:gd name="connsiteX28" fmla="*/ 235390 w 618895"/>
              <a:gd name="connsiteY28" fmla="*/ 679010 h 769876"/>
              <a:gd name="connsiteX29" fmla="*/ 153908 w 618895"/>
              <a:gd name="connsiteY29" fmla="*/ 724277 h 769876"/>
              <a:gd name="connsiteX30" fmla="*/ 99588 w 618895"/>
              <a:gd name="connsiteY30" fmla="*/ 769544 h 769876"/>
              <a:gd name="connsiteX31" fmla="*/ 45267 w 618895"/>
              <a:gd name="connsiteY31" fmla="*/ 760491 h 7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8895" h="769876">
                <a:moveTo>
                  <a:pt x="45267" y="760491"/>
                </a:moveTo>
                <a:lnTo>
                  <a:pt x="45267" y="760491"/>
                </a:lnTo>
                <a:cubicBezTo>
                  <a:pt x="42249" y="733331"/>
                  <a:pt x="40706" y="705966"/>
                  <a:pt x="36213" y="679010"/>
                </a:cubicBezTo>
                <a:cubicBezTo>
                  <a:pt x="34644" y="669597"/>
                  <a:pt x="28344" y="661319"/>
                  <a:pt x="27160" y="651849"/>
                </a:cubicBezTo>
                <a:cubicBezTo>
                  <a:pt x="22280" y="612805"/>
                  <a:pt x="22616" y="573242"/>
                  <a:pt x="18106" y="534154"/>
                </a:cubicBezTo>
                <a:cubicBezTo>
                  <a:pt x="13556" y="494722"/>
                  <a:pt x="6035" y="455691"/>
                  <a:pt x="0" y="416459"/>
                </a:cubicBezTo>
                <a:cubicBezTo>
                  <a:pt x="3018" y="350067"/>
                  <a:pt x="4318" y="283575"/>
                  <a:pt x="9053" y="217283"/>
                </a:cubicBezTo>
                <a:cubicBezTo>
                  <a:pt x="9905" y="205356"/>
                  <a:pt x="24091" y="116722"/>
                  <a:pt x="36213" y="108641"/>
                </a:cubicBezTo>
                <a:lnTo>
                  <a:pt x="63374" y="90534"/>
                </a:lnTo>
                <a:cubicBezTo>
                  <a:pt x="76735" y="70493"/>
                  <a:pt x="87729" y="50155"/>
                  <a:pt x="108641" y="36214"/>
                </a:cubicBezTo>
                <a:cubicBezTo>
                  <a:pt x="116582" y="30920"/>
                  <a:pt x="127266" y="31428"/>
                  <a:pt x="135802" y="27160"/>
                </a:cubicBezTo>
                <a:cubicBezTo>
                  <a:pt x="205999" y="-7939"/>
                  <a:pt x="121858" y="22754"/>
                  <a:pt x="190122" y="0"/>
                </a:cubicBezTo>
                <a:cubicBezTo>
                  <a:pt x="271603" y="3018"/>
                  <a:pt x="354069" y="-3930"/>
                  <a:pt x="434566" y="9053"/>
                </a:cubicBezTo>
                <a:cubicBezTo>
                  <a:pt x="451420" y="11771"/>
                  <a:pt x="456888" y="35344"/>
                  <a:pt x="470780" y="45267"/>
                </a:cubicBezTo>
                <a:cubicBezTo>
                  <a:pt x="478546" y="50814"/>
                  <a:pt x="488887" y="51303"/>
                  <a:pt x="497940" y="54321"/>
                </a:cubicBezTo>
                <a:lnTo>
                  <a:pt x="552261" y="108641"/>
                </a:lnTo>
                <a:lnTo>
                  <a:pt x="579421" y="135802"/>
                </a:lnTo>
                <a:cubicBezTo>
                  <a:pt x="585457" y="150891"/>
                  <a:pt x="590260" y="166533"/>
                  <a:pt x="597528" y="181069"/>
                </a:cubicBezTo>
                <a:cubicBezTo>
                  <a:pt x="602394" y="190801"/>
                  <a:pt x="615031" y="197365"/>
                  <a:pt x="615635" y="208229"/>
                </a:cubicBezTo>
                <a:cubicBezTo>
                  <a:pt x="623405" y="348087"/>
                  <a:pt x="617257" y="302141"/>
                  <a:pt x="597528" y="371192"/>
                </a:cubicBezTo>
                <a:cubicBezTo>
                  <a:pt x="594110" y="383156"/>
                  <a:pt x="593376" y="395969"/>
                  <a:pt x="588475" y="407406"/>
                </a:cubicBezTo>
                <a:cubicBezTo>
                  <a:pt x="579022" y="429464"/>
                  <a:pt x="559522" y="445412"/>
                  <a:pt x="543207" y="461726"/>
                </a:cubicBezTo>
                <a:cubicBezTo>
                  <a:pt x="533773" y="490030"/>
                  <a:pt x="524625" y="525418"/>
                  <a:pt x="497940" y="543208"/>
                </a:cubicBezTo>
                <a:cubicBezTo>
                  <a:pt x="488887" y="549244"/>
                  <a:pt x="479139" y="554349"/>
                  <a:pt x="470780" y="561315"/>
                </a:cubicBezTo>
                <a:cubicBezTo>
                  <a:pt x="424548" y="599841"/>
                  <a:pt x="466023" y="582874"/>
                  <a:pt x="407405" y="597528"/>
                </a:cubicBezTo>
                <a:cubicBezTo>
                  <a:pt x="329573" y="649417"/>
                  <a:pt x="428046" y="587208"/>
                  <a:pt x="353085" y="624689"/>
                </a:cubicBezTo>
                <a:cubicBezTo>
                  <a:pt x="343353" y="629555"/>
                  <a:pt x="335656" y="637930"/>
                  <a:pt x="325924" y="642796"/>
                </a:cubicBezTo>
                <a:cubicBezTo>
                  <a:pt x="312939" y="649289"/>
                  <a:pt x="274149" y="658003"/>
                  <a:pt x="262550" y="660903"/>
                </a:cubicBezTo>
                <a:cubicBezTo>
                  <a:pt x="253497" y="666939"/>
                  <a:pt x="245122" y="674144"/>
                  <a:pt x="235390" y="679010"/>
                </a:cubicBezTo>
                <a:cubicBezTo>
                  <a:pt x="189849" y="701780"/>
                  <a:pt x="211003" y="667182"/>
                  <a:pt x="153908" y="724277"/>
                </a:cubicBezTo>
                <a:cubicBezTo>
                  <a:pt x="138830" y="739355"/>
                  <a:pt x="120595" y="761141"/>
                  <a:pt x="99588" y="769544"/>
                </a:cubicBezTo>
                <a:cubicBezTo>
                  <a:pt x="93984" y="771786"/>
                  <a:pt x="54321" y="762000"/>
                  <a:pt x="45267" y="760491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61703" y="2200151"/>
            <a:ext cx="968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৩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3790" y="3154234"/>
            <a:ext cx="968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৮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>
            <a:off x="6567849" y="3121477"/>
            <a:ext cx="1815660" cy="2105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262550" y="144855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724277" y="525101"/>
            <a:ext cx="107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919" y="1842352"/>
            <a:ext cx="5069940" cy="27205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1"/>
          </p:cNvCxnSpPr>
          <p:nvPr/>
        </p:nvCxnSpPr>
        <p:spPr>
          <a:xfrm>
            <a:off x="832919" y="3202650"/>
            <a:ext cx="5124261" cy="4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6329" y="1901228"/>
            <a:ext cx="45267" cy="2661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00808" y="1901228"/>
            <a:ext cx="36214" cy="2661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55552" y="1842352"/>
            <a:ext cx="1593410" cy="13308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859" y="3241140"/>
            <a:ext cx="1593410" cy="13308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39497" y="3232087"/>
            <a:ext cx="1593410" cy="13308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7028" y="3232087"/>
            <a:ext cx="1593410" cy="13308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96269" y="2018923"/>
            <a:ext cx="86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৪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8696" y="2757712"/>
            <a:ext cx="86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৬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7097917" y="2546932"/>
            <a:ext cx="1548143" cy="4009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9175" y="192742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864605" y="443620"/>
            <a:ext cx="1038432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977774" y="1938107"/>
            <a:ext cx="6796892" cy="34584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86828" y="2607398"/>
            <a:ext cx="6409853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7774" y="3277354"/>
            <a:ext cx="6427961" cy="2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7774" y="3994324"/>
            <a:ext cx="6427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7774" y="4671588"/>
            <a:ext cx="6427961" cy="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1267" y="1964602"/>
            <a:ext cx="72428" cy="345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41755" y="1964602"/>
            <a:ext cx="45268" cy="345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43155" y="1973655"/>
            <a:ext cx="54321" cy="3449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44586" y="1929054"/>
            <a:ext cx="18107" cy="3467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77774" y="1973655"/>
            <a:ext cx="1339913" cy="624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40629" y="2946188"/>
            <a:ext cx="1339913" cy="543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১১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40629" y="3621305"/>
            <a:ext cx="1339913" cy="54320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২৫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9276" y="3288154"/>
            <a:ext cx="1339913" cy="6663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13537" y="2632894"/>
            <a:ext cx="1339913" cy="6818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83827" y="4671588"/>
            <a:ext cx="1404419" cy="7202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26936" y="3956042"/>
            <a:ext cx="1339913" cy="687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62693" y="1938107"/>
            <a:ext cx="1392346" cy="6692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26935" y="2614150"/>
            <a:ext cx="1339913" cy="627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687023" y="3277354"/>
            <a:ext cx="1339913" cy="647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337870" y="3940861"/>
            <a:ext cx="1339913" cy="724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60010" y="4702795"/>
            <a:ext cx="1339913" cy="6997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8275538" y="3371661"/>
            <a:ext cx="1870093" cy="34927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9176" y="162962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583948" y="367699"/>
            <a:ext cx="10384325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026" y="1862755"/>
            <a:ext cx="5413972" cy="365080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616451" y="1955549"/>
            <a:ext cx="27161" cy="3494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5786" y="1937442"/>
            <a:ext cx="63374" cy="3503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1"/>
          </p:cNvCxnSpPr>
          <p:nvPr/>
        </p:nvCxnSpPr>
        <p:spPr>
          <a:xfrm>
            <a:off x="851026" y="3688158"/>
            <a:ext cx="5423025" cy="69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3453" y="2813366"/>
            <a:ext cx="5350598" cy="18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0079" y="4581053"/>
            <a:ext cx="5413972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82713" y="1901796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12457" y="2109458"/>
            <a:ext cx="1268994" cy="8691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৯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5923" y="2798655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6293" y="3701735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6293" y="4619530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25092" y="4648953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24469" y="4635369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31259" y="3734554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31259" y="2831470"/>
            <a:ext cx="1747319" cy="8578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16170" y="1860490"/>
            <a:ext cx="1747319" cy="9272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2457" y="3221907"/>
            <a:ext cx="1268994" cy="86913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১২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0" name="Minus 29"/>
          <p:cNvSpPr/>
          <p:nvPr/>
        </p:nvSpPr>
        <p:spPr>
          <a:xfrm>
            <a:off x="7405735" y="2960481"/>
            <a:ext cx="1738265" cy="267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289711" y="192386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916B44B-818F-C296-64BA-6262A3DFF91F}"/>
              </a:ext>
            </a:extLst>
          </p:cNvPr>
          <p:cNvSpPr txBox="1"/>
          <p:nvPr/>
        </p:nvSpPr>
        <p:spPr>
          <a:xfrm>
            <a:off x="2860896" y="388524"/>
            <a:ext cx="554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খালিঘরে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1850" y="1204111"/>
            <a:ext cx="8338241" cy="570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3" idx="0"/>
          </p:cNvCxnSpPr>
          <p:nvPr/>
        </p:nvCxnSpPr>
        <p:spPr>
          <a:xfrm>
            <a:off x="4820971" y="1204111"/>
            <a:ext cx="4526" cy="57942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79414" y="1204111"/>
            <a:ext cx="4527" cy="570368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85160" y="1204111"/>
            <a:ext cx="4527" cy="57942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2998" y="1204111"/>
            <a:ext cx="9053" cy="57942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29617" y="1204111"/>
            <a:ext cx="13579" cy="57942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3065" y="1204111"/>
            <a:ext cx="9054" cy="570368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3263" y="1204111"/>
            <a:ext cx="0" cy="570368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62119" y="1204111"/>
            <a:ext cx="1023041" cy="57036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21374" y="1204111"/>
            <a:ext cx="1023041" cy="57036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85157" y="1195057"/>
            <a:ext cx="1023041" cy="57036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807921" y="896292"/>
            <a:ext cx="1023041" cy="56584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0" name="Minus 29"/>
          <p:cNvSpPr/>
          <p:nvPr/>
        </p:nvSpPr>
        <p:spPr>
          <a:xfrm>
            <a:off x="9696261" y="1489295"/>
            <a:ext cx="1294646" cy="15843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832063" y="1702051"/>
            <a:ext cx="1023041" cy="53868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৮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6994" y="2806576"/>
            <a:ext cx="8483097" cy="669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79244" y="2881265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19327" y="2872588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56022" y="2869948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01762" y="2861649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50524" y="2853350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15512" y="2861649"/>
            <a:ext cx="823865" cy="5296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290868" y="2853350"/>
            <a:ext cx="823865" cy="5296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159627" y="2853350"/>
            <a:ext cx="823865" cy="5296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5488" y="2861649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339161" y="2869948"/>
            <a:ext cx="823865" cy="529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67865" y="2686615"/>
            <a:ext cx="1023041" cy="53868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৭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081790" y="3376943"/>
            <a:ext cx="1023041" cy="5530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১০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5" name="Minus 44"/>
          <p:cNvSpPr/>
          <p:nvPr/>
        </p:nvSpPr>
        <p:spPr>
          <a:xfrm>
            <a:off x="9906570" y="3279618"/>
            <a:ext cx="1294646" cy="15843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51850" y="4445251"/>
            <a:ext cx="8582685" cy="624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970353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79414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81545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39161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452385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60410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571559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44415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96993" y="4463359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30843" y="4421488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239377" y="4445251"/>
            <a:ext cx="0" cy="62469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627578" y="4445251"/>
            <a:ext cx="603559" cy="5590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56112" y="4454305"/>
            <a:ext cx="642404" cy="5590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65277" y="4463359"/>
            <a:ext cx="674100" cy="5590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266913" y="4454305"/>
            <a:ext cx="685801" cy="5590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inus 62"/>
          <p:cNvSpPr/>
          <p:nvPr/>
        </p:nvSpPr>
        <p:spPr>
          <a:xfrm>
            <a:off x="10146291" y="4764386"/>
            <a:ext cx="1294646" cy="15843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0142893" y="4231363"/>
            <a:ext cx="1023041" cy="5530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৮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231547" y="5013361"/>
            <a:ext cx="1023041" cy="55301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১২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9962" y="4445251"/>
            <a:ext cx="640731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363036" y="4453168"/>
            <a:ext cx="665045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070138" y="4459956"/>
            <a:ext cx="635530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764563" y="4467881"/>
            <a:ext cx="680711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7971" y="4476931"/>
            <a:ext cx="688056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96993" y="4476931"/>
            <a:ext cx="689474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970353" y="4473162"/>
            <a:ext cx="725783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773282" y="4464106"/>
            <a:ext cx="748312" cy="5930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251516" y="15390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380560" y="314269"/>
            <a:ext cx="7149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4BE586-B9EA-44E5-FF81-A2DE2E07BA57}"/>
              </a:ext>
            </a:extLst>
          </p:cNvPr>
          <p:cNvSpPr txBox="1"/>
          <p:nvPr/>
        </p:nvSpPr>
        <p:spPr>
          <a:xfrm>
            <a:off x="1925370" y="444581"/>
            <a:ext cx="777848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3121" y="1678043"/>
            <a:ext cx="9676698" cy="561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3121" y="3091759"/>
            <a:ext cx="9676698" cy="561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3121" y="4560684"/>
            <a:ext cx="9676698" cy="561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3043" y="1329558"/>
            <a:ext cx="642796" cy="414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৩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52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45200" y="3070902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67885" y="4560684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88270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61887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0017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59315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14615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8171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74567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68123" y="1678043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82484" y="309175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74567" y="307542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8171" y="309175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14615" y="307542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78077" y="309175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33534" y="309175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759315" y="309175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21870" y="3091759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82484" y="4597786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64785" y="4549500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43657" y="4597786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91569" y="4597786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937705" y="4597786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53931" y="4560684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58865" y="4549500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759315" y="4549500"/>
            <a:ext cx="0" cy="561314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19652" y="1920605"/>
            <a:ext cx="642796" cy="414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৫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2567" y="3462331"/>
            <a:ext cx="642796" cy="414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৫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4230" y="4426458"/>
            <a:ext cx="642796" cy="414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77458" y="4965962"/>
            <a:ext cx="642796" cy="414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৫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5770" y="2931333"/>
            <a:ext cx="642796" cy="4148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৫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Minus 45"/>
          <p:cNvSpPr/>
          <p:nvPr/>
        </p:nvSpPr>
        <p:spPr>
          <a:xfrm>
            <a:off x="774695" y="1767291"/>
            <a:ext cx="838539" cy="12819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795013" y="3351559"/>
            <a:ext cx="797901" cy="10207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774695" y="4799081"/>
            <a:ext cx="954517" cy="1668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1883121" y="1536999"/>
            <a:ext cx="4974931" cy="1410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799696" y="1678042"/>
            <a:ext cx="88536" cy="348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891569" y="1122866"/>
            <a:ext cx="139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১ </a:t>
            </a:r>
            <a:r>
              <a:rPr lang="en-US" sz="2000" b="1" dirty="0" err="1" smtClean="0">
                <a:solidFill>
                  <a:schemeClr val="bg1"/>
                </a:solidFill>
              </a:rPr>
              <a:t>মিটার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71689" y="1137403"/>
            <a:ext cx="1288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২মিটার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F4BE586-B9EA-44E5-FF81-A2DE2E07BA57}"/>
              </a:ext>
            </a:extLst>
          </p:cNvPr>
          <p:cNvSpPr txBox="1"/>
          <p:nvPr/>
        </p:nvSpPr>
        <p:spPr>
          <a:xfrm>
            <a:off x="745348" y="5727450"/>
            <a:ext cx="1095172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১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বড়ো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6962170" y="1528478"/>
            <a:ext cx="4597649" cy="1219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552F95-4F62-EC60-EED8-8B9686DD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087B16-2C74-F42C-FC0E-7DDF5EF53161}"/>
              </a:ext>
            </a:extLst>
          </p:cNvPr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4BE586-B9EA-44E5-FF81-A2DE2E07BA57}"/>
              </a:ext>
            </a:extLst>
          </p:cNvPr>
          <p:cNvSpPr txBox="1"/>
          <p:nvPr/>
        </p:nvSpPr>
        <p:spPr>
          <a:xfrm>
            <a:off x="1184441" y="370570"/>
            <a:ext cx="1011282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DF764D-14CC-7943-D022-28B40B7BE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9460" y="1307443"/>
            <a:ext cx="3947314" cy="453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0A24BE-6F32-D7E5-395C-8BDA4AE39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6"/>
          <a:stretch/>
        </p:blipFill>
        <p:spPr>
          <a:xfrm>
            <a:off x="6521512" y="1602460"/>
            <a:ext cx="4406021" cy="3874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0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17C73A-676F-8E75-9B32-F859DA369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6BB169-B823-148A-ED3A-936D16317488}"/>
              </a:ext>
            </a:extLst>
          </p:cNvPr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30709F-E7AB-78C3-C0FF-28F73536FCCF}"/>
              </a:ext>
            </a:extLst>
          </p:cNvPr>
          <p:cNvSpPr txBox="1"/>
          <p:nvPr/>
        </p:nvSpPr>
        <p:spPr>
          <a:xfrm>
            <a:off x="435429" y="525101"/>
            <a:ext cx="111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ভগ্নাংশগুলোকে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মতোকরে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89881" y="1186004"/>
            <a:ext cx="5450187" cy="4409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0079" y="1520982"/>
            <a:ext cx="516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১ </a:t>
            </a:r>
            <a:r>
              <a:rPr lang="en-US" sz="2400" b="1" dirty="0" err="1" smtClean="0">
                <a:solidFill>
                  <a:schemeClr val="bg1"/>
                </a:solidFill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চেয়ে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ছোট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ভগ্নাংশ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লব</a:t>
            </a:r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r>
              <a:rPr lang="en-US" sz="2400" b="1" dirty="0" err="1" smtClean="0">
                <a:solidFill>
                  <a:schemeClr val="bg1"/>
                </a:solidFill>
              </a:rPr>
              <a:t>হর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844" y="2154726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8844" y="2879003"/>
            <a:ext cx="796705" cy="556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995881" y="2752253"/>
            <a:ext cx="1167897" cy="131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55549" y="2476122"/>
            <a:ext cx="1013988" cy="8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046083" y="3116593"/>
            <a:ext cx="1004935" cy="10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51018" y="2199991"/>
            <a:ext cx="152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ক্ষুদ্রতর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1984" y="2854983"/>
            <a:ext cx="147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বৃহত্তর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0079" y="4193481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0078" y="4698750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18226" y="4730794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7730" y="4217071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5062" y="4193481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১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50545" y="4760167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7381" y="4217071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1018" y="4786023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6445" y="4162639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৬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47909" y="4814599"/>
            <a:ext cx="796705" cy="5975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>
            <a:off x="990182" y="4730794"/>
            <a:ext cx="65754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1785455" y="4723613"/>
            <a:ext cx="64733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2425233" y="4760978"/>
            <a:ext cx="539606" cy="13316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3108692" y="4760167"/>
            <a:ext cx="612566" cy="973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4220105" y="4760167"/>
            <a:ext cx="603045" cy="1339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00865" y="1173684"/>
            <a:ext cx="5450187" cy="4409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10266" y="1267455"/>
            <a:ext cx="516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১ </a:t>
            </a:r>
            <a:r>
              <a:rPr lang="en-US" sz="2400" b="1" dirty="0" err="1" smtClean="0">
                <a:solidFill>
                  <a:schemeClr val="bg1"/>
                </a:solidFill>
              </a:rPr>
              <a:t>এর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সমানভগ্নাংশ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লব</a:t>
            </a:r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r>
              <a:rPr lang="en-US" sz="2400" b="1" dirty="0" err="1" smtClean="0">
                <a:solidFill>
                  <a:schemeClr val="bg1"/>
                </a:solidFill>
              </a:rPr>
              <a:t>হর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37270" y="2571183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16313" y="1917103"/>
            <a:ext cx="796705" cy="556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Minus 33"/>
          <p:cNvSpPr/>
          <p:nvPr/>
        </p:nvSpPr>
        <p:spPr>
          <a:xfrm>
            <a:off x="6817259" y="2453490"/>
            <a:ext cx="1382352" cy="1086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7960605" y="2156659"/>
            <a:ext cx="1013988" cy="8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991382" y="2833716"/>
            <a:ext cx="1013988" cy="86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207395" y="2154726"/>
            <a:ext cx="147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সমান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23093" y="4700410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46048" y="4198799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57637" y="4164720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62886" y="4759836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29412" y="4162639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2651" y="4730794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123456" y="4149809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83083" y="4759836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106116" y="4109520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225146" y="4803701"/>
            <a:ext cx="796705" cy="547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8" name="Minus 47"/>
          <p:cNvSpPr/>
          <p:nvPr/>
        </p:nvSpPr>
        <p:spPr>
          <a:xfrm>
            <a:off x="6379236" y="4590107"/>
            <a:ext cx="909387" cy="25119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7281389" y="4610447"/>
            <a:ext cx="909387" cy="174071"/>
          </a:xfrm>
          <a:prstGeom prst="mathMinus">
            <a:avLst>
              <a:gd name="adj1" fmla="val 451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>
            <a:off x="8095983" y="4533323"/>
            <a:ext cx="909387" cy="25119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inus 50"/>
          <p:cNvSpPr/>
          <p:nvPr/>
        </p:nvSpPr>
        <p:spPr>
          <a:xfrm>
            <a:off x="9087308" y="4552177"/>
            <a:ext cx="909387" cy="25119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51"/>
          <p:cNvSpPr/>
          <p:nvPr/>
        </p:nvSpPr>
        <p:spPr>
          <a:xfrm>
            <a:off x="10158028" y="4528273"/>
            <a:ext cx="909387" cy="25119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20540" y="5748951"/>
            <a:ext cx="29995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প্রকৃত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ভগ্নাংশ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06551" y="5728524"/>
            <a:ext cx="299956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অপ্রকৃত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ভগ্নাংশ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9176" y="162963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01192" y="5341542"/>
            <a:ext cx="492223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অপ্রকৃত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ভগ্নাংশ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7731" y="958726"/>
            <a:ext cx="8374455" cy="411027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01192" y="1180360"/>
            <a:ext cx="695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১ </a:t>
            </a:r>
            <a:r>
              <a:rPr lang="en-US" sz="2800" b="1" dirty="0" err="1" smtClean="0">
                <a:solidFill>
                  <a:schemeClr val="bg1"/>
                </a:solidFill>
              </a:rPr>
              <a:t>এর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চেয়ে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বড়ো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ভগ্নাংশ</a:t>
            </a:r>
            <a:r>
              <a:rPr lang="en-US" sz="2800" b="1" dirty="0" smtClean="0">
                <a:solidFill>
                  <a:schemeClr val="bg1"/>
                </a:solidFill>
              </a:rPr>
              <a:t> ( </a:t>
            </a:r>
            <a:r>
              <a:rPr lang="en-US" sz="2800" b="1" dirty="0" err="1" smtClean="0">
                <a:solidFill>
                  <a:schemeClr val="bg1"/>
                </a:solidFill>
              </a:rPr>
              <a:t>লব</a:t>
            </a:r>
            <a:r>
              <a:rPr lang="en-US" sz="2800" b="1" dirty="0" smtClean="0">
                <a:solidFill>
                  <a:schemeClr val="bg1"/>
                </a:solidFill>
              </a:rPr>
              <a:t>&gt;</a:t>
            </a:r>
            <a:r>
              <a:rPr lang="en-US" sz="2800" b="1" dirty="0" err="1" smtClean="0">
                <a:solidFill>
                  <a:schemeClr val="bg1"/>
                </a:solidFill>
              </a:rPr>
              <a:t>হর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6162" y="2622094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6161" y="2064190"/>
            <a:ext cx="796705" cy="557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2806574" y="2622094"/>
            <a:ext cx="1104523" cy="13015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02866" y="2195466"/>
            <a:ext cx="1801641" cy="9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802453" y="2957073"/>
            <a:ext cx="1765428" cy="72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7881" y="2752253"/>
            <a:ext cx="152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ক্ষুদ্রতর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567881" y="1979680"/>
            <a:ext cx="2073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বৃহত্তর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9869" y="3649435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9869" y="4179310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14389" y="3627205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6284" y="4209222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82698" y="3563674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82699" y="4216570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69526" y="3659377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69528" y="4188911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5118" y="3524826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৯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86809" y="4090191"/>
            <a:ext cx="796705" cy="6122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2037027" y="4175900"/>
            <a:ext cx="878185" cy="2331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3213975" y="4150423"/>
            <a:ext cx="778598" cy="1420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4318498" y="4150259"/>
            <a:ext cx="742386" cy="1114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5178582" y="4150259"/>
            <a:ext cx="832920" cy="15541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455118" y="4071236"/>
            <a:ext cx="986830" cy="9223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9176" y="162962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7484" y="1611517"/>
            <a:ext cx="9578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১ </a:t>
            </a:r>
            <a:r>
              <a:rPr lang="en-US" sz="3200" b="1" dirty="0" err="1" smtClean="0">
                <a:solidFill>
                  <a:schemeClr val="bg1"/>
                </a:solidFill>
              </a:rPr>
              <a:t>এর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চেয়ে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ছোট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ভগ্নাংশ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প্রকৃত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ভগ্নাংশ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এবং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১ </a:t>
            </a:r>
            <a:r>
              <a:rPr lang="en-US" sz="3200" b="1" dirty="0" err="1">
                <a:solidFill>
                  <a:srgbClr val="FF0000"/>
                </a:solidFill>
              </a:rPr>
              <a:t>এর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সমান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ভগ্নাংশ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বা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002060"/>
                </a:solidFill>
              </a:rPr>
              <a:t>১ </a:t>
            </a:r>
            <a:r>
              <a:rPr lang="en-US" sz="3200" b="1" dirty="0" err="1">
                <a:solidFill>
                  <a:srgbClr val="002060"/>
                </a:solidFill>
              </a:rPr>
              <a:t>এর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চেয়ে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বড়ো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ভগ্নাংশকে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>
                <a:solidFill>
                  <a:srgbClr val="002060"/>
                </a:solidFill>
              </a:rPr>
              <a:t>অপ্রকৃত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ভগ্নাংশ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26" y="299102"/>
            <a:ext cx="11615597" cy="6330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2" y="358924"/>
            <a:ext cx="11391543" cy="6195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73" y="387711"/>
            <a:ext cx="4392199" cy="3076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37603" y="4401084"/>
            <a:ext cx="5597496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শুভেচ্ছা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4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3915623" y="351155"/>
            <a:ext cx="36032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0B7DEC9-EADE-DC2B-5320-7059CC4F5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3" y="935930"/>
            <a:ext cx="10465806" cy="5338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3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0123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3639494" y="525101"/>
            <a:ext cx="348558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6536603" y="2291217"/>
            <a:ext cx="348558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২.জবা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2151708" y="2291217"/>
            <a:ext cx="348558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১.শাপলা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688" y="3279313"/>
            <a:ext cx="37783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৫ </a:t>
            </a:r>
            <a:r>
              <a:rPr lang="en-US" sz="2800" b="1" dirty="0" err="1" smtClean="0">
                <a:solidFill>
                  <a:schemeClr val="bg1"/>
                </a:solidFill>
              </a:rPr>
              <a:t>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প্রকৃত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ভগ্নাংশ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4420" y="3399576"/>
            <a:ext cx="377831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৫ </a:t>
            </a:r>
            <a:r>
              <a:rPr lang="en-US" sz="2800" b="1" dirty="0" err="1" smtClean="0">
                <a:solidFill>
                  <a:schemeClr val="bg1"/>
                </a:solidFill>
              </a:rPr>
              <a:t>টি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অপ্রকৃত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ভগ্নাংশ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লিখ</a:t>
            </a:r>
            <a:r>
              <a:rPr lang="en-US" sz="2800" b="1" dirty="0" smtClean="0">
                <a:solidFill>
                  <a:schemeClr val="bg1"/>
                </a:solidFill>
              </a:rPr>
              <a:t>।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8" y="525101"/>
            <a:ext cx="1496275" cy="1516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61" y="532233"/>
            <a:ext cx="1554744" cy="1575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15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12A5A5-5B6B-A35B-BE58-5FBA62008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2982F3D-401A-3C25-F7A8-123AF9030185}"/>
              </a:ext>
            </a:extLst>
          </p:cNvPr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3639494" y="525101"/>
            <a:ext cx="348558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CBA02C-6E1A-2870-23D0-898AF6714DDE}"/>
              </a:ext>
            </a:extLst>
          </p:cNvPr>
          <p:cNvSpPr txBox="1"/>
          <p:nvPr/>
        </p:nvSpPr>
        <p:spPr>
          <a:xfrm>
            <a:off x="378738" y="1356098"/>
            <a:ext cx="11146324" cy="5078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       )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১.কোনটি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১       খ.             গ.               ঘ.  </a:t>
            </a: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খ.                 গ.                     ঘ. </a:t>
            </a:r>
          </a:p>
          <a:p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05" y="1339043"/>
            <a:ext cx="711810" cy="647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0155" y="3363382"/>
            <a:ext cx="796705" cy="5579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0155" y="3973335"/>
            <a:ext cx="796705" cy="6122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৫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2734145" y="3847723"/>
            <a:ext cx="1131685" cy="2534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9819" y="3300050"/>
            <a:ext cx="796705" cy="547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9819" y="3936552"/>
            <a:ext cx="796705" cy="547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12596" y="3217302"/>
            <a:ext cx="796705" cy="547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8240" y="3913499"/>
            <a:ext cx="796705" cy="5476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৪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7061703" y="3757188"/>
            <a:ext cx="1186004" cy="164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45" y="3093003"/>
            <a:ext cx="711810" cy="64732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3097" y="5748950"/>
            <a:ext cx="796705" cy="579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2122" y="5169902"/>
            <a:ext cx="796705" cy="579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2417" y="5142422"/>
            <a:ext cx="796705" cy="578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৭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7477" y="5748950"/>
            <a:ext cx="796705" cy="579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6168" y="5583034"/>
            <a:ext cx="796705" cy="578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৯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80577" y="5047917"/>
            <a:ext cx="796705" cy="578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২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>
            <a:off x="5951900" y="5583034"/>
            <a:ext cx="1340347" cy="1659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3348114" y="5692417"/>
            <a:ext cx="1065292" cy="17974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904272" y="5626179"/>
            <a:ext cx="814812" cy="1398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49796" y="5650366"/>
            <a:ext cx="796705" cy="578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21366" y="5087730"/>
            <a:ext cx="796705" cy="578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১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>
            <a:off x="8999145" y="5626179"/>
            <a:ext cx="1041148" cy="1398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54" y="5302517"/>
            <a:ext cx="711810" cy="6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1796" y="271604"/>
            <a:ext cx="5069941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</a:rPr>
              <a:t>বাড়ির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কাজ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06992" y="4642317"/>
            <a:ext cx="11099548" cy="1077218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200" b="1" dirty="0">
                <a:solidFill>
                  <a:schemeClr val="bg1"/>
                </a:solidFill>
              </a:rPr>
              <a:t> ৫ </a:t>
            </a:r>
            <a:r>
              <a:rPr lang="en-US" sz="3200" b="1" dirty="0" err="1">
                <a:solidFill>
                  <a:schemeClr val="bg1"/>
                </a:solidFill>
              </a:rPr>
              <a:t>টি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প্রকৃত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ভগ্নাংশ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এবং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৫ </a:t>
            </a:r>
            <a:r>
              <a:rPr lang="en-US" sz="3200" b="1" dirty="0" err="1">
                <a:solidFill>
                  <a:schemeClr val="bg1"/>
                </a:solidFill>
              </a:rPr>
              <a:t>টি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অপ্রকৃত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ভগ্নাংশ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লিখে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আনবে</a:t>
            </a:r>
            <a:r>
              <a:rPr lang="en-US" sz="3200" b="1" dirty="0" smtClean="0">
                <a:solidFill>
                  <a:schemeClr val="bg1"/>
                </a:solidFill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06" y="1131580"/>
            <a:ext cx="5839486" cy="2560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31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9" y="471534"/>
            <a:ext cx="10782677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447" y="3748135"/>
            <a:ext cx="9723421" cy="19660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16600" b="1" dirty="0" err="1" smtClean="0">
                <a:ln w="76200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ধন্যবাদ</a:t>
            </a:r>
            <a:endParaRPr lang="en-US" sz="16600" b="1" dirty="0">
              <a:ln w="76200"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573877" y="3087232"/>
            <a:ext cx="4648912" cy="1073239"/>
          </a:xfrm>
          <a:prstGeom prst="rect">
            <a:avLst/>
          </a:prstGeom>
          <a:noFill/>
        </p:spPr>
        <p:txBody>
          <a:bodyPr wrap="square" numCol="1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বিদায়</a:t>
            </a:r>
            <a:endParaRPr lang="en-US" sz="7200" dirty="0">
              <a:ln w="28575"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65" y="175113"/>
            <a:ext cx="11516007" cy="6255945"/>
          </a:xfrm>
          <a:prstGeom prst="rect">
            <a:avLst/>
          </a:prstGeom>
          <a:solidFill>
            <a:schemeClr val="tx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468" y="3466006"/>
            <a:ext cx="4952247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মুক্তা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মনি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প্রধান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শিক্ষক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আটাশিয়া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সর.প্রাথ.বিদ্যালয়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শিবপুর,নরসিংদী</a:t>
            </a:r>
            <a:r>
              <a:rPr lang="en-US" sz="2800" b="1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7472" y="3466006"/>
            <a:ext cx="5122673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পাঠ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শিরোনামঃ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সাধারণ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ভগ্নাংশ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শ্রেণিঃ</a:t>
            </a:r>
            <a:r>
              <a:rPr lang="en-US" sz="2000" b="1" dirty="0">
                <a:solidFill>
                  <a:schemeClr val="bg1"/>
                </a:solidFill>
              </a:rPr>
              <a:t> ৫ম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বিষয়ঃ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প্রাথমিক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গণিত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অধ্যায়ঃ</a:t>
            </a:r>
            <a:r>
              <a:rPr lang="en-US" sz="2000" b="1" dirty="0" smtClean="0">
                <a:solidFill>
                  <a:schemeClr val="bg1"/>
                </a:solidFill>
              </a:rPr>
              <a:t> ৭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পাঠ্যাংশঃ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সাধারণ</a:t>
            </a:r>
            <a:r>
              <a:rPr lang="en-US" sz="2000" b="1" dirty="0">
                <a:solidFill>
                  <a:schemeClr val="bg1"/>
                </a:solidFill>
              </a:rPr>
              <a:t> ভগ্নাংশ,পাঠ-১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সময়ঃ</a:t>
            </a:r>
            <a:r>
              <a:rPr lang="en-US" sz="2000" b="1" dirty="0">
                <a:solidFill>
                  <a:schemeClr val="bg1"/>
                </a:solidFill>
              </a:rPr>
              <a:t> ৪৫ </a:t>
            </a:r>
            <a:r>
              <a:rPr lang="en-US" sz="2000" b="1" dirty="0" err="1">
                <a:solidFill>
                  <a:schemeClr val="bg1"/>
                </a:solidFill>
              </a:rPr>
              <a:t>মিনিট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পৃষ্ঠাঃ</a:t>
            </a:r>
            <a:r>
              <a:rPr lang="en-US" b="1" dirty="0">
                <a:solidFill>
                  <a:schemeClr val="bg1"/>
                </a:solidFill>
              </a:rPr>
              <a:t>  ৯৭-৯৮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তারিখঃ</a:t>
            </a:r>
            <a:r>
              <a:rPr lang="en-US" sz="2000" b="1" dirty="0">
                <a:solidFill>
                  <a:schemeClr val="bg1"/>
                </a:solidFill>
              </a:rPr>
              <a:t> --/--/২০২৬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95" y="1459832"/>
            <a:ext cx="593797" cy="4900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4034272" y="310662"/>
            <a:ext cx="2703095" cy="938464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পরিচিতি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" y="665286"/>
            <a:ext cx="2462543" cy="25567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2776" r="8901" b="4673"/>
          <a:stretch/>
        </p:blipFill>
        <p:spPr>
          <a:xfrm rot="5400000">
            <a:off x="7743988" y="649404"/>
            <a:ext cx="2564788" cy="2632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79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4890" y="2236207"/>
            <a:ext cx="9125893" cy="32008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২.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প্রকৃত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ও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অপ্রকৃত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ভগ্নাংশ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কী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তা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বলতে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ও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চিহ্নিত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করতে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পারবে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</a:rPr>
              <a:t>।</a:t>
            </a: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  <a:p>
            <a:endParaRPr lang="en-US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  <a:p>
            <a:endParaRPr lang="en-US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9494" y="525101"/>
            <a:ext cx="348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8178" y="398652"/>
            <a:ext cx="4726879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পূর্বজ্ঞান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যাচাই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909906" y="1332884"/>
            <a:ext cx="889949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909906" y="2231083"/>
            <a:ext cx="9643094" cy="1323439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জেনেছি?মনে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DAAB7424-B524-4C2C-87A4-B9F229AD3939}"/>
              </a:ext>
            </a:extLst>
          </p:cNvPr>
          <p:cNvSpPr txBox="1"/>
          <p:nvPr/>
        </p:nvSpPr>
        <p:spPr>
          <a:xfrm>
            <a:off x="909906" y="3885973"/>
            <a:ext cx="88994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1427" y="860079"/>
            <a:ext cx="5911913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</a:rPr>
              <a:t>আজকের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পাঠ</a:t>
            </a:r>
            <a:r>
              <a:rPr lang="en-US" sz="44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354" y="2037030"/>
            <a:ext cx="10130828" cy="31143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prstTxWarp prst="textCurve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BD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E365244-52A7-C7CC-9401-43FDE136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5AA6508-8BFE-EDF8-D47E-09A0AABF5C73}"/>
              </a:ext>
            </a:extLst>
          </p:cNvPr>
          <p:cNvSpPr/>
          <p:nvPr/>
        </p:nvSpPr>
        <p:spPr>
          <a:xfrm>
            <a:off x="316872" y="199176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84CC4C-445C-B63D-48DE-797421818141}"/>
              </a:ext>
            </a:extLst>
          </p:cNvPr>
          <p:cNvSpPr txBox="1"/>
          <p:nvPr/>
        </p:nvSpPr>
        <p:spPr>
          <a:xfrm>
            <a:off x="684290" y="712207"/>
            <a:ext cx="1052799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কোন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বস্তুকে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একাধিক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সমানভাবে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ভাগ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করে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আমরা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কীভাবে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প্রকাশ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করতে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পারি</a:t>
            </a:r>
            <a:r>
              <a:rPr lang="en-US" sz="3600" b="1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0698C9-042E-C400-6BA5-05DCAADF4F68}"/>
              </a:ext>
            </a:extLst>
          </p:cNvPr>
          <p:cNvSpPr txBox="1"/>
          <p:nvPr/>
        </p:nvSpPr>
        <p:spPr>
          <a:xfrm>
            <a:off x="600331" y="4952031"/>
            <a:ext cx="1091287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30448" y="2082298"/>
            <a:ext cx="2815627" cy="2544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0"/>
          </p:cNvCxnSpPr>
          <p:nvPr/>
        </p:nvCxnSpPr>
        <p:spPr>
          <a:xfrm>
            <a:off x="2838262" y="2082298"/>
            <a:ext cx="13580" cy="2553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" idx="2"/>
          </p:cNvCxnSpPr>
          <p:nvPr/>
        </p:nvCxnSpPr>
        <p:spPr>
          <a:xfrm flipV="1">
            <a:off x="1430448" y="3349782"/>
            <a:ext cx="2815627" cy="4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e 9"/>
          <p:cNvSpPr/>
          <p:nvPr/>
        </p:nvSpPr>
        <p:spPr>
          <a:xfrm>
            <a:off x="1430449" y="2082298"/>
            <a:ext cx="2815626" cy="2553077"/>
          </a:xfrm>
          <a:prstGeom prst="pie">
            <a:avLst>
              <a:gd name="adj1" fmla="val 20961"/>
              <a:gd name="adj2" fmla="val 16200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444029" y="3358836"/>
            <a:ext cx="2815626" cy="9055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</p:cNvCxnSpPr>
          <p:nvPr/>
        </p:nvCxnSpPr>
        <p:spPr>
          <a:xfrm>
            <a:off x="2838262" y="2082298"/>
            <a:ext cx="13580" cy="2553076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>
            <a:off x="4517679" y="3123446"/>
            <a:ext cx="1068309" cy="5884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62114" y="2200116"/>
            <a:ext cx="130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১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2113" y="3279456"/>
            <a:ext cx="1303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৪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8" name="Minus 17"/>
          <p:cNvSpPr/>
          <p:nvPr/>
        </p:nvSpPr>
        <p:spPr>
          <a:xfrm>
            <a:off x="6636191" y="3123445"/>
            <a:ext cx="1430448" cy="26255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>
            <a:off x="3748135" y="2100405"/>
            <a:ext cx="3277354" cy="697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21334457" flipV="1">
            <a:off x="2696053" y="4098915"/>
            <a:ext cx="4493602" cy="8463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3B5563A-F206-C745-9C4C-92A51AB0D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E8D19F-3EED-55BF-D92F-9E777F8CEEBC}"/>
              </a:ext>
            </a:extLst>
          </p:cNvPr>
          <p:cNvSpPr/>
          <p:nvPr/>
        </p:nvSpPr>
        <p:spPr>
          <a:xfrm>
            <a:off x="0" y="210493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6E9ED4-F2C1-8B0F-B02B-586CA09C35D8}"/>
              </a:ext>
            </a:extLst>
          </p:cNvPr>
          <p:cNvSpPr txBox="1"/>
          <p:nvPr/>
        </p:nvSpPr>
        <p:spPr>
          <a:xfrm>
            <a:off x="1001485" y="510809"/>
            <a:ext cx="968354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94B868-B170-2BD4-A753-7596753E2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9788" r="26190" b="3439"/>
          <a:stretch>
            <a:fillRect/>
          </a:stretch>
        </p:blipFill>
        <p:spPr>
          <a:xfrm rot="5400000">
            <a:off x="6506530" y="1820792"/>
            <a:ext cx="3766460" cy="4310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09B75C-4EE0-8DA5-CCD1-F8E07C974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3761" r="43545" b="40687"/>
          <a:stretch/>
        </p:blipFill>
        <p:spPr>
          <a:xfrm>
            <a:off x="1114654" y="2092934"/>
            <a:ext cx="4294792" cy="3766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2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52619B-6068-9A64-6BE5-A9F4503C8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B83C6D-F520-C4D6-5400-E7F53F795798}"/>
              </a:ext>
            </a:extLst>
          </p:cNvPr>
          <p:cNvSpPr/>
          <p:nvPr/>
        </p:nvSpPr>
        <p:spPr>
          <a:xfrm>
            <a:off x="199176" y="181069"/>
            <a:ext cx="11715184" cy="6437014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16B44B-818F-C296-64BA-6262A3DFF91F}"/>
              </a:ext>
            </a:extLst>
          </p:cNvPr>
          <p:cNvSpPr txBox="1"/>
          <p:nvPr/>
        </p:nvSpPr>
        <p:spPr>
          <a:xfrm>
            <a:off x="1837854" y="431397"/>
            <a:ext cx="747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খালিঘরে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1EF704-3BEC-B3F4-4090-87082C112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5284" r="26667"/>
          <a:stretch>
            <a:fillRect/>
          </a:stretch>
        </p:blipFill>
        <p:spPr>
          <a:xfrm rot="5400000">
            <a:off x="6655969" y="1303903"/>
            <a:ext cx="3862485" cy="4683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09B75C-4EE0-8DA5-CCD1-F8E07C974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3761" b="40687"/>
          <a:stretch/>
        </p:blipFill>
        <p:spPr>
          <a:xfrm>
            <a:off x="957996" y="1714449"/>
            <a:ext cx="4617268" cy="386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4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</TotalTime>
  <Words>422</Words>
  <Application>Microsoft Office PowerPoint</Application>
  <PresentationFormat>Widescreen</PresentationFormat>
  <Paragraphs>155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WPBX4125BLF092411531</dc:creator>
  <cp:lastModifiedBy>ASUS</cp:lastModifiedBy>
  <cp:revision>69</cp:revision>
  <dcterms:created xsi:type="dcterms:W3CDTF">2026-06-09T08:36:03Z</dcterms:created>
  <dcterms:modified xsi:type="dcterms:W3CDTF">2026-06-12T09:12:56Z</dcterms:modified>
</cp:coreProperties>
</file>