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58" r:id="rId5"/>
    <p:sldId id="261" r:id="rId6"/>
    <p:sldId id="262" r:id="rId7"/>
    <p:sldId id="263" r:id="rId8"/>
    <p:sldId id="265" r:id="rId9"/>
    <p:sldId id="266" r:id="rId10"/>
    <p:sldId id="272" r:id="rId11"/>
    <p:sldId id="273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E0E23-1EBC-40BC-B1EA-015C72CE942C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201277-350E-4F9C-B61E-0BB622CBFC2F}">
      <dgm:prSet phldrT="[Text]" phldr="0" custT="1"/>
      <dgm:spPr/>
      <dgm:t>
        <a:bodyPr/>
        <a:lstStyle/>
        <a:p>
          <a:r>
            <a:rPr lang="en-US" sz="2800" b="1" dirty="0" err="1">
              <a:latin typeface="Anek Bangla" pitchFamily="2" charset="0"/>
              <a:cs typeface="Anek Bangla" pitchFamily="2" charset="0"/>
            </a:rPr>
            <a:t>মাল্টিমিডিয়া</a:t>
          </a:r>
          <a:endParaRPr lang="en-US" sz="2800" b="1" dirty="0">
            <a:latin typeface="Anek Bangla" pitchFamily="2" charset="0"/>
            <a:cs typeface="Anek Bangla" pitchFamily="2" charset="0"/>
          </a:endParaRPr>
        </a:p>
      </dgm:t>
    </dgm:pt>
    <dgm:pt modelId="{B76D5613-0782-4869-B3EC-8C9A818BBB95}" type="parTrans" cxnId="{4C76AB91-8594-424C-8224-763249B7A1ED}">
      <dgm:prSet/>
      <dgm:spPr/>
      <dgm:t>
        <a:bodyPr/>
        <a:lstStyle/>
        <a:p>
          <a:endParaRPr lang="en-US"/>
        </a:p>
      </dgm:t>
    </dgm:pt>
    <dgm:pt modelId="{C4E5B835-32AC-4FBC-BD50-24FFD5597FA8}" type="sibTrans" cxnId="{4C76AB91-8594-424C-8224-763249B7A1ED}">
      <dgm:prSet/>
      <dgm:spPr/>
      <dgm:t>
        <a:bodyPr/>
        <a:lstStyle/>
        <a:p>
          <a:endParaRPr lang="en-US"/>
        </a:p>
      </dgm:t>
    </dgm:pt>
    <dgm:pt modelId="{8AD053A6-831D-4D51-A8BE-CF3542F26010}">
      <dgm:prSet phldrT="[Text]"/>
      <dgm:spPr/>
      <dgm:t>
        <a:bodyPr/>
        <a:lstStyle/>
        <a:p>
          <a:r>
            <a:rPr lang="en-US" b="1" dirty="0" err="1">
              <a:latin typeface="Anek Bangla" pitchFamily="2" charset="0"/>
              <a:cs typeface="Anek Bangla" pitchFamily="2" charset="0"/>
            </a:rPr>
            <a:t>টেক্সট</a:t>
          </a:r>
          <a:r>
            <a:rPr lang="en-US" b="1" dirty="0">
              <a:latin typeface="Anek Bangla" pitchFamily="2" charset="0"/>
              <a:cs typeface="Anek Bangla" pitchFamily="2" charset="0"/>
            </a:rPr>
            <a:t> </a:t>
          </a:r>
          <a:r>
            <a:rPr lang="en-US" b="1" dirty="0" err="1">
              <a:latin typeface="Anek Bangla" pitchFamily="2" charset="0"/>
              <a:cs typeface="Anek Bangla" pitchFamily="2" charset="0"/>
            </a:rPr>
            <a:t>বা</a:t>
          </a:r>
          <a:r>
            <a:rPr lang="en-US" b="1" dirty="0">
              <a:latin typeface="Anek Bangla" pitchFamily="2" charset="0"/>
              <a:cs typeface="Anek Bangla" pitchFamily="2" charset="0"/>
            </a:rPr>
            <a:t> </a:t>
          </a:r>
          <a:r>
            <a:rPr lang="en-US" b="1" dirty="0" err="1">
              <a:latin typeface="Anek Bangla" pitchFamily="2" charset="0"/>
              <a:cs typeface="Anek Bangla" pitchFamily="2" charset="0"/>
            </a:rPr>
            <a:t>বর্ণ</a:t>
          </a:r>
          <a:r>
            <a:rPr lang="en-US" b="1" dirty="0">
              <a:latin typeface="Anek Bangla" pitchFamily="2" charset="0"/>
              <a:cs typeface="Anek Bangla" pitchFamily="2" charset="0"/>
            </a:rPr>
            <a:t> </a:t>
          </a:r>
        </a:p>
      </dgm:t>
    </dgm:pt>
    <dgm:pt modelId="{0784FCD4-6E9B-44FA-A1F2-FCB1CDD63C40}" type="parTrans" cxnId="{1327C4A8-5D43-44E5-B0AB-7716C61F21CE}">
      <dgm:prSet/>
      <dgm:spPr/>
      <dgm:t>
        <a:bodyPr/>
        <a:lstStyle/>
        <a:p>
          <a:endParaRPr lang="en-US"/>
        </a:p>
      </dgm:t>
    </dgm:pt>
    <dgm:pt modelId="{DD8450B7-F3B9-49B8-A870-0C9317B19EB9}" type="sibTrans" cxnId="{1327C4A8-5D43-44E5-B0AB-7716C61F21CE}">
      <dgm:prSet/>
      <dgm:spPr/>
      <dgm:t>
        <a:bodyPr/>
        <a:lstStyle/>
        <a:p>
          <a:endParaRPr lang="en-US"/>
        </a:p>
      </dgm:t>
    </dgm:pt>
    <dgm:pt modelId="{BC1BB4BD-B1AD-4EFB-8CA2-99E6A7D65CFD}">
      <dgm:prSet phldrT="[Text]"/>
      <dgm:spPr/>
      <dgm:t>
        <a:bodyPr/>
        <a:lstStyle/>
        <a:p>
          <a:pPr>
            <a:buNone/>
          </a:pPr>
          <a:r>
            <a:rPr lang="en-US" b="1" dirty="0" err="1">
              <a:latin typeface="Anek Bangla" pitchFamily="2" charset="0"/>
              <a:cs typeface="Anek Bangla" pitchFamily="2" charset="0"/>
            </a:rPr>
            <a:t>চিত্র</a:t>
          </a:r>
          <a:r>
            <a:rPr lang="en-US" b="1" dirty="0">
              <a:latin typeface="Anek Bangla" pitchFamily="2" charset="0"/>
              <a:cs typeface="Anek Bangla" pitchFamily="2" charset="0"/>
            </a:rPr>
            <a:t> </a:t>
          </a:r>
          <a:r>
            <a:rPr lang="en-US" b="1" dirty="0" err="1">
              <a:latin typeface="Anek Bangla" pitchFamily="2" charset="0"/>
              <a:cs typeface="Anek Bangla" pitchFamily="2" charset="0"/>
            </a:rPr>
            <a:t>বা</a:t>
          </a:r>
          <a:r>
            <a:rPr lang="en-US" b="1" dirty="0">
              <a:latin typeface="Anek Bangla" pitchFamily="2" charset="0"/>
              <a:cs typeface="Anek Bangla" pitchFamily="2" charset="0"/>
            </a:rPr>
            <a:t> </a:t>
          </a:r>
          <a:r>
            <a:rPr lang="en-US" b="1" dirty="0" err="1">
              <a:latin typeface="Anek Bangla" pitchFamily="2" charset="0"/>
              <a:cs typeface="Anek Bangla" pitchFamily="2" charset="0"/>
            </a:rPr>
            <a:t>গ্রাফিক্স</a:t>
          </a:r>
          <a:r>
            <a:rPr lang="en-US" b="1" dirty="0">
              <a:latin typeface="Anek Bangla" pitchFamily="2" charset="0"/>
              <a:cs typeface="Anek Bangla" pitchFamily="2" charset="0"/>
            </a:rPr>
            <a:t> </a:t>
          </a:r>
        </a:p>
      </dgm:t>
    </dgm:pt>
    <dgm:pt modelId="{731D9BDE-7385-4716-8EA0-B9F49394D7A2}" type="parTrans" cxnId="{4FA0C325-CD36-4FA6-8D7D-67384189EBF8}">
      <dgm:prSet/>
      <dgm:spPr/>
      <dgm:t>
        <a:bodyPr/>
        <a:lstStyle/>
        <a:p>
          <a:endParaRPr lang="en-US"/>
        </a:p>
      </dgm:t>
    </dgm:pt>
    <dgm:pt modelId="{96EF46F6-78EA-4960-9440-BB2C38F2B9FF}" type="sibTrans" cxnId="{4FA0C325-CD36-4FA6-8D7D-67384189EBF8}">
      <dgm:prSet/>
      <dgm:spPr/>
      <dgm:t>
        <a:bodyPr/>
        <a:lstStyle/>
        <a:p>
          <a:endParaRPr lang="en-US"/>
        </a:p>
      </dgm:t>
    </dgm:pt>
    <dgm:pt modelId="{8FF1C3FE-26B3-4B8C-974A-D6FC2DD6199C}">
      <dgm:prSet phldrT="[Text]"/>
      <dgm:spPr/>
      <dgm:t>
        <a:bodyPr/>
        <a:lstStyle/>
        <a:p>
          <a:pPr>
            <a:buNone/>
          </a:pPr>
          <a:r>
            <a:rPr lang="en-US" b="1" dirty="0" err="1">
              <a:latin typeface="Anek Bangla" pitchFamily="2" charset="0"/>
              <a:cs typeface="Anek Bangla" pitchFamily="2" charset="0"/>
            </a:rPr>
            <a:t>অডিও</a:t>
          </a:r>
          <a:endParaRPr lang="en-US" b="1" dirty="0">
            <a:latin typeface="Anek Bangla" pitchFamily="2" charset="0"/>
            <a:cs typeface="Anek Bangla" pitchFamily="2" charset="0"/>
          </a:endParaRPr>
        </a:p>
      </dgm:t>
    </dgm:pt>
    <dgm:pt modelId="{9E374F0A-806A-428A-BA08-798AE92DD927}" type="parTrans" cxnId="{4885D4F9-690D-4083-981F-60729AAC60DC}">
      <dgm:prSet/>
      <dgm:spPr/>
      <dgm:t>
        <a:bodyPr/>
        <a:lstStyle/>
        <a:p>
          <a:endParaRPr lang="en-US"/>
        </a:p>
      </dgm:t>
    </dgm:pt>
    <dgm:pt modelId="{A1BCB453-41D7-4408-8422-CC41E0D43EB4}" type="sibTrans" cxnId="{4885D4F9-690D-4083-981F-60729AAC60DC}">
      <dgm:prSet/>
      <dgm:spPr/>
      <dgm:t>
        <a:bodyPr/>
        <a:lstStyle/>
        <a:p>
          <a:endParaRPr lang="en-US"/>
        </a:p>
      </dgm:t>
    </dgm:pt>
    <dgm:pt modelId="{07BFD8F8-F5C0-4B3B-91B5-153BFED99C5A}">
      <dgm:prSet phldrT="[Text]"/>
      <dgm:spPr/>
      <dgm:t>
        <a:bodyPr/>
        <a:lstStyle/>
        <a:p>
          <a:pPr>
            <a:buNone/>
          </a:pPr>
          <a:r>
            <a:rPr lang="en-US" b="1" dirty="0" err="1">
              <a:latin typeface="Anek Bangla" pitchFamily="2" charset="0"/>
              <a:cs typeface="Anek Bangla" pitchFamily="2" charset="0"/>
            </a:rPr>
            <a:t>ভিডিও</a:t>
          </a:r>
          <a:endParaRPr lang="en-US" b="1" dirty="0">
            <a:latin typeface="Anek Bangla" pitchFamily="2" charset="0"/>
            <a:cs typeface="Anek Bangla" pitchFamily="2" charset="0"/>
          </a:endParaRPr>
        </a:p>
      </dgm:t>
    </dgm:pt>
    <dgm:pt modelId="{E0937AF9-CC33-45AF-A1D3-4AFF20D95807}" type="parTrans" cxnId="{7FA6E660-C4BD-42EA-86B9-B6FF10A3B655}">
      <dgm:prSet/>
      <dgm:spPr/>
      <dgm:t>
        <a:bodyPr/>
        <a:lstStyle/>
        <a:p>
          <a:endParaRPr lang="en-US"/>
        </a:p>
      </dgm:t>
    </dgm:pt>
    <dgm:pt modelId="{68EDE7AA-A318-4EEE-88E5-DF8B2A20C860}" type="sibTrans" cxnId="{7FA6E660-C4BD-42EA-86B9-B6FF10A3B655}">
      <dgm:prSet/>
      <dgm:spPr/>
      <dgm:t>
        <a:bodyPr/>
        <a:lstStyle/>
        <a:p>
          <a:endParaRPr lang="en-US"/>
        </a:p>
      </dgm:t>
    </dgm:pt>
    <dgm:pt modelId="{2F8C5041-77B1-41DB-AEB2-AF191D33A499}">
      <dgm:prSet phldrT="[Text]" custT="1"/>
      <dgm:spPr/>
      <dgm:t>
        <a:bodyPr/>
        <a:lstStyle/>
        <a:p>
          <a:pPr>
            <a:buNone/>
          </a:pPr>
          <a:r>
            <a:rPr lang="en-US" sz="2000" b="1" dirty="0" err="1">
              <a:latin typeface="Anek Bangla" pitchFamily="2" charset="0"/>
              <a:cs typeface="Anek Bangla" pitchFamily="2" charset="0"/>
            </a:rPr>
            <a:t>অ্যানিমেশন</a:t>
          </a:r>
          <a:r>
            <a:rPr lang="en-US" sz="1300" dirty="0"/>
            <a:t> </a:t>
          </a:r>
        </a:p>
      </dgm:t>
    </dgm:pt>
    <dgm:pt modelId="{40DE6F78-1FAF-4F3E-A461-48A48F49E861}" type="parTrans" cxnId="{5A394DFA-D26B-44B0-8360-8D10C3F2613F}">
      <dgm:prSet/>
      <dgm:spPr/>
      <dgm:t>
        <a:bodyPr/>
        <a:lstStyle/>
        <a:p>
          <a:endParaRPr lang="en-US"/>
        </a:p>
      </dgm:t>
    </dgm:pt>
    <dgm:pt modelId="{58051333-AA97-4A3F-A2C0-827489F1D95D}" type="sibTrans" cxnId="{5A394DFA-D26B-44B0-8360-8D10C3F2613F}">
      <dgm:prSet/>
      <dgm:spPr/>
      <dgm:t>
        <a:bodyPr/>
        <a:lstStyle/>
        <a:p>
          <a:endParaRPr lang="en-US"/>
        </a:p>
      </dgm:t>
    </dgm:pt>
    <dgm:pt modelId="{1AD01560-8256-4A9C-9C4B-C9348297F66C}" type="pres">
      <dgm:prSet presAssocID="{1ACE0E23-1EBC-40BC-B1EA-015C72CE94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B43774-05BF-48B0-ABE9-883EB61B4AED}" type="pres">
      <dgm:prSet presAssocID="{47201277-350E-4F9C-B61E-0BB622CBFC2F}" presName="centerShape" presStyleLbl="node0" presStyleIdx="0" presStyleCnt="1"/>
      <dgm:spPr/>
    </dgm:pt>
    <dgm:pt modelId="{8AAE30FF-DEDC-4D4D-AD62-544864E25BE7}" type="pres">
      <dgm:prSet presAssocID="{8AD053A6-831D-4D51-A8BE-CF3542F26010}" presName="node" presStyleLbl="node1" presStyleIdx="0" presStyleCnt="5">
        <dgm:presLayoutVars>
          <dgm:bulletEnabled val="1"/>
        </dgm:presLayoutVars>
      </dgm:prSet>
      <dgm:spPr/>
    </dgm:pt>
    <dgm:pt modelId="{17D2EBE5-F8D5-48CF-9398-AB9781D7CF5C}" type="pres">
      <dgm:prSet presAssocID="{8AD053A6-831D-4D51-A8BE-CF3542F26010}" presName="dummy" presStyleCnt="0"/>
      <dgm:spPr/>
    </dgm:pt>
    <dgm:pt modelId="{2E8A62AB-4EFC-4ED2-B3AB-CFE864C11779}" type="pres">
      <dgm:prSet presAssocID="{DD8450B7-F3B9-49B8-A870-0C9317B19EB9}" presName="sibTrans" presStyleLbl="sibTrans2D1" presStyleIdx="0" presStyleCnt="5"/>
      <dgm:spPr/>
    </dgm:pt>
    <dgm:pt modelId="{BA5532DC-9789-4E1A-A548-3F73BCAA9179}" type="pres">
      <dgm:prSet presAssocID="{BC1BB4BD-B1AD-4EFB-8CA2-99E6A7D65CFD}" presName="node" presStyleLbl="node1" presStyleIdx="1" presStyleCnt="5">
        <dgm:presLayoutVars>
          <dgm:bulletEnabled val="1"/>
        </dgm:presLayoutVars>
      </dgm:prSet>
      <dgm:spPr/>
    </dgm:pt>
    <dgm:pt modelId="{93524024-C223-406C-89C9-1CEA94C1FB65}" type="pres">
      <dgm:prSet presAssocID="{BC1BB4BD-B1AD-4EFB-8CA2-99E6A7D65CFD}" presName="dummy" presStyleCnt="0"/>
      <dgm:spPr/>
    </dgm:pt>
    <dgm:pt modelId="{E1D5D0EB-E033-470B-B5CE-D0C310C376BF}" type="pres">
      <dgm:prSet presAssocID="{96EF46F6-78EA-4960-9440-BB2C38F2B9FF}" presName="sibTrans" presStyleLbl="sibTrans2D1" presStyleIdx="1" presStyleCnt="5"/>
      <dgm:spPr/>
    </dgm:pt>
    <dgm:pt modelId="{C3406DF0-08C7-4666-B471-A62D6950AB56}" type="pres">
      <dgm:prSet presAssocID="{8FF1C3FE-26B3-4B8C-974A-D6FC2DD6199C}" presName="node" presStyleLbl="node1" presStyleIdx="2" presStyleCnt="5">
        <dgm:presLayoutVars>
          <dgm:bulletEnabled val="1"/>
        </dgm:presLayoutVars>
      </dgm:prSet>
      <dgm:spPr/>
    </dgm:pt>
    <dgm:pt modelId="{B0696352-8B8C-4088-86D0-DB22B929395A}" type="pres">
      <dgm:prSet presAssocID="{8FF1C3FE-26B3-4B8C-974A-D6FC2DD6199C}" presName="dummy" presStyleCnt="0"/>
      <dgm:spPr/>
    </dgm:pt>
    <dgm:pt modelId="{0B688336-8ABA-413A-95A9-1BF494218448}" type="pres">
      <dgm:prSet presAssocID="{A1BCB453-41D7-4408-8422-CC41E0D43EB4}" presName="sibTrans" presStyleLbl="sibTrans2D1" presStyleIdx="2" presStyleCnt="5"/>
      <dgm:spPr/>
    </dgm:pt>
    <dgm:pt modelId="{0D1CBC5B-4EEB-440D-9E24-92899D6BBE7C}" type="pres">
      <dgm:prSet presAssocID="{07BFD8F8-F5C0-4B3B-91B5-153BFED99C5A}" presName="node" presStyleLbl="node1" presStyleIdx="3" presStyleCnt="5">
        <dgm:presLayoutVars>
          <dgm:bulletEnabled val="1"/>
        </dgm:presLayoutVars>
      </dgm:prSet>
      <dgm:spPr/>
    </dgm:pt>
    <dgm:pt modelId="{804EB4D3-647F-4160-97F0-1B3E987D54FC}" type="pres">
      <dgm:prSet presAssocID="{07BFD8F8-F5C0-4B3B-91B5-153BFED99C5A}" presName="dummy" presStyleCnt="0"/>
      <dgm:spPr/>
    </dgm:pt>
    <dgm:pt modelId="{8FBD4349-B6C6-48C9-8C89-46F8E4D131DA}" type="pres">
      <dgm:prSet presAssocID="{68EDE7AA-A318-4EEE-88E5-DF8B2A20C860}" presName="sibTrans" presStyleLbl="sibTrans2D1" presStyleIdx="3" presStyleCnt="5"/>
      <dgm:spPr/>
    </dgm:pt>
    <dgm:pt modelId="{E43FF58F-7125-4F77-A038-BAE69D145044}" type="pres">
      <dgm:prSet presAssocID="{2F8C5041-77B1-41DB-AEB2-AF191D33A499}" presName="node" presStyleLbl="node1" presStyleIdx="4" presStyleCnt="5">
        <dgm:presLayoutVars>
          <dgm:bulletEnabled val="1"/>
        </dgm:presLayoutVars>
      </dgm:prSet>
      <dgm:spPr/>
    </dgm:pt>
    <dgm:pt modelId="{53D05A4E-6AA9-4E9E-BAD6-F151E0DD9419}" type="pres">
      <dgm:prSet presAssocID="{2F8C5041-77B1-41DB-AEB2-AF191D33A499}" presName="dummy" presStyleCnt="0"/>
      <dgm:spPr/>
    </dgm:pt>
    <dgm:pt modelId="{15569C42-C624-45E0-870F-CA8FB8A7B6F1}" type="pres">
      <dgm:prSet presAssocID="{58051333-AA97-4A3F-A2C0-827489F1D95D}" presName="sibTrans" presStyleLbl="sibTrans2D1" presStyleIdx="4" presStyleCnt="5"/>
      <dgm:spPr/>
    </dgm:pt>
  </dgm:ptLst>
  <dgm:cxnLst>
    <dgm:cxn modelId="{3EE2AD23-52CA-49A8-A393-AA031145C507}" type="presOf" srcId="{2F8C5041-77B1-41DB-AEB2-AF191D33A499}" destId="{E43FF58F-7125-4F77-A038-BAE69D145044}" srcOrd="0" destOrd="0" presId="urn:microsoft.com/office/officeart/2005/8/layout/radial6"/>
    <dgm:cxn modelId="{4FA0C325-CD36-4FA6-8D7D-67384189EBF8}" srcId="{47201277-350E-4F9C-B61E-0BB622CBFC2F}" destId="{BC1BB4BD-B1AD-4EFB-8CA2-99E6A7D65CFD}" srcOrd="1" destOrd="0" parTransId="{731D9BDE-7385-4716-8EA0-B9F49394D7A2}" sibTransId="{96EF46F6-78EA-4960-9440-BB2C38F2B9FF}"/>
    <dgm:cxn modelId="{ED096B3A-C971-4E9A-B20F-C97637BF3BAB}" type="presOf" srcId="{1ACE0E23-1EBC-40BC-B1EA-015C72CE942C}" destId="{1AD01560-8256-4A9C-9C4B-C9348297F66C}" srcOrd="0" destOrd="0" presId="urn:microsoft.com/office/officeart/2005/8/layout/radial6"/>
    <dgm:cxn modelId="{ACA9BA3A-E0DC-47E6-9E6B-13B43D436E36}" type="presOf" srcId="{47201277-350E-4F9C-B61E-0BB622CBFC2F}" destId="{22B43774-05BF-48B0-ABE9-883EB61B4AED}" srcOrd="0" destOrd="0" presId="urn:microsoft.com/office/officeart/2005/8/layout/radial6"/>
    <dgm:cxn modelId="{7FA6E660-C4BD-42EA-86B9-B6FF10A3B655}" srcId="{47201277-350E-4F9C-B61E-0BB622CBFC2F}" destId="{07BFD8F8-F5C0-4B3B-91B5-153BFED99C5A}" srcOrd="3" destOrd="0" parTransId="{E0937AF9-CC33-45AF-A1D3-4AFF20D95807}" sibTransId="{68EDE7AA-A318-4EEE-88E5-DF8B2A20C860}"/>
    <dgm:cxn modelId="{4A429E4B-548A-42BA-8D54-E45AEF8F68E3}" type="presOf" srcId="{DD8450B7-F3B9-49B8-A870-0C9317B19EB9}" destId="{2E8A62AB-4EFC-4ED2-B3AB-CFE864C11779}" srcOrd="0" destOrd="0" presId="urn:microsoft.com/office/officeart/2005/8/layout/radial6"/>
    <dgm:cxn modelId="{C033505A-8F89-4C78-8CCC-E305A202BE3C}" type="presOf" srcId="{8AD053A6-831D-4D51-A8BE-CF3542F26010}" destId="{8AAE30FF-DEDC-4D4D-AD62-544864E25BE7}" srcOrd="0" destOrd="0" presId="urn:microsoft.com/office/officeart/2005/8/layout/radial6"/>
    <dgm:cxn modelId="{1BC8817C-D856-48D2-9C60-22B4F401F061}" type="presOf" srcId="{68EDE7AA-A318-4EEE-88E5-DF8B2A20C860}" destId="{8FBD4349-B6C6-48C9-8C89-46F8E4D131DA}" srcOrd="0" destOrd="0" presId="urn:microsoft.com/office/officeart/2005/8/layout/radial6"/>
    <dgm:cxn modelId="{F8E5978F-CE20-4F0C-8558-97B16B2092CA}" type="presOf" srcId="{58051333-AA97-4A3F-A2C0-827489F1D95D}" destId="{15569C42-C624-45E0-870F-CA8FB8A7B6F1}" srcOrd="0" destOrd="0" presId="urn:microsoft.com/office/officeart/2005/8/layout/radial6"/>
    <dgm:cxn modelId="{4C76AB91-8594-424C-8224-763249B7A1ED}" srcId="{1ACE0E23-1EBC-40BC-B1EA-015C72CE942C}" destId="{47201277-350E-4F9C-B61E-0BB622CBFC2F}" srcOrd="0" destOrd="0" parTransId="{B76D5613-0782-4869-B3EC-8C9A818BBB95}" sibTransId="{C4E5B835-32AC-4FBC-BD50-24FFD5597FA8}"/>
    <dgm:cxn modelId="{EE486296-3A09-41FC-B5F2-491E0747168E}" type="presOf" srcId="{A1BCB453-41D7-4408-8422-CC41E0D43EB4}" destId="{0B688336-8ABA-413A-95A9-1BF494218448}" srcOrd="0" destOrd="0" presId="urn:microsoft.com/office/officeart/2005/8/layout/radial6"/>
    <dgm:cxn modelId="{B5611797-B26A-40B8-BDF5-5303504B7F5A}" type="presOf" srcId="{07BFD8F8-F5C0-4B3B-91B5-153BFED99C5A}" destId="{0D1CBC5B-4EEB-440D-9E24-92899D6BBE7C}" srcOrd="0" destOrd="0" presId="urn:microsoft.com/office/officeart/2005/8/layout/radial6"/>
    <dgm:cxn modelId="{E4AAA69F-318A-4DE3-97EB-F67625B019FD}" type="presOf" srcId="{8FF1C3FE-26B3-4B8C-974A-D6FC2DD6199C}" destId="{C3406DF0-08C7-4666-B471-A62D6950AB56}" srcOrd="0" destOrd="0" presId="urn:microsoft.com/office/officeart/2005/8/layout/radial6"/>
    <dgm:cxn modelId="{1327C4A8-5D43-44E5-B0AB-7716C61F21CE}" srcId="{47201277-350E-4F9C-B61E-0BB622CBFC2F}" destId="{8AD053A6-831D-4D51-A8BE-CF3542F26010}" srcOrd="0" destOrd="0" parTransId="{0784FCD4-6E9B-44FA-A1F2-FCB1CDD63C40}" sibTransId="{DD8450B7-F3B9-49B8-A870-0C9317B19EB9}"/>
    <dgm:cxn modelId="{887464B7-D177-4C9D-8905-3A9B2F8F0637}" type="presOf" srcId="{BC1BB4BD-B1AD-4EFB-8CA2-99E6A7D65CFD}" destId="{BA5532DC-9789-4E1A-A548-3F73BCAA9179}" srcOrd="0" destOrd="0" presId="urn:microsoft.com/office/officeart/2005/8/layout/radial6"/>
    <dgm:cxn modelId="{DD9316F6-93CF-4305-A804-C54D8CF65E74}" type="presOf" srcId="{96EF46F6-78EA-4960-9440-BB2C38F2B9FF}" destId="{E1D5D0EB-E033-470B-B5CE-D0C310C376BF}" srcOrd="0" destOrd="0" presId="urn:microsoft.com/office/officeart/2005/8/layout/radial6"/>
    <dgm:cxn modelId="{4885D4F9-690D-4083-981F-60729AAC60DC}" srcId="{47201277-350E-4F9C-B61E-0BB622CBFC2F}" destId="{8FF1C3FE-26B3-4B8C-974A-D6FC2DD6199C}" srcOrd="2" destOrd="0" parTransId="{9E374F0A-806A-428A-BA08-798AE92DD927}" sibTransId="{A1BCB453-41D7-4408-8422-CC41E0D43EB4}"/>
    <dgm:cxn modelId="{5A394DFA-D26B-44B0-8360-8D10C3F2613F}" srcId="{47201277-350E-4F9C-B61E-0BB622CBFC2F}" destId="{2F8C5041-77B1-41DB-AEB2-AF191D33A499}" srcOrd="4" destOrd="0" parTransId="{40DE6F78-1FAF-4F3E-A461-48A48F49E861}" sibTransId="{58051333-AA97-4A3F-A2C0-827489F1D95D}"/>
    <dgm:cxn modelId="{9D8042CC-95BD-4373-9D33-015594DBC222}" type="presParOf" srcId="{1AD01560-8256-4A9C-9C4B-C9348297F66C}" destId="{22B43774-05BF-48B0-ABE9-883EB61B4AED}" srcOrd="0" destOrd="0" presId="urn:microsoft.com/office/officeart/2005/8/layout/radial6"/>
    <dgm:cxn modelId="{B8324B63-58A8-4E0E-A7BD-EF2B4DDA82D4}" type="presParOf" srcId="{1AD01560-8256-4A9C-9C4B-C9348297F66C}" destId="{8AAE30FF-DEDC-4D4D-AD62-544864E25BE7}" srcOrd="1" destOrd="0" presId="urn:microsoft.com/office/officeart/2005/8/layout/radial6"/>
    <dgm:cxn modelId="{074FA9B5-808F-40EB-80DD-136DF3EC58E3}" type="presParOf" srcId="{1AD01560-8256-4A9C-9C4B-C9348297F66C}" destId="{17D2EBE5-F8D5-48CF-9398-AB9781D7CF5C}" srcOrd="2" destOrd="0" presId="urn:microsoft.com/office/officeart/2005/8/layout/radial6"/>
    <dgm:cxn modelId="{1BACB924-2725-47CE-874E-9FAAD715510F}" type="presParOf" srcId="{1AD01560-8256-4A9C-9C4B-C9348297F66C}" destId="{2E8A62AB-4EFC-4ED2-B3AB-CFE864C11779}" srcOrd="3" destOrd="0" presId="urn:microsoft.com/office/officeart/2005/8/layout/radial6"/>
    <dgm:cxn modelId="{2EEE6BD8-CE82-455F-BF53-91DD461966D0}" type="presParOf" srcId="{1AD01560-8256-4A9C-9C4B-C9348297F66C}" destId="{BA5532DC-9789-4E1A-A548-3F73BCAA9179}" srcOrd="4" destOrd="0" presId="urn:microsoft.com/office/officeart/2005/8/layout/radial6"/>
    <dgm:cxn modelId="{17DF6F83-DE8D-4E1A-BDBE-A62FCDAC4D8C}" type="presParOf" srcId="{1AD01560-8256-4A9C-9C4B-C9348297F66C}" destId="{93524024-C223-406C-89C9-1CEA94C1FB65}" srcOrd="5" destOrd="0" presId="urn:microsoft.com/office/officeart/2005/8/layout/radial6"/>
    <dgm:cxn modelId="{D68E71E6-CFCB-4B46-AE13-4709488B2112}" type="presParOf" srcId="{1AD01560-8256-4A9C-9C4B-C9348297F66C}" destId="{E1D5D0EB-E033-470B-B5CE-D0C310C376BF}" srcOrd="6" destOrd="0" presId="urn:microsoft.com/office/officeart/2005/8/layout/radial6"/>
    <dgm:cxn modelId="{0674B2AB-B041-4FE3-B97D-EC4A553798FC}" type="presParOf" srcId="{1AD01560-8256-4A9C-9C4B-C9348297F66C}" destId="{C3406DF0-08C7-4666-B471-A62D6950AB56}" srcOrd="7" destOrd="0" presId="urn:microsoft.com/office/officeart/2005/8/layout/radial6"/>
    <dgm:cxn modelId="{EE9D6E79-78E8-43B0-8539-79262880511A}" type="presParOf" srcId="{1AD01560-8256-4A9C-9C4B-C9348297F66C}" destId="{B0696352-8B8C-4088-86D0-DB22B929395A}" srcOrd="8" destOrd="0" presId="urn:microsoft.com/office/officeart/2005/8/layout/radial6"/>
    <dgm:cxn modelId="{33EB8055-47DA-4374-A336-F5ED73574702}" type="presParOf" srcId="{1AD01560-8256-4A9C-9C4B-C9348297F66C}" destId="{0B688336-8ABA-413A-95A9-1BF494218448}" srcOrd="9" destOrd="0" presId="urn:microsoft.com/office/officeart/2005/8/layout/radial6"/>
    <dgm:cxn modelId="{83ACAD2C-694F-4803-A60A-86A6FBA9CE6F}" type="presParOf" srcId="{1AD01560-8256-4A9C-9C4B-C9348297F66C}" destId="{0D1CBC5B-4EEB-440D-9E24-92899D6BBE7C}" srcOrd="10" destOrd="0" presId="urn:microsoft.com/office/officeart/2005/8/layout/radial6"/>
    <dgm:cxn modelId="{3D5D9FA5-0FD1-40EC-B625-B8118B7688F5}" type="presParOf" srcId="{1AD01560-8256-4A9C-9C4B-C9348297F66C}" destId="{804EB4D3-647F-4160-97F0-1B3E987D54FC}" srcOrd="11" destOrd="0" presId="urn:microsoft.com/office/officeart/2005/8/layout/radial6"/>
    <dgm:cxn modelId="{4E3EBDAB-C04D-4A6E-9FCD-D69EEEFD959A}" type="presParOf" srcId="{1AD01560-8256-4A9C-9C4B-C9348297F66C}" destId="{8FBD4349-B6C6-48C9-8C89-46F8E4D131DA}" srcOrd="12" destOrd="0" presId="urn:microsoft.com/office/officeart/2005/8/layout/radial6"/>
    <dgm:cxn modelId="{37CA28D2-1E1C-486A-875F-79A95FEAA0A9}" type="presParOf" srcId="{1AD01560-8256-4A9C-9C4B-C9348297F66C}" destId="{E43FF58F-7125-4F77-A038-BAE69D145044}" srcOrd="13" destOrd="0" presId="urn:microsoft.com/office/officeart/2005/8/layout/radial6"/>
    <dgm:cxn modelId="{F1AB4BBB-F08B-4AC2-BFA2-8F2282C84569}" type="presParOf" srcId="{1AD01560-8256-4A9C-9C4B-C9348297F66C}" destId="{53D05A4E-6AA9-4E9E-BAD6-F151E0DD9419}" srcOrd="14" destOrd="0" presId="urn:microsoft.com/office/officeart/2005/8/layout/radial6"/>
    <dgm:cxn modelId="{2C4CDA9B-EBDB-41A5-940D-21341BB9AB38}" type="presParOf" srcId="{1AD01560-8256-4A9C-9C4B-C9348297F66C}" destId="{15569C42-C624-45E0-870F-CA8FB8A7B6F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69C42-C624-45E0-870F-CA8FB8A7B6F1}">
      <dsp:nvSpPr>
        <dsp:cNvPr id="0" name=""/>
        <dsp:cNvSpPr/>
      </dsp:nvSpPr>
      <dsp:spPr>
        <a:xfrm>
          <a:off x="1643642" y="555907"/>
          <a:ext cx="3716561" cy="3716561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D4349-B6C6-48C9-8C89-46F8E4D131DA}">
      <dsp:nvSpPr>
        <dsp:cNvPr id="0" name=""/>
        <dsp:cNvSpPr/>
      </dsp:nvSpPr>
      <dsp:spPr>
        <a:xfrm>
          <a:off x="1643642" y="555907"/>
          <a:ext cx="3716561" cy="3716561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88336-8ABA-413A-95A9-1BF494218448}">
      <dsp:nvSpPr>
        <dsp:cNvPr id="0" name=""/>
        <dsp:cNvSpPr/>
      </dsp:nvSpPr>
      <dsp:spPr>
        <a:xfrm>
          <a:off x="1643642" y="555907"/>
          <a:ext cx="3716561" cy="3716561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5D0EB-E033-470B-B5CE-D0C310C376BF}">
      <dsp:nvSpPr>
        <dsp:cNvPr id="0" name=""/>
        <dsp:cNvSpPr/>
      </dsp:nvSpPr>
      <dsp:spPr>
        <a:xfrm>
          <a:off x="1643642" y="555907"/>
          <a:ext cx="3716561" cy="3716561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A62AB-4EFC-4ED2-B3AB-CFE864C11779}">
      <dsp:nvSpPr>
        <dsp:cNvPr id="0" name=""/>
        <dsp:cNvSpPr/>
      </dsp:nvSpPr>
      <dsp:spPr>
        <a:xfrm>
          <a:off x="1643642" y="555907"/>
          <a:ext cx="3716561" cy="3716561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43774-05BF-48B0-ABE9-883EB61B4AED}">
      <dsp:nvSpPr>
        <dsp:cNvPr id="0" name=""/>
        <dsp:cNvSpPr/>
      </dsp:nvSpPr>
      <dsp:spPr>
        <a:xfrm>
          <a:off x="2646961" y="1559226"/>
          <a:ext cx="1709923" cy="17099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nek Bangla" pitchFamily="2" charset="0"/>
              <a:cs typeface="Anek Bangla" pitchFamily="2" charset="0"/>
            </a:rPr>
            <a:t>মাল্টিমিডিয়া</a:t>
          </a:r>
          <a:endParaRPr lang="en-US" sz="2800" b="1" kern="1200" dirty="0">
            <a:latin typeface="Anek Bangla" pitchFamily="2" charset="0"/>
            <a:cs typeface="Anek Bangla" pitchFamily="2" charset="0"/>
          </a:endParaRPr>
        </a:p>
      </dsp:txBody>
      <dsp:txXfrm>
        <a:off x="2897373" y="1809638"/>
        <a:ext cx="1209099" cy="1209099"/>
      </dsp:txXfrm>
    </dsp:sp>
    <dsp:sp modelId="{8AAE30FF-DEDC-4D4D-AD62-544864E25BE7}">
      <dsp:nvSpPr>
        <dsp:cNvPr id="0" name=""/>
        <dsp:cNvSpPr/>
      </dsp:nvSpPr>
      <dsp:spPr>
        <a:xfrm>
          <a:off x="2903449" y="524"/>
          <a:ext cx="1196946" cy="1196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latin typeface="Anek Bangla" pitchFamily="2" charset="0"/>
              <a:cs typeface="Anek Bangla" pitchFamily="2" charset="0"/>
            </a:rPr>
            <a:t>টেক্সট</a:t>
          </a:r>
          <a:r>
            <a:rPr lang="en-US" sz="1900" b="1" kern="1200" dirty="0">
              <a:latin typeface="Anek Bangla" pitchFamily="2" charset="0"/>
              <a:cs typeface="Anek Bangla" pitchFamily="2" charset="0"/>
            </a:rPr>
            <a:t> </a:t>
          </a:r>
          <a:r>
            <a:rPr lang="en-US" sz="1900" b="1" kern="1200" dirty="0" err="1">
              <a:latin typeface="Anek Bangla" pitchFamily="2" charset="0"/>
              <a:cs typeface="Anek Bangla" pitchFamily="2" charset="0"/>
            </a:rPr>
            <a:t>বা</a:t>
          </a:r>
          <a:r>
            <a:rPr lang="en-US" sz="1900" b="1" kern="1200" dirty="0">
              <a:latin typeface="Anek Bangla" pitchFamily="2" charset="0"/>
              <a:cs typeface="Anek Bangla" pitchFamily="2" charset="0"/>
            </a:rPr>
            <a:t> </a:t>
          </a:r>
          <a:r>
            <a:rPr lang="en-US" sz="1900" b="1" kern="1200" dirty="0" err="1">
              <a:latin typeface="Anek Bangla" pitchFamily="2" charset="0"/>
              <a:cs typeface="Anek Bangla" pitchFamily="2" charset="0"/>
            </a:rPr>
            <a:t>বর্ণ</a:t>
          </a:r>
          <a:r>
            <a:rPr lang="en-US" sz="1900" b="1" kern="1200" dirty="0">
              <a:latin typeface="Anek Bangla" pitchFamily="2" charset="0"/>
              <a:cs typeface="Anek Bangla" pitchFamily="2" charset="0"/>
            </a:rPr>
            <a:t> </a:t>
          </a:r>
        </a:p>
      </dsp:txBody>
      <dsp:txXfrm>
        <a:off x="3078738" y="175813"/>
        <a:ext cx="846368" cy="846368"/>
      </dsp:txXfrm>
    </dsp:sp>
    <dsp:sp modelId="{BA5532DC-9789-4E1A-A548-3F73BCAA9179}">
      <dsp:nvSpPr>
        <dsp:cNvPr id="0" name=""/>
        <dsp:cNvSpPr/>
      </dsp:nvSpPr>
      <dsp:spPr>
        <a:xfrm>
          <a:off x="4629798" y="1254790"/>
          <a:ext cx="1196946" cy="1196946"/>
        </a:xfrm>
        <a:prstGeom prst="ellipse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latin typeface="Anek Bangla" pitchFamily="2" charset="0"/>
              <a:cs typeface="Anek Bangla" pitchFamily="2" charset="0"/>
            </a:rPr>
            <a:t>চিত্র</a:t>
          </a:r>
          <a:r>
            <a:rPr lang="en-US" sz="1900" b="1" kern="1200" dirty="0">
              <a:latin typeface="Anek Bangla" pitchFamily="2" charset="0"/>
              <a:cs typeface="Anek Bangla" pitchFamily="2" charset="0"/>
            </a:rPr>
            <a:t> </a:t>
          </a:r>
          <a:r>
            <a:rPr lang="en-US" sz="1900" b="1" kern="1200" dirty="0" err="1">
              <a:latin typeface="Anek Bangla" pitchFamily="2" charset="0"/>
              <a:cs typeface="Anek Bangla" pitchFamily="2" charset="0"/>
            </a:rPr>
            <a:t>বা</a:t>
          </a:r>
          <a:r>
            <a:rPr lang="en-US" sz="1900" b="1" kern="1200" dirty="0">
              <a:latin typeface="Anek Bangla" pitchFamily="2" charset="0"/>
              <a:cs typeface="Anek Bangla" pitchFamily="2" charset="0"/>
            </a:rPr>
            <a:t> </a:t>
          </a:r>
          <a:r>
            <a:rPr lang="en-US" sz="1900" b="1" kern="1200" dirty="0" err="1">
              <a:latin typeface="Anek Bangla" pitchFamily="2" charset="0"/>
              <a:cs typeface="Anek Bangla" pitchFamily="2" charset="0"/>
            </a:rPr>
            <a:t>গ্রাফিক্স</a:t>
          </a:r>
          <a:r>
            <a:rPr lang="en-US" sz="1900" b="1" kern="1200" dirty="0">
              <a:latin typeface="Anek Bangla" pitchFamily="2" charset="0"/>
              <a:cs typeface="Anek Bangla" pitchFamily="2" charset="0"/>
            </a:rPr>
            <a:t> </a:t>
          </a:r>
        </a:p>
      </dsp:txBody>
      <dsp:txXfrm>
        <a:off x="4805087" y="1430079"/>
        <a:ext cx="846368" cy="846368"/>
      </dsp:txXfrm>
    </dsp:sp>
    <dsp:sp modelId="{C3406DF0-08C7-4666-B471-A62D6950AB56}">
      <dsp:nvSpPr>
        <dsp:cNvPr id="0" name=""/>
        <dsp:cNvSpPr/>
      </dsp:nvSpPr>
      <dsp:spPr>
        <a:xfrm>
          <a:off x="3970392" y="3284235"/>
          <a:ext cx="1196946" cy="1196946"/>
        </a:xfrm>
        <a:prstGeom prst="ellipse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latin typeface="Anek Bangla" pitchFamily="2" charset="0"/>
              <a:cs typeface="Anek Bangla" pitchFamily="2" charset="0"/>
            </a:rPr>
            <a:t>অডিও</a:t>
          </a:r>
          <a:endParaRPr lang="en-US" sz="1900" b="1" kern="1200" dirty="0">
            <a:latin typeface="Anek Bangla" pitchFamily="2" charset="0"/>
            <a:cs typeface="Anek Bangla" pitchFamily="2" charset="0"/>
          </a:endParaRPr>
        </a:p>
      </dsp:txBody>
      <dsp:txXfrm>
        <a:off x="4145681" y="3459524"/>
        <a:ext cx="846368" cy="846368"/>
      </dsp:txXfrm>
    </dsp:sp>
    <dsp:sp modelId="{0D1CBC5B-4EEB-440D-9E24-92899D6BBE7C}">
      <dsp:nvSpPr>
        <dsp:cNvPr id="0" name=""/>
        <dsp:cNvSpPr/>
      </dsp:nvSpPr>
      <dsp:spPr>
        <a:xfrm>
          <a:off x="1836507" y="3284235"/>
          <a:ext cx="1196946" cy="1196946"/>
        </a:xfrm>
        <a:prstGeom prst="ellipse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latin typeface="Anek Bangla" pitchFamily="2" charset="0"/>
              <a:cs typeface="Anek Bangla" pitchFamily="2" charset="0"/>
            </a:rPr>
            <a:t>ভিডিও</a:t>
          </a:r>
          <a:endParaRPr lang="en-US" sz="1900" b="1" kern="1200" dirty="0">
            <a:latin typeface="Anek Bangla" pitchFamily="2" charset="0"/>
            <a:cs typeface="Anek Bangla" pitchFamily="2" charset="0"/>
          </a:endParaRPr>
        </a:p>
      </dsp:txBody>
      <dsp:txXfrm>
        <a:off x="2011796" y="3459524"/>
        <a:ext cx="846368" cy="846368"/>
      </dsp:txXfrm>
    </dsp:sp>
    <dsp:sp modelId="{E43FF58F-7125-4F77-A038-BAE69D145044}">
      <dsp:nvSpPr>
        <dsp:cNvPr id="0" name=""/>
        <dsp:cNvSpPr/>
      </dsp:nvSpPr>
      <dsp:spPr>
        <a:xfrm>
          <a:off x="1177100" y="1254790"/>
          <a:ext cx="1196946" cy="1196946"/>
        </a:xfrm>
        <a:prstGeom prst="ellipse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nek Bangla" pitchFamily="2" charset="0"/>
              <a:cs typeface="Anek Bangla" pitchFamily="2" charset="0"/>
            </a:rPr>
            <a:t>অ্যানিমেশন</a:t>
          </a:r>
          <a:r>
            <a:rPr lang="en-US" sz="1300" kern="1200" dirty="0"/>
            <a:t> </a:t>
          </a:r>
        </a:p>
      </dsp:txBody>
      <dsp:txXfrm>
        <a:off x="1352389" y="1430079"/>
        <a:ext cx="846368" cy="84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EFAC-1440-D4DF-F3F8-909E16CF2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31FE3-A08A-AADE-9617-FFBC30486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F22BD-0816-588B-063C-8FC2B26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332E-F8A8-4A1F-C9B3-B5B59625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71573-93F9-F950-A37F-92B31B0D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E233-E422-D0E6-01B5-24F78373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BBDA9-89DD-9D52-D2A6-F25376D5A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C8649-03FB-5851-8D39-6FD0DC76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FD402-779D-47ED-ECDB-5EBEEE15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F59E5-BEC2-7810-8553-50E4459C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8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7753A-1BE9-3A10-E4FD-EBC0225A2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6E70D-06AD-AAC1-FA8A-A325EE20F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D02ED-2746-DAE6-AFAC-C0BFE25B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AED18-EADC-7E40-2CDD-BFE54016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95440-4654-962A-54DA-FF7753A6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9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FC32-45EB-22F0-CAAB-7F44EA39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2780-B65F-A59E-DF07-AF813DEA2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09A1-9AD2-04A6-7E31-23148A8F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A9F5A-1A22-2B4B-D94E-5DB4C0C9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5C23F-C697-1615-8808-609B343A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4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0BF2-5574-3BD9-0B2F-261C659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5C2B9-76CB-1362-A219-EC86A48D3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8B6D-E53A-C1B9-802C-B4E0E00C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B4680-6408-AD27-48B2-EDC7E516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D3037-F5AB-3646-C305-0AA8F766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C32C-D82F-A53E-11A4-F9810F66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502D-9050-BFAE-31E7-984ECCF5A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6C8F9-4F6A-8024-E5B8-7D2FA0BA6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2774B-93C2-42E7-F643-267967DE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0C64D-792B-5E59-9E70-3BB1949F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AABAA-02D6-2EFE-5C65-F531DFB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5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1D37-28EF-7379-9480-55A7E120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D6EDF-0AE4-B255-F797-19B936E0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71E2A-EC67-9670-9C52-2444D4697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2614E-EC50-923C-0EA8-AD85D5663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78EA2-C0B6-710B-BB69-82D445525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960E9-ACE9-F21F-2A7E-BB760A83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145C3-14EC-149E-4945-9C1F730C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6D3DB-566C-4F06-BA4F-DBC4F5A6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4C05-33A7-64F6-0EB5-3DE22E20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0D375-0F2A-306D-240F-19881A17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8438-93A9-4267-576A-0A8515F7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6EE74-0777-2571-766C-8303BB65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6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7B15E-8175-F75B-20A4-33AB9947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88C10-FFD0-AC07-AA73-A7488801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76391-BE33-2C84-9965-31E3F2B4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F500-D1CD-130C-DA4E-7593C285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5C0B1-B458-B06E-FA90-F8F1C23F7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4669A-25A6-84C0-ECE3-C22F5FE9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B421B-1C13-092B-709E-7C6E4969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F1E02-7ADC-D19A-FF80-1D574BD2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D1F76-55DF-F494-1575-499D2A42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50EF-3BE8-A9C1-7408-2184C615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A14B1-B186-CDB3-F1A3-91D763338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928DE-BCF9-D377-7EF6-834411B78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6A37-8BFA-8DC1-6112-7B352B12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3D9A2-A22D-6F76-396F-2255E6CC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8BFEB-3F86-0ABA-537D-474B995C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2A109-D91A-093B-5348-1EA67070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E113D-C647-8238-874D-668D9561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EED2B-BBF3-328F-830C-FDF24B303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2AF2D-536F-40A8-9572-1FDDE939D11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B49A-7891-AC11-0688-F69D7C3AA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CE081-F1A7-4704-A674-E35B27DA1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191F1-CEB0-476C-8201-D32EBAAE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DC26F2-8B34-40DC-20C5-1B1429E504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9245A8-7118-1701-02E2-9FEEF1D57452}"/>
              </a:ext>
            </a:extLst>
          </p:cNvPr>
          <p:cNvSpPr/>
          <p:nvPr/>
        </p:nvSpPr>
        <p:spPr>
          <a:xfrm>
            <a:off x="3649031" y="1321444"/>
            <a:ext cx="70892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সবাইকে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আইসিটির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নতুন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একটি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ক্লাসে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i Chayana Teesta Unicode" panose="02000500000000000000" pitchFamily="2" charset="0"/>
              <a:cs typeface="Li Chayana Teesta Unicode" panose="02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935DB7-7248-6610-8EB8-7E3852247794}"/>
              </a:ext>
            </a:extLst>
          </p:cNvPr>
          <p:cNvSpPr/>
          <p:nvPr/>
        </p:nvSpPr>
        <p:spPr>
          <a:xfrm>
            <a:off x="2597060" y="2787173"/>
            <a:ext cx="899175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nek Bangla" pitchFamily="2" charset="0"/>
                <a:cs typeface="Anek Bangla" pitchFamily="2" charset="0"/>
              </a:rPr>
              <a:t>স্বাগতম</a:t>
            </a:r>
            <a:endParaRPr lang="en-US" sz="19900" b="1" cap="none" spc="0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nek Bangla" pitchFamily="2" charset="0"/>
              <a:cs typeface="Anek Bangl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690AE-C306-C02C-847A-A2E804930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2" y="3075770"/>
            <a:ext cx="2387010" cy="35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C5F62-9770-C83B-36E5-B0379506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76A68-D67C-570A-69C0-DD371D3BD3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6C4AB7-C7FF-F07F-5C2F-049E9E16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22" y="4255005"/>
            <a:ext cx="2653678" cy="2453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5A9637-4120-B96F-858D-E314D5905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449463"/>
            <a:ext cx="11135032" cy="1809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6A162C-0000-FC4A-4AAE-1E7A6E4D0DF8}"/>
              </a:ext>
            </a:extLst>
          </p:cNvPr>
          <p:cNvSpPr txBox="1"/>
          <p:nvPr/>
        </p:nvSpPr>
        <p:spPr>
          <a:xfrm>
            <a:off x="731272" y="856824"/>
            <a:ext cx="829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মাল্টিমিডিয়ার প্রধান মাধ্যম</a:t>
            </a:r>
            <a:r>
              <a:rPr lang="en-US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সমূহঃ</a:t>
            </a:r>
            <a:endParaRPr lang="en-US" sz="44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4B2BF54-B14C-050E-0256-7CB65CD2FB15}"/>
              </a:ext>
            </a:extLst>
          </p:cNvPr>
          <p:cNvGraphicFramePr/>
          <p:nvPr/>
        </p:nvGraphicFramePr>
        <p:xfrm>
          <a:off x="2534476" y="2001358"/>
          <a:ext cx="7003846" cy="45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437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B43774-05BF-48B0-ABE9-883EB61B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2B43774-05BF-48B0-ABE9-883EB61B4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E30FF-DEDC-4D4D-AD62-544864E25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AAE30FF-DEDC-4D4D-AD62-544864E25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8A62AB-4EFC-4ED2-B3AB-CFE864C11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2E8A62AB-4EFC-4ED2-B3AB-CFE864C11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5532DC-9789-4E1A-A548-3F73BCAA9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BA5532DC-9789-4E1A-A548-3F73BCAA9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D5D0EB-E033-470B-B5CE-D0C310C37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E1D5D0EB-E033-470B-B5CE-D0C310C37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06DF0-08C7-4666-B471-A62D6950A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C3406DF0-08C7-4666-B471-A62D6950A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688336-8ABA-413A-95A9-1BF49421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B688336-8ABA-413A-95A9-1BF494218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1CBC5B-4EEB-440D-9E24-92899D6B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0D1CBC5B-4EEB-440D-9E24-92899D6BB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BD4349-B6C6-48C9-8C89-46F8E4D1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8FBD4349-B6C6-48C9-8C89-46F8E4D13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FF58F-7125-4F77-A038-BAE69D14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E43FF58F-7125-4F77-A038-BAE69D145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569C42-C624-45E0-870F-CA8FB8A7B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15569C42-C624-45E0-870F-CA8FB8A7B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D15FD-DFC3-DB33-2099-2C127F92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5AEA2-2276-B612-881C-6E9DE879E7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D0A01E-727D-7FF5-5FF6-5D5412737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22" y="4255005"/>
            <a:ext cx="2653678" cy="2453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94FE2-6AC6-03E8-54D2-1EB2B1B9B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449463"/>
            <a:ext cx="11135032" cy="1809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F9CA5-6EAB-CDAD-2C28-A1CFC987EA78}"/>
              </a:ext>
            </a:extLst>
          </p:cNvPr>
          <p:cNvSpPr txBox="1"/>
          <p:nvPr/>
        </p:nvSpPr>
        <p:spPr>
          <a:xfrm>
            <a:off x="731272" y="856824"/>
            <a:ext cx="829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মাল্টিমিডিয়ার প্রধান মাধ্যম</a:t>
            </a:r>
            <a:r>
              <a:rPr lang="en-US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সমূহঃ</a:t>
            </a:r>
            <a:endParaRPr lang="en-US" sz="44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7F928-0F86-6CD3-E45D-0DE4B8E2F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61" y="2033626"/>
            <a:ext cx="7372350" cy="4048125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202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B0080-1FB3-4EFB-69B1-18D738B9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1E0DF-3F1C-CC1A-7C4E-1D4BA02748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AAAC9-A802-1771-74D2-553F2A600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81564"/>
            <a:ext cx="7757652" cy="1875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B03FF-A4B3-6F21-6F48-E09AA286DF9F}"/>
              </a:ext>
            </a:extLst>
          </p:cNvPr>
          <p:cNvSpPr txBox="1"/>
          <p:nvPr/>
        </p:nvSpPr>
        <p:spPr>
          <a:xfrm>
            <a:off x="731272" y="488925"/>
            <a:ext cx="9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মাল্টিমিডিয়ার</a:t>
            </a:r>
            <a:r>
              <a:rPr lang="en-US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ব্যবহার</a:t>
            </a:r>
            <a:endParaRPr lang="en-US" sz="44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83F73-CD2D-2283-F766-A0FEA75D7F0A}"/>
              </a:ext>
            </a:extLst>
          </p:cNvPr>
          <p:cNvSpPr txBox="1"/>
          <p:nvPr/>
        </p:nvSpPr>
        <p:spPr>
          <a:xfrm>
            <a:off x="842576" y="2333737"/>
            <a:ext cx="68199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nek Bangla" pitchFamily="2" charset="0"/>
                <a:cs typeface="Anek Bangla" pitchFamily="2" charset="0"/>
              </a:rPr>
              <a:t>শিক্ষা</a:t>
            </a:r>
            <a:r>
              <a:rPr lang="en-US" sz="2400" b="1" dirty="0">
                <a:latin typeface="Anek Bangla" pitchFamily="2" charset="0"/>
                <a:cs typeface="Anek Bangla" pitchFamily="2" charset="0"/>
              </a:rPr>
              <a:t> (Education):</a:t>
            </a:r>
          </a:p>
          <a:p>
            <a:r>
              <a:rPr lang="en-US" sz="24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মাল্টিমিডিয়া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ক্লাসরুম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ডিজিটাল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কন্টেন্ট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ও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অ্যানিমেশনের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মাধ্যমে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কঠিন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বিষয়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সহজে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ও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আনন্দের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সাথে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উপস্থাপন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করা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।</a:t>
            </a:r>
          </a:p>
          <a:p>
            <a:endParaRPr lang="en-US" dirty="0"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5982B-FA83-C08C-58FA-3A3551F286DB}"/>
              </a:ext>
            </a:extLst>
          </p:cNvPr>
          <p:cNvSpPr txBox="1"/>
          <p:nvPr/>
        </p:nvSpPr>
        <p:spPr>
          <a:xfrm>
            <a:off x="842576" y="4290560"/>
            <a:ext cx="6597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nek Bangla" pitchFamily="2" charset="0"/>
                <a:cs typeface="Anek Bangla" pitchFamily="2" charset="0"/>
              </a:rPr>
              <a:t>বিনোদন</a:t>
            </a:r>
            <a:r>
              <a:rPr lang="en-US" sz="2400" b="1" dirty="0">
                <a:latin typeface="Anek Bangla" pitchFamily="2" charset="0"/>
                <a:cs typeface="Anek Bangla" pitchFamily="2" charset="0"/>
              </a:rPr>
              <a:t> (Entertainment):</a:t>
            </a:r>
          </a:p>
          <a:p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চলচ্চিত্র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অ্যানিমেটেড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কার্টুন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কম্পিউটার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গেমস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ও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মাল্টিমিডিয়া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মিউজিক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400" dirty="0" err="1">
                <a:latin typeface="Anek Bangla" pitchFamily="2" charset="0"/>
                <a:cs typeface="Anek Bangla" pitchFamily="2" charset="0"/>
              </a:rPr>
              <a:t>প্লেয়ার</a:t>
            </a:r>
            <a:r>
              <a:rPr lang="en-US" sz="2400" dirty="0">
                <a:latin typeface="Anek Bangla" pitchFamily="2" charset="0"/>
                <a:cs typeface="Anek Bangla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22CC1B-B720-33CB-E2E9-B5FDD847B1BD}"/>
              </a:ext>
            </a:extLst>
          </p:cNvPr>
          <p:cNvSpPr/>
          <p:nvPr/>
        </p:nvSpPr>
        <p:spPr>
          <a:xfrm>
            <a:off x="7662478" y="1957024"/>
            <a:ext cx="3339819" cy="16960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141CD-8746-C4E5-F60F-83959E6F478C}"/>
              </a:ext>
            </a:extLst>
          </p:cNvPr>
          <p:cNvSpPr/>
          <p:nvPr/>
        </p:nvSpPr>
        <p:spPr>
          <a:xfrm>
            <a:off x="7662478" y="3914048"/>
            <a:ext cx="3339819" cy="16960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3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EC0F-AAD8-2350-8D0B-BD1869F4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657B6-A099-DBBB-C74D-D4CFB1423D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F7495C-5BDA-5A5F-5E5F-6FE5F4B1B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22" y="4255005"/>
            <a:ext cx="2653678" cy="2453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45AC3-C104-DFDE-CE11-30412DB63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449463"/>
            <a:ext cx="11135032" cy="1809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71C77-E3BE-DB77-095F-B55197563B62}"/>
              </a:ext>
            </a:extLst>
          </p:cNvPr>
          <p:cNvSpPr txBox="1"/>
          <p:nvPr/>
        </p:nvSpPr>
        <p:spPr>
          <a:xfrm>
            <a:off x="731272" y="856824"/>
            <a:ext cx="829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মাল্টিমিডিয়ার</a:t>
            </a:r>
            <a:r>
              <a:rPr lang="en-US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ব্যবহার</a:t>
            </a:r>
            <a:endParaRPr lang="en-US" sz="44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7FB84-DFC4-D0D1-7556-6E541A159B74}"/>
              </a:ext>
            </a:extLst>
          </p:cNvPr>
          <p:cNvSpPr txBox="1"/>
          <p:nvPr/>
        </p:nvSpPr>
        <p:spPr>
          <a:xfrm>
            <a:off x="1146686" y="2828835"/>
            <a:ext cx="61279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tx2"/>
                </a:solidFill>
                <a:latin typeface="Anek Bangla" pitchFamily="2" charset="0"/>
                <a:cs typeface="Anek Bangla" pitchFamily="2" charset="0"/>
              </a:rPr>
              <a:t>ব্যবসা-বাণিজ্য</a:t>
            </a:r>
            <a:r>
              <a:rPr lang="en-US" sz="1800" b="1" dirty="0">
                <a:solidFill>
                  <a:schemeClr val="tx2"/>
                </a:solidFill>
                <a:latin typeface="Anek Bangla" pitchFamily="2" charset="0"/>
                <a:cs typeface="Anek Bangla" pitchFamily="2" charset="0"/>
              </a:rPr>
              <a:t> (Business): </a:t>
            </a:r>
          </a:p>
          <a:p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ডিজিটাল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মার্কেটিং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পণ্যের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বিজ্ঞাপন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কর্পোরেট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প্রোফাইল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ও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ইন্টারেক্টিভ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প্রেজেন্টেশন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তৈরি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।</a:t>
            </a:r>
          </a:p>
          <a:p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মুদ্রণ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ও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প্রকাশনা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(Publishing):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ডিজিটাল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ই-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বুক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তৈরি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পত্রিকার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অলংকরণ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ও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আকর্ষণীয়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গ্রাফিক্স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1800" dirty="0" err="1">
                <a:latin typeface="Anek Bangla" pitchFamily="2" charset="0"/>
                <a:cs typeface="Anek Bangla" pitchFamily="2" charset="0"/>
              </a:rPr>
              <a:t>ডিজাইন</a:t>
            </a:r>
            <a:r>
              <a:rPr lang="en-US" sz="1800" dirty="0">
                <a:latin typeface="Anek Bangla" pitchFamily="2" charset="0"/>
                <a:cs typeface="Anek Bangla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FA941-5EA0-03B5-7786-CCDEADDBF07B}"/>
              </a:ext>
            </a:extLst>
          </p:cNvPr>
          <p:cNvSpPr/>
          <p:nvPr/>
        </p:nvSpPr>
        <p:spPr>
          <a:xfrm>
            <a:off x="7274640" y="2555895"/>
            <a:ext cx="3339819" cy="16960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2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B93F-6221-EFB7-239A-B7FD249C6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D93A8-382C-016D-8C84-CBF15F3C2F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8C9C70-E34D-BE83-8199-894A22F9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42" y="4864382"/>
            <a:ext cx="2653678" cy="2453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0C5E70-FE78-3575-1354-3C8D346DC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" y="223249"/>
            <a:ext cx="8305683" cy="1349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7BF2EF-A063-18D6-E646-E8D59C68E9FA}"/>
              </a:ext>
            </a:extLst>
          </p:cNvPr>
          <p:cNvSpPr txBox="1"/>
          <p:nvPr/>
        </p:nvSpPr>
        <p:spPr>
          <a:xfrm>
            <a:off x="1829315" y="449737"/>
            <a:ext cx="829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উত্তর</a:t>
            </a:r>
            <a:r>
              <a:rPr lang="en-US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গুলো</a:t>
            </a:r>
            <a:r>
              <a:rPr lang="en-US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বলো</a:t>
            </a:r>
            <a:endParaRPr lang="en-US" sz="44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46181-A3E7-27E4-DF23-B4B839F39097}"/>
              </a:ext>
            </a:extLst>
          </p:cNvPr>
          <p:cNvSpPr txBox="1"/>
          <p:nvPr/>
        </p:nvSpPr>
        <p:spPr>
          <a:xfrm>
            <a:off x="459980" y="1735828"/>
            <a:ext cx="10036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800" b="1" dirty="0">
                <a:latin typeface="Anek Bangla" pitchFamily="2" charset="0"/>
                <a:cs typeface="Anek Bangla" pitchFamily="2" charset="0"/>
              </a:rPr>
            </a:br>
            <a:r>
              <a:rPr lang="en-US" sz="2800" b="1" dirty="0">
                <a:latin typeface="Anek Bangla" pitchFamily="2" charset="0"/>
                <a:cs typeface="Anek Bangla" pitchFamily="2" charset="0"/>
              </a:rPr>
              <a:t>১।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নিচের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কোনটি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মাল্টিমিডিয়ার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একটি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প্রধান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মাধ্যম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হিসেবে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গণ্য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হয়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Anek Bangla" pitchFamily="2" charset="0"/>
                <a:cs typeface="Anek Bangla" pitchFamily="2" charset="0"/>
              </a:rPr>
              <a:t>?</a:t>
            </a:r>
            <a:endParaRPr lang="en-US" sz="2800" b="1" dirty="0">
              <a:latin typeface="Anek Bangla" pitchFamily="2" charset="0"/>
              <a:cs typeface="Anek Bangl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C3C82-2369-5E72-0BA2-11E8E5B8B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82" y="-4988"/>
            <a:ext cx="2322641" cy="232264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042DF5-2B11-F57E-62EE-0C2B437CAD68}"/>
              </a:ext>
            </a:extLst>
          </p:cNvPr>
          <p:cNvSpPr/>
          <p:nvPr/>
        </p:nvSpPr>
        <p:spPr>
          <a:xfrm>
            <a:off x="943897" y="2875935"/>
            <a:ext cx="4409768" cy="55306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A49B4E-AD3C-AF65-5346-53DAAD43214F}"/>
              </a:ext>
            </a:extLst>
          </p:cNvPr>
          <p:cNvSpPr/>
          <p:nvPr/>
        </p:nvSpPr>
        <p:spPr>
          <a:xfrm>
            <a:off x="5515898" y="2875935"/>
            <a:ext cx="4409768" cy="55306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E017D41-4984-7200-4BC5-0A940F4E9833}"/>
              </a:ext>
            </a:extLst>
          </p:cNvPr>
          <p:cNvSpPr/>
          <p:nvPr/>
        </p:nvSpPr>
        <p:spPr>
          <a:xfrm>
            <a:off x="943897" y="3667559"/>
            <a:ext cx="4409768" cy="55306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D3B310-74EE-F0B9-0C8F-BD88BE72168A}"/>
              </a:ext>
            </a:extLst>
          </p:cNvPr>
          <p:cNvSpPr/>
          <p:nvPr/>
        </p:nvSpPr>
        <p:spPr>
          <a:xfrm>
            <a:off x="5515898" y="3667559"/>
            <a:ext cx="4409768" cy="55306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D0579A-C394-AFA3-B3E3-D8512BB9D5F7}"/>
              </a:ext>
            </a:extLst>
          </p:cNvPr>
          <p:cNvSpPr txBox="1"/>
          <p:nvPr/>
        </p:nvSpPr>
        <p:spPr>
          <a:xfrm>
            <a:off x="1633285" y="2928494"/>
            <a:ext cx="3174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(ক)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শব্দ</a:t>
            </a:r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বা</a:t>
            </a:r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অডিও</a:t>
            </a:r>
            <a:endParaRPr lang="en-US" sz="28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7FF83-149E-14A8-BC32-33FC7AAD8A50}"/>
              </a:ext>
            </a:extLst>
          </p:cNvPr>
          <p:cNvSpPr txBox="1"/>
          <p:nvPr/>
        </p:nvSpPr>
        <p:spPr>
          <a:xfrm>
            <a:off x="5870988" y="2928494"/>
            <a:ext cx="3174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(খ)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কম্পিউটার</a:t>
            </a:r>
            <a:endParaRPr lang="en-US" sz="28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F46C26-87D7-CC8F-2E61-F2B7C65BCCBB}"/>
              </a:ext>
            </a:extLst>
          </p:cNvPr>
          <p:cNvSpPr txBox="1"/>
          <p:nvPr/>
        </p:nvSpPr>
        <p:spPr>
          <a:xfrm>
            <a:off x="5846923" y="3726725"/>
            <a:ext cx="3174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(ঘ)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প্রজেক্টর</a:t>
            </a:r>
            <a:endParaRPr lang="en-US" sz="28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8E9B5-601C-506B-C2A5-74D3630E196F}"/>
              </a:ext>
            </a:extLst>
          </p:cNvPr>
          <p:cNvSpPr txBox="1"/>
          <p:nvPr/>
        </p:nvSpPr>
        <p:spPr>
          <a:xfrm>
            <a:off x="1633285" y="3726725"/>
            <a:ext cx="3174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(গ)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ইন্টারনেট</a:t>
            </a:r>
            <a:endParaRPr lang="en-US" sz="28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256BB8-F645-67CB-6FFE-C1B496998EEF}"/>
              </a:ext>
            </a:extLst>
          </p:cNvPr>
          <p:cNvSpPr txBox="1"/>
          <p:nvPr/>
        </p:nvSpPr>
        <p:spPr>
          <a:xfrm>
            <a:off x="577967" y="4409852"/>
            <a:ext cx="10036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nek Bangla" pitchFamily="2" charset="0"/>
                <a:cs typeface="Anek Bangla" pitchFamily="2" charset="0"/>
              </a:rPr>
              <a:t>২।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মাল্টিমিডিয়া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’ (Multimedia)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শব্দের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আক্ষরিক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অর্থ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কী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8A360DE-F6D6-E0E0-92A3-6FD61280B0D9}"/>
              </a:ext>
            </a:extLst>
          </p:cNvPr>
          <p:cNvSpPr/>
          <p:nvPr/>
        </p:nvSpPr>
        <p:spPr>
          <a:xfrm>
            <a:off x="943897" y="5034253"/>
            <a:ext cx="4409768" cy="55306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944F407-6F12-C935-B9E9-4BAE979CF51D}"/>
              </a:ext>
            </a:extLst>
          </p:cNvPr>
          <p:cNvSpPr/>
          <p:nvPr/>
        </p:nvSpPr>
        <p:spPr>
          <a:xfrm>
            <a:off x="5515898" y="5034253"/>
            <a:ext cx="4409768" cy="55306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DA423B4-BA8D-F4E6-3044-F0CB6CFF5FF9}"/>
              </a:ext>
            </a:extLst>
          </p:cNvPr>
          <p:cNvSpPr/>
          <p:nvPr/>
        </p:nvSpPr>
        <p:spPr>
          <a:xfrm>
            <a:off x="943897" y="5825877"/>
            <a:ext cx="4409768" cy="55306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DD2A336-5520-5BDD-D866-AEEF8399400D}"/>
              </a:ext>
            </a:extLst>
          </p:cNvPr>
          <p:cNvSpPr/>
          <p:nvPr/>
        </p:nvSpPr>
        <p:spPr>
          <a:xfrm>
            <a:off x="5515898" y="5825877"/>
            <a:ext cx="4409768" cy="55306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FAE893-CEBF-F92E-0B38-098BB4D3D0F1}"/>
              </a:ext>
            </a:extLst>
          </p:cNvPr>
          <p:cNvSpPr txBox="1"/>
          <p:nvPr/>
        </p:nvSpPr>
        <p:spPr>
          <a:xfrm>
            <a:off x="1633285" y="5086812"/>
            <a:ext cx="3174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(ক)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ডিজিটাল</a:t>
            </a:r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মাধ্যম</a:t>
            </a:r>
            <a:endParaRPr lang="en-US" sz="28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5F0D5C-7D40-4E01-43C4-F6E4B1E81C42}"/>
              </a:ext>
            </a:extLst>
          </p:cNvPr>
          <p:cNvSpPr txBox="1"/>
          <p:nvPr/>
        </p:nvSpPr>
        <p:spPr>
          <a:xfrm>
            <a:off x="5870988" y="5086812"/>
            <a:ext cx="3174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(খ)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বহু</a:t>
            </a:r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মাধ্যম</a:t>
            </a:r>
            <a:endParaRPr lang="en-US" sz="28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5A4081-ACA1-9BB6-D92D-31709735224E}"/>
              </a:ext>
            </a:extLst>
          </p:cNvPr>
          <p:cNvSpPr txBox="1"/>
          <p:nvPr/>
        </p:nvSpPr>
        <p:spPr>
          <a:xfrm>
            <a:off x="5846923" y="5885043"/>
            <a:ext cx="3809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(ঘ) </a:t>
            </a:r>
            <a:r>
              <a:rPr lang="en-US" sz="2800" b="1" i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যোগাযোগ</a:t>
            </a:r>
            <a:r>
              <a:rPr lang="en-US" sz="2800" b="1" i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মাধ্যম</a:t>
            </a:r>
            <a:endParaRPr lang="en-US" sz="2800" b="1" i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B6F36A-5641-7641-58AE-D9F5A53B0211}"/>
              </a:ext>
            </a:extLst>
          </p:cNvPr>
          <p:cNvSpPr txBox="1"/>
          <p:nvPr/>
        </p:nvSpPr>
        <p:spPr>
          <a:xfrm>
            <a:off x="1633285" y="5885043"/>
            <a:ext cx="3174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(গ)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একক</a:t>
            </a:r>
            <a:r>
              <a:rPr lang="en-US" sz="28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মাধ্যম</a:t>
            </a:r>
            <a:endParaRPr lang="en-US" sz="28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DF86872-E871-42AD-4530-C8691C760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9" y="2099833"/>
            <a:ext cx="1958263" cy="26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9969E-6A2E-F53A-8958-AB3494F1A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E1193-BC97-A537-4544-AD70ADAAA6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2864D6-8989-68BD-EB7A-9D7B6657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135" y="5558055"/>
            <a:ext cx="2142400" cy="1980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A498DC-DE32-437A-AFE0-D02B34AB3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22" y="699166"/>
            <a:ext cx="8305683" cy="1349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C42142-8BAB-C794-4774-6F5865FA9013}"/>
              </a:ext>
            </a:extLst>
          </p:cNvPr>
          <p:cNvSpPr txBox="1"/>
          <p:nvPr/>
        </p:nvSpPr>
        <p:spPr>
          <a:xfrm>
            <a:off x="3897261" y="925654"/>
            <a:ext cx="829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বাড়ির</a:t>
            </a:r>
            <a:r>
              <a:rPr lang="en-US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3D5A2-FC1C-FD56-F797-FB5930365C14}"/>
              </a:ext>
            </a:extLst>
          </p:cNvPr>
          <p:cNvSpPr txBox="1"/>
          <p:nvPr/>
        </p:nvSpPr>
        <p:spPr>
          <a:xfrm>
            <a:off x="985859" y="2796681"/>
            <a:ext cx="100364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সংক্ষিপ্ত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প্রশ্ন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ও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ধারণামূলক</a:t>
            </a:r>
            <a:endParaRPr lang="en-US" sz="2800" b="1" dirty="0">
              <a:latin typeface="Anek Bangla" pitchFamily="2" charset="0"/>
              <a:cs typeface="Anek Bangla" pitchFamily="2" charset="0"/>
            </a:endParaRPr>
          </a:p>
          <a:p>
            <a:pPr algn="ctr"/>
            <a:endParaRPr lang="en-US" sz="2800" b="1" dirty="0">
              <a:latin typeface="Anek Bangla" pitchFamily="2" charset="0"/>
              <a:cs typeface="Anek Bangla" pitchFamily="2" charset="0"/>
            </a:endParaRPr>
          </a:p>
          <a:p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প্রশ্ন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১: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"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শিক্ষা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ক্ষেত্রে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মাল্টিমিডিয়ার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ব্যবহার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শিক্ষাকে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আনন্দদায়ক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করে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তোলে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"—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এই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উক্তিটির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পক্ষে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তোমার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মতামত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৫টি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বাক্যে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dirty="0" err="1">
                <a:latin typeface="Anek Bangla" pitchFamily="2" charset="0"/>
                <a:cs typeface="Anek Bangla" pitchFamily="2" charset="0"/>
              </a:rPr>
              <a:t>লেখো</a:t>
            </a:r>
            <a:r>
              <a:rPr lang="en-US" sz="2800" dirty="0">
                <a:latin typeface="Anek Bangla" pitchFamily="2" charset="0"/>
                <a:cs typeface="Anek Bangla" pitchFamily="2" charset="0"/>
              </a:rPr>
              <a:t>।</a:t>
            </a:r>
          </a:p>
          <a:p>
            <a:endParaRPr lang="en-US" sz="2800" b="1" dirty="0">
              <a:latin typeface="Anek Bangla" pitchFamily="2" charset="0"/>
              <a:cs typeface="Anek Bangl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46741-0FB3-887B-3B3E-BE29D0BD7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88" y="-314234"/>
            <a:ext cx="2866707" cy="24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7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F5130-4048-FC1B-85F9-B12F477A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9012" y="-3033252"/>
            <a:ext cx="7007942" cy="12774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F02A5-0E8B-B7A9-0DF6-F544A47466A3}"/>
              </a:ext>
            </a:extLst>
          </p:cNvPr>
          <p:cNvSpPr txBox="1"/>
          <p:nvPr/>
        </p:nvSpPr>
        <p:spPr>
          <a:xfrm>
            <a:off x="674124" y="2784676"/>
            <a:ext cx="1084375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সবাইকে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  </a:t>
            </a:r>
            <a:r>
              <a:rPr lang="en-US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i Chayana Teesta Unicode" panose="02000500000000000000" pitchFamily="2" charset="0"/>
                <a:cs typeface="Li Chayana Teesta Unicode" panose="02000500000000000000" pitchFamily="2" charset="0"/>
              </a:rPr>
              <a:t>ধন্যবাদ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i Chayana Teesta Unicode" panose="02000500000000000000" pitchFamily="2" charset="0"/>
              <a:cs typeface="Li Chayana Teesta Unicod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D1F-73BE-5918-7BC7-23DEFECE8B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709252"/>
            <a:ext cx="6858001" cy="12276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DF4F06-0B02-96BB-CCE8-6CD492246352}"/>
              </a:ext>
            </a:extLst>
          </p:cNvPr>
          <p:cNvSpPr txBox="1"/>
          <p:nvPr/>
        </p:nvSpPr>
        <p:spPr>
          <a:xfrm>
            <a:off x="3518774" y="4504908"/>
            <a:ext cx="4301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gvt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gvgyb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400" dirty="0" err="1">
                <a:latin typeface="SutonnyMJ" pitchFamily="2" charset="0"/>
                <a:cs typeface="SutonnyMJ" pitchFamily="2" charset="0"/>
              </a:rPr>
              <a:t>evqZzk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kid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ReŸvwiqv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`ª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vmv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>
                <a:latin typeface="SutonnyMJ" pitchFamily="2" charset="0"/>
                <a:cs typeface="SutonnyMJ" pitchFamily="2" charset="0"/>
              </a:rPr>
              <a:t>gvBbxgyL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jsM`y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iv½vgvwU|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1288F-EBD2-11BF-65D2-A80D3600E8B6}"/>
              </a:ext>
            </a:extLst>
          </p:cNvPr>
          <p:cNvSpPr/>
          <p:nvPr/>
        </p:nvSpPr>
        <p:spPr>
          <a:xfrm>
            <a:off x="4247459" y="1389724"/>
            <a:ext cx="2844247" cy="31078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B0070E-E2C2-BF3F-1CD5-74C0B0A3D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50" y="1887070"/>
            <a:ext cx="3690965" cy="5220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D68A65-8610-C7FA-D9F4-63B4E3166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4" y="12689"/>
            <a:ext cx="8199582" cy="1679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A7E308-A0A4-F15F-18A1-5C0C91C71C86}"/>
              </a:ext>
            </a:extLst>
          </p:cNvPr>
          <p:cNvSpPr txBox="1"/>
          <p:nvPr/>
        </p:nvSpPr>
        <p:spPr>
          <a:xfrm>
            <a:off x="4247459" y="285708"/>
            <a:ext cx="3788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9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BC8CFF-0BAE-EBF7-09F9-651208FB9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8FEF8E-7E86-0105-89DC-70BBCF50B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90" y="2189354"/>
            <a:ext cx="7771361" cy="3756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7922C-CA9F-8332-ED4B-702D5526A4DF}"/>
              </a:ext>
            </a:extLst>
          </p:cNvPr>
          <p:cNvSpPr txBox="1"/>
          <p:nvPr/>
        </p:nvSpPr>
        <p:spPr>
          <a:xfrm>
            <a:off x="3057447" y="2600677"/>
            <a:ext cx="55247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cÖhyw³</a:t>
            </a:r>
          </a:p>
          <a:p>
            <a:pPr algn="ctr"/>
            <a:r>
              <a:rPr lang="en-US" sz="44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: `kg</a:t>
            </a:r>
          </a:p>
          <a:p>
            <a:pPr algn="ctr"/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: 45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: 11-06-2026wLª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: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4B7D81-8755-E76C-2236-18F69FDBE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48" y="520399"/>
            <a:ext cx="7036644" cy="1441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101F8-2744-EE3F-CFF1-2E4D1FBEBD93}"/>
              </a:ext>
            </a:extLst>
          </p:cNvPr>
          <p:cNvSpPr txBox="1"/>
          <p:nvPr/>
        </p:nvSpPr>
        <p:spPr>
          <a:xfrm>
            <a:off x="4403605" y="698133"/>
            <a:ext cx="3788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welq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2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C0DDB-7F35-FF9F-B83F-B0F48C2D8E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E41E66-0329-7C39-3EEC-826DE7229A2C}"/>
              </a:ext>
            </a:extLst>
          </p:cNvPr>
          <p:cNvSpPr/>
          <p:nvPr/>
        </p:nvSpPr>
        <p:spPr>
          <a:xfrm>
            <a:off x="1339645" y="2029698"/>
            <a:ext cx="4610579" cy="332396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D2588F-B7A6-DF74-0C1B-12246A9B914F}"/>
              </a:ext>
            </a:extLst>
          </p:cNvPr>
          <p:cNvGrpSpPr/>
          <p:nvPr/>
        </p:nvGrpSpPr>
        <p:grpSpPr>
          <a:xfrm>
            <a:off x="897193" y="945326"/>
            <a:ext cx="8482781" cy="769441"/>
            <a:chOff x="897193" y="945326"/>
            <a:chExt cx="8482781" cy="769441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70B05E8D-CBC5-7869-3598-34C8768CCCA7}"/>
                </a:ext>
              </a:extLst>
            </p:cNvPr>
            <p:cNvSpPr/>
            <p:nvPr/>
          </p:nvSpPr>
          <p:spPr>
            <a:xfrm>
              <a:off x="897193" y="947850"/>
              <a:ext cx="8482781" cy="766917"/>
            </a:xfrm>
            <a:prstGeom prst="snip2DiagRect">
              <a:avLst>
                <a:gd name="adj1" fmla="val 0"/>
                <a:gd name="adj2" fmla="val 50000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3D331C-761B-1AC1-8DEE-8F0D8B449B58}"/>
                </a:ext>
              </a:extLst>
            </p:cNvPr>
            <p:cNvSpPr txBox="1"/>
            <p:nvPr/>
          </p:nvSpPr>
          <p:spPr>
            <a:xfrm>
              <a:off x="2103728" y="945326"/>
              <a:ext cx="6297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QwewU</a:t>
              </a:r>
              <a:r>
                <a:rPr lang="en-US" sz="44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¸‡</a:t>
              </a:r>
              <a:r>
                <a:rPr lang="en-US" sz="4400" b="1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jv</a:t>
              </a:r>
              <a:r>
                <a:rPr lang="en-US" sz="44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fv‡jv</a:t>
              </a:r>
              <a:r>
                <a:rPr lang="en-US" sz="44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K‡i</a:t>
              </a:r>
              <a:r>
                <a:rPr lang="en-US" sz="44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jÿ</a:t>
              </a:r>
              <a:r>
                <a:rPr lang="en-US" sz="44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K‡iv</a:t>
              </a:r>
              <a:r>
                <a:rPr lang="en-US" sz="44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F128C79-8B54-DD98-57D2-979166D09B9D}"/>
              </a:ext>
            </a:extLst>
          </p:cNvPr>
          <p:cNvSpPr/>
          <p:nvPr/>
        </p:nvSpPr>
        <p:spPr>
          <a:xfrm>
            <a:off x="6096000" y="2029698"/>
            <a:ext cx="4610579" cy="332396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A1CF5-FFF2-5263-D72A-05C1C57632C6}"/>
              </a:ext>
            </a:extLst>
          </p:cNvPr>
          <p:cNvSpPr txBox="1"/>
          <p:nvPr/>
        </p:nvSpPr>
        <p:spPr>
          <a:xfrm>
            <a:off x="3002697" y="5617762"/>
            <a:ext cx="795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বর্ণ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—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ছবি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—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শব্দ-ভিডিও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-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অ্যানিমিশন</a:t>
            </a:r>
            <a:endParaRPr lang="en-US" sz="3200" dirty="0">
              <a:latin typeface="Anek Bangla" pitchFamily="2" charset="0"/>
              <a:cs typeface="Anek Bang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C674A-2BCE-D3BD-5C60-930B78CC68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646D02-C479-1F18-DD7C-EDA9B4127C02}"/>
              </a:ext>
            </a:extLst>
          </p:cNvPr>
          <p:cNvSpPr txBox="1"/>
          <p:nvPr/>
        </p:nvSpPr>
        <p:spPr>
          <a:xfrm>
            <a:off x="-1484670" y="301063"/>
            <a:ext cx="11198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Qwe</a:t>
            </a:r>
          </a:p>
          <a:p>
            <a:pPr algn="ctr"/>
            <a:r>
              <a:rPr lang="en-US" sz="6000" b="1" dirty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cvi‡j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3C5F1-20DA-1C65-7F0B-132B5871F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38" y="2390586"/>
            <a:ext cx="4216363" cy="4327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6DD1F8-E021-213E-87CB-FD5CFFEEE475}"/>
              </a:ext>
            </a:extLst>
          </p:cNvPr>
          <p:cNvSpPr txBox="1"/>
          <p:nvPr/>
        </p:nvSpPr>
        <p:spPr>
          <a:xfrm>
            <a:off x="7418438" y="0"/>
            <a:ext cx="657778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???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9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2DE80-5D02-6DCD-8F25-AB735A23C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E3B04-2B9B-F5C7-9129-2F35731883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645FDD-1219-FD35-BB03-A11BA7B4D51D}"/>
              </a:ext>
            </a:extLst>
          </p:cNvPr>
          <p:cNvSpPr txBox="1"/>
          <p:nvPr/>
        </p:nvSpPr>
        <p:spPr>
          <a:xfrm>
            <a:off x="-875071" y="1956007"/>
            <a:ext cx="1119402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Anek Bangla" pitchFamily="2" charset="0"/>
                <a:cs typeface="Anek Bangla" pitchFamily="2" charset="0"/>
              </a:rPr>
              <a:t>মাল্টিমিডিয়া</a:t>
            </a:r>
            <a:r>
              <a:rPr lang="en-US" sz="8000" b="1" dirty="0">
                <a:ln/>
                <a:solidFill>
                  <a:srgbClr val="FF0000"/>
                </a:solidFill>
                <a:latin typeface="Anek Bangla" pitchFamily="2" charset="0"/>
                <a:cs typeface="Anek Bangla" pitchFamily="2" charset="0"/>
              </a:rPr>
              <a:t> ও </a:t>
            </a: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Anek Bangla" pitchFamily="2" charset="0"/>
                <a:cs typeface="Anek Bangla" pitchFamily="2" charset="0"/>
              </a:rPr>
              <a:t>গ্রাফিক্স</a:t>
            </a:r>
            <a:r>
              <a:rPr lang="en-US" sz="8000" b="1" dirty="0">
                <a:ln/>
                <a:solidFill>
                  <a:srgbClr val="FF0000"/>
                </a:solidFill>
                <a:latin typeface="Anek Bangla" pitchFamily="2" charset="0"/>
                <a:cs typeface="Anek Bangla" pitchFamily="2" charset="0"/>
              </a:rPr>
              <a:t> ক্লাস-১</a:t>
            </a:r>
            <a:endParaRPr lang="en-US" sz="8000" b="1" dirty="0">
              <a:ln/>
              <a:solidFill>
                <a:srgbClr val="002060"/>
              </a:solidFill>
              <a:latin typeface="Anek Bangla" pitchFamily="2" charset="0"/>
              <a:cs typeface="Anek Bangla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AEB6A3-D86B-63AF-EAFC-05A4716BF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44" y="3386034"/>
            <a:ext cx="3475481" cy="3213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8CE06E-E804-E1EB-4498-32AF15F14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6" y="258636"/>
            <a:ext cx="8250097" cy="1689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4BAF7E-76AC-7B44-3BB9-E20ABDDF5EC5}"/>
              </a:ext>
            </a:extLst>
          </p:cNvPr>
          <p:cNvSpPr txBox="1"/>
          <p:nvPr/>
        </p:nvSpPr>
        <p:spPr>
          <a:xfrm>
            <a:off x="796413" y="451950"/>
            <a:ext cx="7433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AvR</a:t>
            </a:r>
            <a:r>
              <a:rPr lang="en-US" sz="6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6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0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welq</a:t>
            </a:r>
            <a:endParaRPr lang="en-US" sz="6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3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8D221-2EBE-A766-CA43-8E5A461F5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D0F77-D1DE-8806-5C6B-D30D1A032A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FA4B2C-F8B9-7B7E-BCB6-EED32951C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22" y="4255005"/>
            <a:ext cx="2653678" cy="2453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5378C4-9DBF-A684-E382-520604689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67"/>
            <a:ext cx="8834284" cy="1809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DE649-9A87-ECAD-5F4F-8AFD398466CF}"/>
              </a:ext>
            </a:extLst>
          </p:cNvPr>
          <p:cNvSpPr txBox="1"/>
          <p:nvPr/>
        </p:nvSpPr>
        <p:spPr>
          <a:xfrm>
            <a:off x="-162232" y="689468"/>
            <a:ext cx="8834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শিখন</a:t>
            </a:r>
            <a:r>
              <a:rPr lang="en-US" sz="6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ফলঃ</a:t>
            </a:r>
            <a:endParaRPr lang="en-US" sz="6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96B4D9-3F52-C8E5-7283-93767F608725}"/>
              </a:ext>
            </a:extLst>
          </p:cNvPr>
          <p:cNvGrpSpPr/>
          <p:nvPr/>
        </p:nvGrpSpPr>
        <p:grpSpPr>
          <a:xfrm>
            <a:off x="1061883" y="1705131"/>
            <a:ext cx="9674941" cy="3992888"/>
            <a:chOff x="1061883" y="1705131"/>
            <a:chExt cx="9674941" cy="39928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B6F36D-4671-211F-313D-F5BD587FF6E5}"/>
                </a:ext>
              </a:extLst>
            </p:cNvPr>
            <p:cNvSpPr txBox="1"/>
            <p:nvPr/>
          </p:nvSpPr>
          <p:spPr>
            <a:xfrm>
              <a:off x="1902541" y="1705131"/>
              <a:ext cx="8834283" cy="3992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মাল্টিমিডিয়ার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কী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তা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জানেতে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পারব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।</a:t>
              </a:r>
            </a:p>
            <a:p>
              <a:pPr>
                <a:lnSpc>
                  <a:spcPct val="250000"/>
                </a:lnSpc>
              </a:pP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মাল্টিমিডিয়ার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মাধ্যমসমূহ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বর্ণনা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করতে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পারব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।</a:t>
              </a:r>
            </a:p>
            <a:p>
              <a:pPr>
                <a:lnSpc>
                  <a:spcPct val="250000"/>
                </a:lnSpc>
              </a:pP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মাল্টিমিডিয়া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ব্যবহারের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ক্ষেত্রসমূহ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চিহ্নিত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করতে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 </a:t>
              </a:r>
              <a:r>
                <a:rPr lang="en-US" sz="2800" b="1" dirty="0" err="1">
                  <a:latin typeface="Anek Bangla" pitchFamily="2" charset="0"/>
                  <a:cs typeface="Anek Bangla" pitchFamily="2" charset="0"/>
                </a:rPr>
                <a:t>পারব</a:t>
              </a:r>
              <a:r>
                <a:rPr lang="en-US" sz="2800" b="1" dirty="0">
                  <a:latin typeface="Anek Bangla" pitchFamily="2" charset="0"/>
                  <a:cs typeface="Anek Bangla" pitchFamily="2" charset="0"/>
                </a:rPr>
                <a:t>।</a:t>
              </a:r>
            </a:p>
            <a:p>
              <a:pPr algn="ctr">
                <a:lnSpc>
                  <a:spcPct val="150000"/>
                </a:lnSpc>
              </a:pPr>
              <a:endParaRPr lang="en-US" sz="3200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5019FD-2DC5-C203-492D-2F5A514D8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83" y="1744868"/>
              <a:ext cx="1111532" cy="11115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3E5EF0-021B-3CDB-8048-0E39F645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83" y="2760531"/>
              <a:ext cx="1111532" cy="111153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D78A10-9705-477B-22AC-4F46FC022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83" y="3798682"/>
              <a:ext cx="1111532" cy="1111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7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90F95-E82D-8C1F-1AFC-C7CDCD5C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17C64-265C-D702-8961-25F7E78469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7F6386-A5C4-6A7D-7D5B-96C4E1B4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22" y="4255005"/>
            <a:ext cx="2653678" cy="2453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D1F6EE-7CF5-1635-76B7-AE0FFAA61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67"/>
            <a:ext cx="8834284" cy="1809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0983D-02DF-63DE-A09D-134355BA7027}"/>
              </a:ext>
            </a:extLst>
          </p:cNvPr>
          <p:cNvSpPr txBox="1"/>
          <p:nvPr/>
        </p:nvSpPr>
        <p:spPr>
          <a:xfrm>
            <a:off x="1970138" y="812579"/>
            <a:ext cx="5695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মাল্টিমিডিয়ার</a:t>
            </a:r>
            <a:r>
              <a:rPr lang="en-US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ধারণা</a:t>
            </a:r>
            <a:endParaRPr lang="en-US" sz="4400" b="1" dirty="0">
              <a:solidFill>
                <a:schemeClr val="bg1"/>
              </a:solidFill>
              <a:latin typeface="Anek Bangla" pitchFamily="2" charset="0"/>
              <a:cs typeface="Anek Bangl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FCE31-FC77-5C55-AFB1-4977565AD4A9}"/>
              </a:ext>
            </a:extLst>
          </p:cNvPr>
          <p:cNvSpPr txBox="1"/>
          <p:nvPr/>
        </p:nvSpPr>
        <p:spPr>
          <a:xfrm>
            <a:off x="1029314" y="1977469"/>
            <a:ext cx="677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nek Bangla" pitchFamily="2" charset="0"/>
                <a:cs typeface="Anek Bangla" pitchFamily="2" charset="0"/>
              </a:rPr>
              <a:t>মাল্টিমিডিয়া</a:t>
            </a:r>
            <a:r>
              <a:rPr lang="en-US" sz="44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latin typeface="Anek Bangla" pitchFamily="2" charset="0"/>
                <a:cs typeface="Anek Bangla" pitchFamily="2" charset="0"/>
              </a:rPr>
              <a:t>কাকে</a:t>
            </a:r>
            <a:r>
              <a:rPr lang="en-US" sz="44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4400" b="1" dirty="0" err="1">
                <a:latin typeface="Anek Bangla" pitchFamily="2" charset="0"/>
                <a:cs typeface="Anek Bangla" pitchFamily="2" charset="0"/>
              </a:rPr>
              <a:t>বলে</a:t>
            </a:r>
            <a:r>
              <a:rPr lang="en-US" sz="4400" b="1" dirty="0">
                <a:latin typeface="Anek Bangla" pitchFamily="2" charset="0"/>
                <a:cs typeface="Anek Bangla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B6606-C7DD-81F7-EFFD-6ED729E45AAF}"/>
              </a:ext>
            </a:extLst>
          </p:cNvPr>
          <p:cNvSpPr txBox="1"/>
          <p:nvPr/>
        </p:nvSpPr>
        <p:spPr>
          <a:xfrm>
            <a:off x="1029314" y="2787314"/>
            <a:ext cx="86843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nek Bangla" pitchFamily="2" charset="0"/>
                <a:cs typeface="Anek Bangla" pitchFamily="2" charset="0"/>
              </a:rPr>
              <a:t>‘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মাল্টি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’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শব্দের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অর্থ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বহু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এবং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‘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মিডিয়া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’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অর্থ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মাধ্যম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।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অর্থা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ৎ,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যখন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তথ্য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আদান-প্রদানের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জন্য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টেক্সট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অডিও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ভিডিও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ইমেজ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এবং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অ্যানিমেশনের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সমন্বয়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ঘটানো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হয়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,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তাকে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মাল্টিমিডিয়া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3200" dirty="0" err="1">
                <a:latin typeface="Anek Bangla" pitchFamily="2" charset="0"/>
                <a:cs typeface="Anek Bangla" pitchFamily="2" charset="0"/>
              </a:rPr>
              <a:t>বলে</a:t>
            </a:r>
            <a:r>
              <a:rPr lang="en-US" sz="3200" dirty="0">
                <a:latin typeface="Anek Bangla" pitchFamily="2" charset="0"/>
                <a:cs typeface="Anek Bangla" pitchFamily="2" charset="0"/>
              </a:rPr>
              <a:t>।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455F1-9D07-0D45-2137-D8307488E7CB}"/>
              </a:ext>
            </a:extLst>
          </p:cNvPr>
          <p:cNvSpPr txBox="1"/>
          <p:nvPr/>
        </p:nvSpPr>
        <p:spPr>
          <a:xfrm>
            <a:off x="4044548" y="5236697"/>
            <a:ext cx="22382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err="1">
                <a:latin typeface="Anek Bangla" pitchFamily="2" charset="0"/>
                <a:cs typeface="Anek Bangla" pitchFamily="2" charset="0"/>
              </a:rPr>
              <a:t>বর্ণ</a:t>
            </a:r>
            <a:r>
              <a:rPr lang="en-US" b="1" dirty="0">
                <a:latin typeface="Anek Bangla" pitchFamily="2" charset="0"/>
                <a:cs typeface="Anek Bangla" pitchFamily="2" charset="0"/>
              </a:rPr>
              <a:t> (Text)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err="1">
                <a:latin typeface="Anek Bangla" pitchFamily="2" charset="0"/>
                <a:cs typeface="Anek Bangla" pitchFamily="2" charset="0"/>
              </a:rPr>
              <a:t>চিত্র</a:t>
            </a:r>
            <a:r>
              <a:rPr lang="en-US" b="1" dirty="0">
                <a:latin typeface="Anek Bangla" pitchFamily="2" charset="0"/>
                <a:cs typeface="Anek Bangla" pitchFamily="2" charset="0"/>
              </a:rPr>
              <a:t> (Image)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err="1">
                <a:latin typeface="Anek Bangla" pitchFamily="2" charset="0"/>
                <a:cs typeface="Anek Bangla" pitchFamily="2" charset="0"/>
              </a:rPr>
              <a:t>শব্দ</a:t>
            </a:r>
            <a:r>
              <a:rPr lang="en-US" b="1" dirty="0">
                <a:latin typeface="Anek Bangla" pitchFamily="2" charset="0"/>
                <a:cs typeface="Anek Bangla" pitchFamily="2" charset="0"/>
              </a:rPr>
              <a:t> (Audio)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err="1">
                <a:latin typeface="Anek Bangla" pitchFamily="2" charset="0"/>
                <a:cs typeface="Anek Bangla" pitchFamily="2" charset="0"/>
              </a:rPr>
              <a:t>ভিডিও</a:t>
            </a:r>
            <a:r>
              <a:rPr lang="en-US" b="1" dirty="0">
                <a:latin typeface="Anek Bangla" pitchFamily="2" charset="0"/>
                <a:cs typeface="Anek Bangla" pitchFamily="2" charset="0"/>
              </a:rPr>
              <a:t> (Video)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CE5784-3F85-5A92-7BDA-8CFEBD9A43FB}"/>
              </a:ext>
            </a:extLst>
          </p:cNvPr>
          <p:cNvSpPr txBox="1"/>
          <p:nvPr/>
        </p:nvSpPr>
        <p:spPr>
          <a:xfrm>
            <a:off x="1029314" y="4703182"/>
            <a:ext cx="8036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মূল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ভিত্তি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: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মাল্টিমিডিয়ার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প্রধানত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পাঁচটি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মাধ্যম</a:t>
            </a:r>
            <a:r>
              <a:rPr lang="en-US" sz="2800" b="1" dirty="0">
                <a:latin typeface="Anek Bangla" pitchFamily="2" charset="0"/>
                <a:cs typeface="Anek Bangla" pitchFamily="2" charset="0"/>
              </a:rPr>
              <a:t> </a:t>
            </a:r>
            <a:r>
              <a:rPr lang="en-US" sz="2800" b="1" dirty="0" err="1">
                <a:latin typeface="Anek Bangla" pitchFamily="2" charset="0"/>
                <a:cs typeface="Anek Bangla" pitchFamily="2" charset="0"/>
              </a:rPr>
              <a:t>থাকে</a:t>
            </a:r>
            <a:r>
              <a:rPr lang="en-US" dirty="0">
                <a:latin typeface="Anek Bangla" pitchFamily="2" charset="0"/>
                <a:cs typeface="Anek Bangl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6882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C0AF2-5754-5904-D31E-D4A40AD7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9F8D2-6459-9192-1970-DE66091874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22E98-E2F1-318C-169D-AC19EBD5B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449463"/>
            <a:ext cx="11135032" cy="1809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A4FF26-7725-047F-B5BB-CBC3862D127E}"/>
              </a:ext>
            </a:extLst>
          </p:cNvPr>
          <p:cNvSpPr txBox="1"/>
          <p:nvPr/>
        </p:nvSpPr>
        <p:spPr>
          <a:xfrm>
            <a:off x="731272" y="856824"/>
            <a:ext cx="829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মাল্টিমিডিয়ার প্রধান মাধ্যম</a:t>
            </a:r>
            <a:r>
              <a:rPr lang="en-US" sz="4400" b="1" dirty="0">
                <a:solidFill>
                  <a:schemeClr val="bg1"/>
                </a:solidFill>
                <a:latin typeface="Anek Bangla" pitchFamily="2" charset="0"/>
                <a:cs typeface="Anek Bangla" pitchFamily="2" charset="0"/>
              </a:rPr>
              <a:t> - ৩টি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6DA25-8101-FC8E-15B8-1847464CE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60" y="2454520"/>
            <a:ext cx="9867079" cy="28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9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392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Anek Bangla</vt:lpstr>
      <vt:lpstr>Aptos</vt:lpstr>
      <vt:lpstr>Aptos Display</vt:lpstr>
      <vt:lpstr>Arial</vt:lpstr>
      <vt:lpstr>Li Chayana Teesta Unicode</vt:lpstr>
      <vt:lpstr>Poppins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LANGADU DIGITAL</dc:creator>
  <cp:lastModifiedBy>LANGADU DIGITAL</cp:lastModifiedBy>
  <cp:revision>14</cp:revision>
  <dcterms:created xsi:type="dcterms:W3CDTF">2026-06-10T08:48:55Z</dcterms:created>
  <dcterms:modified xsi:type="dcterms:W3CDTF">2026-06-11T08:56:42Z</dcterms:modified>
</cp:coreProperties>
</file>