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6" r:id="rId3"/>
    <p:sldId id="277" r:id="rId4"/>
    <p:sldId id="272" r:id="rId5"/>
    <p:sldId id="278" r:id="rId6"/>
    <p:sldId id="257" r:id="rId7"/>
    <p:sldId id="279" r:id="rId8"/>
    <p:sldId id="280" r:id="rId9"/>
    <p:sldId id="281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A2C7E-45D6-4464-84DD-BE1554AE6BD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02155-57A1-45A7-B61E-24BDC83D95E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কার্বনিল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84675A-8688-4475-93DE-F423EA8444FC}" type="parTrans" cxnId="{09B53A89-3E27-4C89-988A-BBEBAB3164C8}">
      <dgm:prSet/>
      <dgm:spPr/>
      <dgm:t>
        <a:bodyPr/>
        <a:lstStyle/>
        <a:p>
          <a:endParaRPr lang="en-US"/>
        </a:p>
      </dgm:t>
    </dgm:pt>
    <dgm:pt modelId="{1B7904D6-91EE-42ED-A375-A03DA40E9946}" type="sibTrans" cxnId="{09B53A89-3E27-4C89-988A-BBEBAB3164C8}">
      <dgm:prSet/>
      <dgm:spPr/>
      <dgm:t>
        <a:bodyPr/>
        <a:lstStyle/>
        <a:p>
          <a:endParaRPr lang="en-US"/>
        </a:p>
      </dgm:t>
    </dgm:pt>
    <dgm:pt modelId="{8643B3D2-27E7-451D-8A84-3E76872234C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অ্যালডিহাইড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74E48-5CD5-466E-AD85-0EDC164D0824}" type="parTrans" cxnId="{2D379A3F-BBB5-416A-BA52-81B6BF0C5DB1}">
      <dgm:prSet/>
      <dgm:spPr/>
      <dgm:t>
        <a:bodyPr/>
        <a:lstStyle/>
        <a:p>
          <a:endParaRPr lang="en-US"/>
        </a:p>
      </dgm:t>
    </dgm:pt>
    <dgm:pt modelId="{30464E60-B6E8-41EA-82A1-7E72FCAF1E3F}" type="sibTrans" cxnId="{2D379A3F-BBB5-416A-BA52-81B6BF0C5DB1}">
      <dgm:prSet/>
      <dgm:spPr/>
      <dgm:t>
        <a:bodyPr/>
        <a:lstStyle/>
        <a:p>
          <a:endParaRPr lang="en-US"/>
        </a:p>
      </dgm:t>
    </dgm:pt>
    <dgm:pt modelId="{628C6FDB-E125-4CB5-84E8-0B9BC49B7C7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কিটোন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C22A68-178F-437A-8F3C-3F4A73A3B801}" type="parTrans" cxnId="{DD9617E6-497D-4C72-A713-C64263163882}">
      <dgm:prSet/>
      <dgm:spPr/>
      <dgm:t>
        <a:bodyPr/>
        <a:lstStyle/>
        <a:p>
          <a:endParaRPr lang="en-US"/>
        </a:p>
      </dgm:t>
    </dgm:pt>
    <dgm:pt modelId="{4E14781C-B53B-48DF-8238-B22EC0BFE926}" type="sibTrans" cxnId="{DD9617E6-497D-4C72-A713-C64263163882}">
      <dgm:prSet/>
      <dgm:spPr/>
      <dgm:t>
        <a:bodyPr/>
        <a:lstStyle/>
        <a:p>
          <a:endParaRPr lang="en-US"/>
        </a:p>
      </dgm:t>
    </dgm:pt>
    <dgm:pt modelId="{57933C51-213D-4AF6-A65A-5C73C05096FB}" type="pres">
      <dgm:prSet presAssocID="{6FDA2C7E-45D6-4464-84DD-BE1554AE6B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554B4-A10D-437A-92BB-4E53492E86B9}" type="pres">
      <dgm:prSet presAssocID="{6FDA2C7E-45D6-4464-84DD-BE1554AE6BDD}" presName="hierFlow" presStyleCnt="0"/>
      <dgm:spPr/>
    </dgm:pt>
    <dgm:pt modelId="{A33DA809-EB43-47E3-A872-11F8DF6927CB}" type="pres">
      <dgm:prSet presAssocID="{6FDA2C7E-45D6-4464-84DD-BE1554AE6B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DCA6D9-A782-4419-8158-12D53F0560D3}" type="pres">
      <dgm:prSet presAssocID="{86702155-57A1-45A7-B61E-24BDC83D95EA}" presName="Name14" presStyleCnt="0"/>
      <dgm:spPr/>
    </dgm:pt>
    <dgm:pt modelId="{F06D6042-43D4-4630-B123-19DB599CF97C}" type="pres">
      <dgm:prSet presAssocID="{86702155-57A1-45A7-B61E-24BDC83D95EA}" presName="level1Shape" presStyleLbl="node0" presStyleIdx="0" presStyleCnt="1" custScaleX="445150" custScaleY="166195" custLinFactNeighborX="-3303" custLinFactNeighborY="-32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DFDFA-1349-4DA0-BD52-A60EDF9D6FBA}" type="pres">
      <dgm:prSet presAssocID="{86702155-57A1-45A7-B61E-24BDC83D95EA}" presName="hierChild2" presStyleCnt="0"/>
      <dgm:spPr/>
    </dgm:pt>
    <dgm:pt modelId="{982FCCC2-2CC7-4926-A072-4DA9500D589B}" type="pres">
      <dgm:prSet presAssocID="{17D74E48-5CD5-466E-AD85-0EDC164D082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9B3C656-B22E-48F3-A6E6-235CF6E4BA8E}" type="pres">
      <dgm:prSet presAssocID="{8643B3D2-27E7-451D-8A84-3E76872234CF}" presName="Name21" presStyleCnt="0"/>
      <dgm:spPr/>
    </dgm:pt>
    <dgm:pt modelId="{2DF4982F-252C-4964-B11C-32862E779291}" type="pres">
      <dgm:prSet presAssocID="{8643B3D2-27E7-451D-8A84-3E76872234CF}" presName="level2Shape" presStyleLbl="node2" presStyleIdx="0" presStyleCnt="2" custScaleX="387336" custScaleY="155762" custLinFactNeighborY="-30356"/>
      <dgm:spPr/>
      <dgm:t>
        <a:bodyPr/>
        <a:lstStyle/>
        <a:p>
          <a:endParaRPr lang="en-US"/>
        </a:p>
      </dgm:t>
    </dgm:pt>
    <dgm:pt modelId="{2FEC7BF9-FE7C-4CD9-A825-578BD845974B}" type="pres">
      <dgm:prSet presAssocID="{8643B3D2-27E7-451D-8A84-3E76872234CF}" presName="hierChild3" presStyleCnt="0"/>
      <dgm:spPr/>
    </dgm:pt>
    <dgm:pt modelId="{6F5C8095-A6D2-4D02-BDF0-76190CDF732A}" type="pres">
      <dgm:prSet presAssocID="{B1C22A68-178F-437A-8F3C-3F4A73A3B801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66DD3C5-7B55-4944-9443-D854458639D8}" type="pres">
      <dgm:prSet presAssocID="{628C6FDB-E125-4CB5-84E8-0B9BC49B7C75}" presName="Name21" presStyleCnt="0"/>
      <dgm:spPr/>
    </dgm:pt>
    <dgm:pt modelId="{6E746A0D-5FC4-4370-B621-6C7DC1C8066C}" type="pres">
      <dgm:prSet presAssocID="{628C6FDB-E125-4CB5-84E8-0B9BC49B7C75}" presName="level2Shape" presStyleLbl="node2" presStyleIdx="1" presStyleCnt="2" custScaleX="395821" custScaleY="139939" custLinFactNeighborX="1686" custLinFactNeighborY="-25297"/>
      <dgm:spPr/>
      <dgm:t>
        <a:bodyPr/>
        <a:lstStyle/>
        <a:p>
          <a:endParaRPr lang="en-US"/>
        </a:p>
      </dgm:t>
    </dgm:pt>
    <dgm:pt modelId="{58595DE3-41E8-4196-A2B0-A8C240CCE14F}" type="pres">
      <dgm:prSet presAssocID="{628C6FDB-E125-4CB5-84E8-0B9BC49B7C75}" presName="hierChild3" presStyleCnt="0"/>
      <dgm:spPr/>
    </dgm:pt>
    <dgm:pt modelId="{1E5E02FE-5782-4864-9FCB-BA0436ECE281}" type="pres">
      <dgm:prSet presAssocID="{6FDA2C7E-45D6-4464-84DD-BE1554AE6BDD}" presName="bgShapesFlow" presStyleCnt="0"/>
      <dgm:spPr/>
    </dgm:pt>
  </dgm:ptLst>
  <dgm:cxnLst>
    <dgm:cxn modelId="{2D379A3F-BBB5-416A-BA52-81B6BF0C5DB1}" srcId="{86702155-57A1-45A7-B61E-24BDC83D95EA}" destId="{8643B3D2-27E7-451D-8A84-3E76872234CF}" srcOrd="0" destOrd="0" parTransId="{17D74E48-5CD5-466E-AD85-0EDC164D0824}" sibTransId="{30464E60-B6E8-41EA-82A1-7E72FCAF1E3F}"/>
    <dgm:cxn modelId="{DD9617E6-497D-4C72-A713-C64263163882}" srcId="{86702155-57A1-45A7-B61E-24BDC83D95EA}" destId="{628C6FDB-E125-4CB5-84E8-0B9BC49B7C75}" srcOrd="1" destOrd="0" parTransId="{B1C22A68-178F-437A-8F3C-3F4A73A3B801}" sibTransId="{4E14781C-B53B-48DF-8238-B22EC0BFE926}"/>
    <dgm:cxn modelId="{8CED6C34-3592-453F-9AA5-E6DFF81BF062}" type="presOf" srcId="{628C6FDB-E125-4CB5-84E8-0B9BC49B7C75}" destId="{6E746A0D-5FC4-4370-B621-6C7DC1C8066C}" srcOrd="0" destOrd="0" presId="urn:microsoft.com/office/officeart/2005/8/layout/hierarchy6"/>
    <dgm:cxn modelId="{DF04871A-6EF8-4788-8C1D-8B7FC3BDBCCE}" type="presOf" srcId="{17D74E48-5CD5-466E-AD85-0EDC164D0824}" destId="{982FCCC2-2CC7-4926-A072-4DA9500D589B}" srcOrd="0" destOrd="0" presId="urn:microsoft.com/office/officeart/2005/8/layout/hierarchy6"/>
    <dgm:cxn modelId="{15FB3E9E-3F44-4002-B85B-3430795D6136}" type="presOf" srcId="{6FDA2C7E-45D6-4464-84DD-BE1554AE6BDD}" destId="{57933C51-213D-4AF6-A65A-5C73C05096FB}" srcOrd="0" destOrd="0" presId="urn:microsoft.com/office/officeart/2005/8/layout/hierarchy6"/>
    <dgm:cxn modelId="{8B34AEEB-7407-4077-98F8-E0CFB2178129}" type="presOf" srcId="{B1C22A68-178F-437A-8F3C-3F4A73A3B801}" destId="{6F5C8095-A6D2-4D02-BDF0-76190CDF732A}" srcOrd="0" destOrd="0" presId="urn:microsoft.com/office/officeart/2005/8/layout/hierarchy6"/>
    <dgm:cxn modelId="{4FACAD3A-CD92-4431-B6F7-0DDB39C81492}" type="presOf" srcId="{8643B3D2-27E7-451D-8A84-3E76872234CF}" destId="{2DF4982F-252C-4964-B11C-32862E779291}" srcOrd="0" destOrd="0" presId="urn:microsoft.com/office/officeart/2005/8/layout/hierarchy6"/>
    <dgm:cxn modelId="{09B53A89-3E27-4C89-988A-BBEBAB3164C8}" srcId="{6FDA2C7E-45D6-4464-84DD-BE1554AE6BDD}" destId="{86702155-57A1-45A7-B61E-24BDC83D95EA}" srcOrd="0" destOrd="0" parTransId="{1884675A-8688-4475-93DE-F423EA8444FC}" sibTransId="{1B7904D6-91EE-42ED-A375-A03DA40E9946}"/>
    <dgm:cxn modelId="{6455E940-7371-4D13-BAAC-5198E57AF84C}" type="presOf" srcId="{86702155-57A1-45A7-B61E-24BDC83D95EA}" destId="{F06D6042-43D4-4630-B123-19DB599CF97C}" srcOrd="0" destOrd="0" presId="urn:microsoft.com/office/officeart/2005/8/layout/hierarchy6"/>
    <dgm:cxn modelId="{D17CBB9F-BD63-4A7C-83C5-A6A2BE70E940}" type="presParOf" srcId="{57933C51-213D-4AF6-A65A-5C73C05096FB}" destId="{09A554B4-A10D-437A-92BB-4E53492E86B9}" srcOrd="0" destOrd="0" presId="urn:microsoft.com/office/officeart/2005/8/layout/hierarchy6"/>
    <dgm:cxn modelId="{897E71F4-E41B-4953-A9F8-817E19CFA4A9}" type="presParOf" srcId="{09A554B4-A10D-437A-92BB-4E53492E86B9}" destId="{A33DA809-EB43-47E3-A872-11F8DF6927CB}" srcOrd="0" destOrd="0" presId="urn:microsoft.com/office/officeart/2005/8/layout/hierarchy6"/>
    <dgm:cxn modelId="{0207A614-3A1A-4F79-A760-FAED32F871DC}" type="presParOf" srcId="{A33DA809-EB43-47E3-A872-11F8DF6927CB}" destId="{87DCA6D9-A782-4419-8158-12D53F0560D3}" srcOrd="0" destOrd="0" presId="urn:microsoft.com/office/officeart/2005/8/layout/hierarchy6"/>
    <dgm:cxn modelId="{9CA1C278-955D-4517-A2ED-6CC6F9A0EC0B}" type="presParOf" srcId="{87DCA6D9-A782-4419-8158-12D53F0560D3}" destId="{F06D6042-43D4-4630-B123-19DB599CF97C}" srcOrd="0" destOrd="0" presId="urn:microsoft.com/office/officeart/2005/8/layout/hierarchy6"/>
    <dgm:cxn modelId="{858E76F5-0B4D-4E57-9DFF-2213B9614BDE}" type="presParOf" srcId="{87DCA6D9-A782-4419-8158-12D53F0560D3}" destId="{82FDFDFA-1349-4DA0-BD52-A60EDF9D6FBA}" srcOrd="1" destOrd="0" presId="urn:microsoft.com/office/officeart/2005/8/layout/hierarchy6"/>
    <dgm:cxn modelId="{6E6CD8C3-0F98-4460-A09E-1865FAA895C1}" type="presParOf" srcId="{82FDFDFA-1349-4DA0-BD52-A60EDF9D6FBA}" destId="{982FCCC2-2CC7-4926-A072-4DA9500D589B}" srcOrd="0" destOrd="0" presId="urn:microsoft.com/office/officeart/2005/8/layout/hierarchy6"/>
    <dgm:cxn modelId="{04A86AE9-00E3-44F1-8F8D-DC5B1C6CB225}" type="presParOf" srcId="{82FDFDFA-1349-4DA0-BD52-A60EDF9D6FBA}" destId="{39B3C656-B22E-48F3-A6E6-235CF6E4BA8E}" srcOrd="1" destOrd="0" presId="urn:microsoft.com/office/officeart/2005/8/layout/hierarchy6"/>
    <dgm:cxn modelId="{5CC8B558-7188-4C89-B184-58A0042822A7}" type="presParOf" srcId="{39B3C656-B22E-48F3-A6E6-235CF6E4BA8E}" destId="{2DF4982F-252C-4964-B11C-32862E779291}" srcOrd="0" destOrd="0" presId="urn:microsoft.com/office/officeart/2005/8/layout/hierarchy6"/>
    <dgm:cxn modelId="{D8F0BBBB-F042-4917-A7C6-D65D67D67CFB}" type="presParOf" srcId="{39B3C656-B22E-48F3-A6E6-235CF6E4BA8E}" destId="{2FEC7BF9-FE7C-4CD9-A825-578BD845974B}" srcOrd="1" destOrd="0" presId="urn:microsoft.com/office/officeart/2005/8/layout/hierarchy6"/>
    <dgm:cxn modelId="{D062BDFA-85FD-4981-8AE5-AACEEA40D91D}" type="presParOf" srcId="{82FDFDFA-1349-4DA0-BD52-A60EDF9D6FBA}" destId="{6F5C8095-A6D2-4D02-BDF0-76190CDF732A}" srcOrd="2" destOrd="0" presId="urn:microsoft.com/office/officeart/2005/8/layout/hierarchy6"/>
    <dgm:cxn modelId="{B6DC6C52-3F04-4665-B58D-58DFD6414FCF}" type="presParOf" srcId="{82FDFDFA-1349-4DA0-BD52-A60EDF9D6FBA}" destId="{766DD3C5-7B55-4944-9443-D854458639D8}" srcOrd="3" destOrd="0" presId="urn:microsoft.com/office/officeart/2005/8/layout/hierarchy6"/>
    <dgm:cxn modelId="{A325412D-654F-490E-8ED2-75586A191A04}" type="presParOf" srcId="{766DD3C5-7B55-4944-9443-D854458639D8}" destId="{6E746A0D-5FC4-4370-B621-6C7DC1C8066C}" srcOrd="0" destOrd="0" presId="urn:microsoft.com/office/officeart/2005/8/layout/hierarchy6"/>
    <dgm:cxn modelId="{849CA748-53E3-4AF8-B835-B2FB723CDC8A}" type="presParOf" srcId="{766DD3C5-7B55-4944-9443-D854458639D8}" destId="{58595DE3-41E8-4196-A2B0-A8C240CCE14F}" srcOrd="1" destOrd="0" presId="urn:microsoft.com/office/officeart/2005/8/layout/hierarchy6"/>
    <dgm:cxn modelId="{3A2A37E3-87A6-4D45-846A-3E841747CEF9}" type="presParOf" srcId="{57933C51-213D-4AF6-A65A-5C73C05096FB}" destId="{1E5E02FE-5782-4864-9FCB-BA0436ECE28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D6042-43D4-4630-B123-19DB599CF97C}">
      <dsp:nvSpPr>
        <dsp:cNvPr id="0" name=""/>
        <dsp:cNvSpPr/>
      </dsp:nvSpPr>
      <dsp:spPr>
        <a:xfrm>
          <a:off x="2442366" y="1022622"/>
          <a:ext cx="6010896" cy="149609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কার্বনিল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6185" y="1066441"/>
        <a:ext cx="5923258" cy="1408458"/>
      </dsp:txXfrm>
    </dsp:sp>
    <dsp:sp modelId="{982FCCC2-2CC7-4926-A072-4DA9500D589B}">
      <dsp:nvSpPr>
        <dsp:cNvPr id="0" name=""/>
        <dsp:cNvSpPr/>
      </dsp:nvSpPr>
      <dsp:spPr>
        <a:xfrm>
          <a:off x="2617467" y="2518718"/>
          <a:ext cx="2830347" cy="376735"/>
        </a:xfrm>
        <a:custGeom>
          <a:avLst/>
          <a:gdLst/>
          <a:ahLst/>
          <a:cxnLst/>
          <a:rect l="0" t="0" r="0" b="0"/>
          <a:pathLst>
            <a:path>
              <a:moveTo>
                <a:pt x="2830347" y="0"/>
              </a:moveTo>
              <a:lnTo>
                <a:pt x="2830347" y="188367"/>
              </a:lnTo>
              <a:lnTo>
                <a:pt x="0" y="188367"/>
              </a:lnTo>
              <a:lnTo>
                <a:pt x="0" y="3767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4982F-252C-4964-B11C-32862E779291}">
      <dsp:nvSpPr>
        <dsp:cNvPr id="0" name=""/>
        <dsp:cNvSpPr/>
      </dsp:nvSpPr>
      <dsp:spPr>
        <a:xfrm>
          <a:off x="2352" y="2895454"/>
          <a:ext cx="5230229" cy="140217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অ্যালডিহাইড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20" y="2936522"/>
        <a:ext cx="5148093" cy="1320042"/>
      </dsp:txXfrm>
    </dsp:sp>
    <dsp:sp modelId="{6F5C8095-A6D2-4D02-BDF0-76190CDF732A}">
      <dsp:nvSpPr>
        <dsp:cNvPr id="0" name=""/>
        <dsp:cNvSpPr/>
      </dsp:nvSpPr>
      <dsp:spPr>
        <a:xfrm>
          <a:off x="5447814" y="2518718"/>
          <a:ext cx="2864614" cy="42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8"/>
              </a:lnTo>
              <a:lnTo>
                <a:pt x="2864614" y="211138"/>
              </a:lnTo>
              <a:lnTo>
                <a:pt x="2864614" y="422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46A0D-5FC4-4370-B621-6C7DC1C8066C}">
      <dsp:nvSpPr>
        <dsp:cNvPr id="0" name=""/>
        <dsp:cNvSpPr/>
      </dsp:nvSpPr>
      <dsp:spPr>
        <a:xfrm>
          <a:off x="5640027" y="2940996"/>
          <a:ext cx="5344803" cy="12597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কিটোন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6923" y="2977892"/>
        <a:ext cx="5271011" cy="118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6496-2865-4D44-976A-BE0B68105C6B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12B8-13AE-439A-8595-A70C655F8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CCA6C-F6DE-4F5B-8876-CE7B5A49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9113DB-F97C-442E-9F87-B0E52AD3E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EF916D-2346-4ECC-AC2F-70615484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AB5894-61EA-42FC-AA69-870BD19A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72F86-8199-4514-9925-07C5022F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90129-8CED-45BB-A019-2E98B0DA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7301A9-6E90-4DEE-804A-EA3FF64E4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19D826-A7A3-4C5A-BC57-A426CE9F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C4B81-8C40-4F87-81D3-65A22464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2DD97-2136-4035-9D88-33B39BF9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6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2F98BA0-9A1A-41EF-9AA5-F4FD74A4D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2BE221-3808-4C50-AE93-A541F64A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4D11B-39AD-44B0-AA33-ED0B2E8C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E0B984-85A7-44F8-912F-6924BA7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96035-2EDC-45CC-959B-7494DB4B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351E8-23D8-41B9-A709-C3E3F682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26FE4A-F688-407F-91BE-B880468D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F67F6F-775D-4519-9302-506883D6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02ECF5-7DA7-4A6D-9727-33034042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1CF7E-FDAE-4B53-8054-8EDBD6C1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004C3-5CAA-407F-9118-D04084C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B98D1-96F9-4298-85FB-34A33DC9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76C17-53A7-4243-82F2-94E290AD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140404-1E4E-4532-B63F-C34C86FE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F9A72C-A5AF-45A3-A1B9-88295DBD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B51EA1-E657-4960-B6A7-466ED022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F627B-8E16-4004-9A60-0F2F17FFB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47242B-C39D-45FF-98B2-F48D6779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1C39B-A0DB-4566-8832-1337BE7D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E1DE21-132F-4DCF-B491-0C25791D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ECB8F9-49E7-451C-96B8-2ADB853E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0EABB-DA01-4F08-9C10-F2CD7D22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BA400E-0041-4AB4-B307-53E3986A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5BFCF0-0AE1-47E7-9AE8-8460E19A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CAC76A-4B78-4702-8F8A-FC6C5B05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A4BC71-43D8-4561-8813-69092F05D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979A22-8887-424E-904C-F8246C7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527B94-3027-4656-A329-FACC4027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FF3700-787D-40E9-A554-CF3E73A6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7369F-AD9B-453D-9F85-B5FEE929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3C579B-C151-40B6-9594-09C1096A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E15092-2E10-438B-98B1-1748F363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FBA190-33E7-44D3-808C-B939218F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1B18B44-5A83-4D4D-9759-82A6CDD7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F3E8322-0265-4360-A110-C4D6F947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D651C7-8B0C-4ABB-89D9-03B9099A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9C6A7-3D39-4180-843F-05270670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67340D-D15E-4938-A941-8D423C7B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62889D-B1E2-4B88-8851-6A21CBDC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08CAD1-23ED-4473-AF66-959DF320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475FDA-08C5-4C71-90A0-46DC056A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C0B1B8-5F4B-4498-831E-92CD2B8C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F8DD6-23E1-438B-8BA9-4C22F1EC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5FB1C2-8841-4783-8B64-8D018D48B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4EA8F6-1B37-4F19-AF4A-AE5E53BD8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632862-0CE3-40B9-A2F9-2A53CE07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59C770-F8D0-40BA-83B7-64FF8FC2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9AA702-487E-4717-9782-1C654D58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ADB19-F59B-4692-9654-D0E85023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7EB071-7896-4167-A8CB-6DAEDA05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6B3633-1A7A-4CC9-83B6-5E45C1F12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E155-7052-46B0-BD93-55B58A9ECBF0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5DDAEC-06BE-4966-8095-E41552AD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677BD-A734-4218-AE43-74B6121D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64E-E764-4961-AB23-5546B2A83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="" xmlns:a16="http://schemas.microsoft.com/office/drawing/2014/main" id="{A6787EB4-A96F-4345-9F33-A618069F211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279" y="1732918"/>
            <a:ext cx="8169442" cy="4595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732918"/>
            <a:ext cx="484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</a:rPr>
              <a:t>স্বাগতম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03809-0854-4ED0-AE96-B5765A97AF28}"/>
              </a:ext>
            </a:extLst>
          </p:cNvPr>
          <p:cNvSpPr txBox="1">
            <a:spLocks/>
          </p:cNvSpPr>
          <p:nvPr/>
        </p:nvSpPr>
        <p:spPr>
          <a:xfrm>
            <a:off x="2514600" y="324853"/>
            <a:ext cx="8241632" cy="2033336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923710"/>
            <a:ext cx="8241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আলফা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কার্বন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মিথান্যাল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অ্যালডল</a:t>
            </a:r>
            <a:r>
              <a:rPr lang="en-US" sz="4000" dirty="0" smtClean="0"/>
              <a:t> </a:t>
            </a:r>
            <a:r>
              <a:rPr lang="en-US" sz="4000" dirty="0" err="1" smtClean="0"/>
              <a:t>ঘনীভবন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বিক্রিয়া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দিবে</a:t>
            </a:r>
            <a:r>
              <a:rPr lang="en-US" sz="4000" dirty="0" smtClean="0"/>
              <a:t>  </a:t>
            </a:r>
            <a:r>
              <a:rPr lang="en-US" sz="4000" dirty="0" err="1"/>
              <a:t>কি</a:t>
            </a:r>
            <a:r>
              <a:rPr lang="en-US" sz="4000" dirty="0"/>
              <a:t>?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6D5EB-4BF1-4269-B676-A85A2ED327B2}"/>
              </a:ext>
            </a:extLst>
          </p:cNvPr>
          <p:cNvSpPr txBox="1">
            <a:spLocks/>
          </p:cNvSpPr>
          <p:nvPr/>
        </p:nvSpPr>
        <p:spPr>
          <a:xfrm>
            <a:off x="3489158" y="565484"/>
            <a:ext cx="5402179" cy="1118937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010" y="2513507"/>
            <a:ext cx="797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 err="1" smtClean="0"/>
              <a:t>প্রোপান্যাল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অ্যালডল</a:t>
            </a:r>
            <a:r>
              <a:rPr lang="en-US" sz="3200" dirty="0" smtClean="0"/>
              <a:t> </a:t>
            </a:r>
            <a:r>
              <a:rPr lang="en-US" sz="3200" dirty="0" err="1" smtClean="0"/>
              <a:t>ঘনীভবন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প্রদর্শন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?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C1656A-740F-495B-994A-E02CDEA5DBCB}"/>
              </a:ext>
            </a:extLst>
          </p:cNvPr>
          <p:cNvSpPr txBox="1">
            <a:spLocks/>
          </p:cNvSpPr>
          <p:nvPr/>
        </p:nvSpPr>
        <p:spPr>
          <a:xfrm>
            <a:off x="3537284" y="938463"/>
            <a:ext cx="5510463" cy="98659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বাড়ীর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695" y="2673021"/>
            <a:ext cx="1004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ইথান্যাল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ক্যানিজারো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বিক্রিয়া</a:t>
            </a:r>
            <a:r>
              <a:rPr lang="en-US" sz="3200" dirty="0" smtClean="0"/>
              <a:t>  </a:t>
            </a:r>
            <a:r>
              <a:rPr lang="en-US" sz="3200" dirty="0" err="1" smtClean="0"/>
              <a:t>প্রদর্শন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smtClean="0"/>
              <a:t>। </a:t>
            </a:r>
            <a:endParaRPr lang="en-US" sz="3200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4F6955C-7715-48E2-A186-A3F211429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461436" y="2828835"/>
            <a:ext cx="359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ধন্যবাদ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রসায়ন বিভাগ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কোম্পানিগঞ্জ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মুরাদনগর,কুমিল্লা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895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রসায়ন ২য় পত্র</a:t>
            </a:r>
          </a:p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দ্বাদশ</a:t>
            </a:r>
          </a:p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২য়</a:t>
            </a:r>
          </a:p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অধ্যায়ের নামঃ জৈব রসায়ন</a:t>
            </a:r>
          </a:p>
          <a:p>
            <a:pPr>
              <a:buFont typeface="Wingdings" pitchFamily="2" charset="2"/>
              <a:buChar char="ü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00" y="4191001"/>
            <a:ext cx="105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রেফারেন্স বই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1" y="5103674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রসায়ন ২য় পত্র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সরোজ কান্তি সিংহ হাজারী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অধ্যাপক হারাধন নাগ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919008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রসায়ন ২য় পত্র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জয়নাল আবেদীন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এস এম ওয়াহিদুজ্জামান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প্রফেসর সায়েন উদ্দিন আহমেদ</a:t>
            </a:r>
          </a:p>
          <a:p>
            <a:pPr marL="342900" indent="-34290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আব্দুল মান্নান</a:t>
            </a:r>
          </a:p>
        </p:txBody>
      </p:sp>
    </p:spTree>
    <p:extLst>
      <p:ext uri="{BB962C8B-B14F-4D97-AF65-F5344CB8AC3E}">
        <p14:creationId xmlns:p14="http://schemas.microsoft.com/office/powerpoint/2010/main" val="20739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BC7D0-8B43-4546-9D0A-4A7590571803}"/>
              </a:ext>
            </a:extLst>
          </p:cNvPr>
          <p:cNvSpPr txBox="1">
            <a:spLocks/>
          </p:cNvSpPr>
          <p:nvPr/>
        </p:nvSpPr>
        <p:spPr>
          <a:xfrm>
            <a:off x="3635542" y="324853"/>
            <a:ext cx="4920916" cy="926431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540043"/>
            <a:ext cx="106683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শ্রেনীবিভাগ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কিটোন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প্রার্থক্য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9C730-73C2-4B87-A87F-E42AC9C812EB}"/>
              </a:ext>
            </a:extLst>
          </p:cNvPr>
          <p:cNvSpPr txBox="1"/>
          <p:nvPr/>
        </p:nvSpPr>
        <p:spPr>
          <a:xfrm>
            <a:off x="152401" y="304800"/>
            <a:ext cx="11776363" cy="62478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কিটোন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দ্বিযোজী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900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18BD4067-0309-4DC5-BA5B-349048792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6297"/>
              </p:ext>
            </p:extLst>
          </p:nvPr>
        </p:nvGraphicFramePr>
        <p:xfrm>
          <a:off x="603584" y="397043"/>
          <a:ext cx="10984831" cy="58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2109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7091" y="1080654"/>
                <a:ext cx="11914909" cy="5509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Both"/>
                </a:pP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টলেন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বিকারকের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সাহায্যে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অ্যালডিহাইড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টলেন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বিকারকের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সিলভার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দর্পন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কিটোন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𝐶𝐻𝑂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+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Ag(NH</a:t>
                </a:r>
                <a:r>
                  <a:rPr lang="en-US" sz="3200" baseline="-25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]OH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𝐶𝑂𝑂𝑁𝐻</m:t>
                    </m:r>
                    <m:r>
                      <a:rPr lang="en-US" sz="3200" b="0" i="1" baseline="-25000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Ag(s)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en-US" sz="3200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O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2)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ফেহলিং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দ্রবনের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সাহায্যেঃ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অ্যালডিহাইড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ফেহলিং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দ্রবনের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Cu</a:t>
                </a:r>
                <a:r>
                  <a:rPr lang="en-US" sz="3200" baseline="-25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লালচে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অধঃক্ষেপ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কিটোন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-CHO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NaOH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Cu(OH)</a:t>
                </a:r>
                <a:r>
                  <a:rPr lang="en-US" sz="3200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                </m:t>
                        </m:r>
                        <m:r>
                          <a:rPr lang="en-US" sz="3200" b="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𝐶𝑂𝑂𝑁𝑎</m:t>
                    </m:r>
                  </m:oMath>
                </a14:m>
                <a:r>
                  <a:rPr lang="en-US" sz="32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Cu</a:t>
                </a:r>
                <a:r>
                  <a:rPr lang="en-US" sz="3200" baseline="-250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𝐻</m:t>
                    </m:r>
                    <m:r>
                      <a:rPr lang="en-US" sz="3200" b="0" i="1" baseline="-2500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𝑂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1080654"/>
                <a:ext cx="11914909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1431" t="-23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5339468" y="3167588"/>
            <a:ext cx="8950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975319" y="5284778"/>
            <a:ext cx="13952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7091" y="217069"/>
            <a:ext cx="107649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কিটোন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প্রার্থক্য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8546" y="1080654"/>
                <a:ext cx="11679382" cy="47089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আলফা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কার্বনে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H 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যুক্ত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অ্যালডিহাইড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লঘু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ক্ষারের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উপস্থিতিতে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অ্যালডল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যৌগ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অ্যালডল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ঘনীভবন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 smtClean="0">
                    <a:cs typeface="NikoshBAN" pitchFamily="2" charset="0"/>
                  </a:rPr>
                  <a:t> </a:t>
                </a:r>
              </a:p>
              <a:p>
                <a:endParaRPr lang="en-US" sz="3200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𝐶𝐻𝑂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+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𝐶𝐻𝑂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   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</m:t>
                    </m:r>
                    <m:r>
                      <a:rPr lang="en-US" sz="3200" b="0" i="1" baseline="-2500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𝐶𝐻𝑂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	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NaOH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অ্যালডল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যৌগ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1080654"/>
                <a:ext cx="11679382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1564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087091" y="4328815"/>
            <a:ext cx="1572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8547" y="217069"/>
            <a:ext cx="116793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9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8546" y="1080654"/>
                <a:ext cx="11679382" cy="47705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আলফা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কার্বনে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H 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বর্জিত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২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অ্যালডিহাইড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গাঢ়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ক্ষারের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উপস্থিতিতে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জারন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বিজারনের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জ়ৈব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এসিডের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লবন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অ্যালকোহল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যৌগ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ক্যানিজারো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বিক্রিয়া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 smtClean="0">
                    <a:cs typeface="NikoshBAN" pitchFamily="2" charset="0"/>
                  </a:rPr>
                  <a:t> </a:t>
                </a:r>
              </a:p>
              <a:p>
                <a:endParaRPr lang="en-US" sz="3200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𝐻𝐶𝐻𝑂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𝐻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𝐶𝐻𝑂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    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H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𝐶𝑂𝑂𝑁𝑎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𝐶𝐻</m:t>
                    </m:r>
                    <m:r>
                      <a:rPr lang="en-US" sz="3200" b="0" i="1" baseline="-25000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𝑂𝐻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	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NaOH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		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1080654"/>
                <a:ext cx="11679382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564" t="-1783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699164" y="4758306"/>
            <a:ext cx="18634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8547" y="217069"/>
            <a:ext cx="116793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ক্যানিজারো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9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354</Words>
  <Application>Microsoft Office PowerPoint</Application>
  <PresentationFormat>Custom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77</cp:revision>
  <dcterms:created xsi:type="dcterms:W3CDTF">2020-09-24T12:45:01Z</dcterms:created>
  <dcterms:modified xsi:type="dcterms:W3CDTF">2026-01-17T14:41:14Z</dcterms:modified>
</cp:coreProperties>
</file>