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19" autoAdjust="0"/>
  </p:normalViewPr>
  <p:slideViewPr>
    <p:cSldViewPr snapToGrid="0">
      <p:cViewPr varScale="1">
        <p:scale>
          <a:sx n="60" d="100"/>
          <a:sy n="60" d="100"/>
        </p:scale>
        <p:origin x="9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09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0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8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9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3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5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1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39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6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17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8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2C24-6600-419C-911A-B0E0B88E72C0}" type="datetimeFigureOut">
              <a:rPr lang="en-US" smtClean="0"/>
              <a:t>13-Jun-26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9077A-DAF0-4160-8BE7-DB95F21B1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66"/>
            <a:ext cx="12061493" cy="67845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367" y="1254838"/>
            <a:ext cx="9525219" cy="315471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9900" dirty="0" err="1" smtClean="0">
                <a:solidFill>
                  <a:srgbClr val="92D050"/>
                </a:solidFill>
                <a:latin typeface="Bangla" panose="03000603000000000000" pitchFamily="66" charset="0"/>
                <a:cs typeface="Bangla" panose="03000603000000000000" pitchFamily="66" charset="0"/>
              </a:rPr>
              <a:t>স্বাগতম</a:t>
            </a:r>
            <a:endParaRPr lang="en-US" sz="9600" dirty="0">
              <a:solidFill>
                <a:srgbClr val="92D050"/>
              </a:solidFill>
              <a:latin typeface="Bangla" panose="03000603000000000000" pitchFamily="66" charset="0"/>
              <a:cs typeface="Bangla" panose="03000603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3038" y="814388"/>
            <a:ext cx="555783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</a:rPr>
              <a:t>ওয়েবক্যামঃ</a:t>
            </a:r>
            <a:r>
              <a:rPr lang="en-US" dirty="0" err="1" smtClean="0"/>
              <a:t>ওয়েব</a:t>
            </a:r>
            <a:r>
              <a:rPr lang="en-US" dirty="0" smtClean="0"/>
              <a:t> </a:t>
            </a:r>
            <a:r>
              <a:rPr lang="en-US" dirty="0" err="1" smtClean="0"/>
              <a:t>ক্যামেরা</a:t>
            </a:r>
            <a:r>
              <a:rPr lang="en-US" dirty="0" smtClean="0"/>
              <a:t> </a:t>
            </a:r>
            <a:r>
              <a:rPr lang="en-US" dirty="0" err="1" smtClean="0"/>
              <a:t>ডিজিটাল</a:t>
            </a:r>
            <a:r>
              <a:rPr lang="en-US" dirty="0" smtClean="0"/>
              <a:t> </a:t>
            </a:r>
            <a:r>
              <a:rPr lang="en-US" dirty="0" err="1" smtClean="0"/>
              <a:t>ক্যামেরারই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রূপ</a:t>
            </a:r>
            <a:r>
              <a:rPr lang="en-US" dirty="0"/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29413" y="42862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86088" y="3657600"/>
            <a:ext cx="3486150" cy="1057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93" y="2702457"/>
            <a:ext cx="2963917" cy="2727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1" y="3468761"/>
            <a:ext cx="6322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ডিজিটাল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ক্যামেরা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11" y="146859"/>
            <a:ext cx="2623278" cy="14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00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4" y="1592318"/>
            <a:ext cx="4776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বাড়ির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কাজঃ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US" dirty="0" smtClean="0"/>
              <a:t>৫ </a:t>
            </a:r>
            <a:r>
              <a:rPr lang="en-US" dirty="0" err="1" smtClean="0"/>
              <a:t>টি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ডিভাইসের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সংক্ষেপে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8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4168" y="2123911"/>
            <a:ext cx="4086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accent1">
                    <a:lumMod val="75000"/>
                  </a:schemeClr>
                </a:solidFill>
              </a:rPr>
              <a:t>ধন্যবাদ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3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2107" y="2124127"/>
            <a:ext cx="2028825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রাবেয়া</a:t>
            </a:r>
            <a:r>
              <a:rPr lang="en-US" dirty="0" smtClean="0"/>
              <a:t> </a:t>
            </a:r>
            <a:r>
              <a:rPr lang="en-US" dirty="0" err="1" smtClean="0"/>
              <a:t>বেগম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সহকারি</a:t>
            </a:r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(</a:t>
            </a:r>
            <a:r>
              <a:rPr lang="en-US" dirty="0" err="1" smtClean="0"/>
              <a:t>আই</a:t>
            </a:r>
            <a:r>
              <a:rPr lang="en-US" dirty="0" smtClean="0"/>
              <a:t> </a:t>
            </a:r>
            <a:r>
              <a:rPr lang="en-US" dirty="0" err="1" smtClean="0"/>
              <a:t>সি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গরিব</a:t>
            </a:r>
            <a:r>
              <a:rPr lang="en-US" dirty="0" smtClean="0"/>
              <a:t> </a:t>
            </a:r>
            <a:r>
              <a:rPr lang="en-US" dirty="0" err="1" smtClean="0"/>
              <a:t>মাঝি</a:t>
            </a:r>
            <a:r>
              <a:rPr lang="en-US" dirty="0" smtClean="0"/>
              <a:t> এ, </a:t>
            </a:r>
            <a:r>
              <a:rPr lang="en-US" dirty="0" err="1" smtClean="0"/>
              <a:t>রব</a:t>
            </a:r>
            <a:r>
              <a:rPr lang="en-US" dirty="0" smtClean="0"/>
              <a:t> </a:t>
            </a:r>
            <a:r>
              <a:rPr lang="en-US" dirty="0" err="1" smtClean="0"/>
              <a:t>দাঃ</a:t>
            </a:r>
            <a:r>
              <a:rPr lang="en-US" dirty="0" smtClean="0"/>
              <a:t> </a:t>
            </a:r>
            <a:r>
              <a:rPr lang="en-US" dirty="0" err="1" smtClean="0"/>
              <a:t>মাঃ</a:t>
            </a:r>
            <a:endParaRPr lang="en-US" dirty="0" smtClean="0"/>
          </a:p>
          <a:p>
            <a:pPr algn="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26014" y="3162872"/>
            <a:ext cx="202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আইসি</a:t>
            </a:r>
            <a:r>
              <a:rPr lang="en-US" dirty="0" smtClean="0"/>
              <a:t> </a:t>
            </a:r>
            <a:r>
              <a:rPr lang="en-US" dirty="0" err="1" smtClean="0"/>
              <a:t>টি</a:t>
            </a:r>
            <a:endParaRPr lang="en-US" dirty="0" smtClean="0"/>
          </a:p>
          <a:p>
            <a:pPr algn="r"/>
            <a:r>
              <a:rPr lang="en-US" dirty="0" err="1" smtClean="0"/>
              <a:t>শ্রেণি</a:t>
            </a:r>
            <a:r>
              <a:rPr lang="en-US" dirty="0" smtClean="0"/>
              <a:t> ৭ম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921" y="1107035"/>
            <a:ext cx="4067140" cy="517384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137285" y="2124127"/>
            <a:ext cx="0" cy="2723823"/>
          </a:xfrm>
          <a:prstGeom prst="line">
            <a:avLst/>
          </a:prstGeom>
          <a:ln w="381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82453" y="2563265"/>
            <a:ext cx="0" cy="1685078"/>
          </a:xfrm>
          <a:prstGeom prst="line">
            <a:avLst/>
          </a:prstGeom>
          <a:ln w="381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392118" y="2668249"/>
            <a:ext cx="0" cy="1580094"/>
          </a:xfrm>
          <a:prstGeom prst="line">
            <a:avLst/>
          </a:prstGeom>
          <a:ln w="38100">
            <a:solidFill>
              <a:srgbClr val="00206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340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3" y="171450"/>
            <a:ext cx="10058400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5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3288" y="614363"/>
            <a:ext cx="5114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২য় 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অধ্যায়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কম্পিউটার-সংশ্লিষ্ট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</a:rPr>
              <a:t>যন্ত্রপাতি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6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0275" y="442913"/>
            <a:ext cx="7443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chemeClr val="accent5"/>
                </a:solidFill>
              </a:rPr>
              <a:t>পাঠ</a:t>
            </a:r>
            <a:r>
              <a:rPr lang="en-US" sz="3600" b="1" dirty="0" smtClean="0">
                <a:solidFill>
                  <a:schemeClr val="accent5"/>
                </a:solidFill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</a:rPr>
              <a:t>শিরোনামঃইনপুট</a:t>
            </a:r>
            <a:r>
              <a:rPr lang="en-US" sz="3600" b="1" dirty="0" smtClean="0">
                <a:solidFill>
                  <a:schemeClr val="accent5"/>
                </a:solidFill>
              </a:rPr>
              <a:t> </a:t>
            </a:r>
            <a:r>
              <a:rPr lang="en-US" sz="3600" b="1" dirty="0" err="1" smtClean="0">
                <a:solidFill>
                  <a:schemeClr val="accent5"/>
                </a:solidFill>
              </a:rPr>
              <a:t>ডিভাইস</a:t>
            </a:r>
            <a:endParaRPr lang="en-US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5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57425" y="542925"/>
            <a:ext cx="6286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কম্পিউটারের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বিভিন্ন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যন্ত্রাংশের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কার্যবলি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বর্ণ্না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করতে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পারবে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ইনপুট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ডিভাইস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সমুহ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সর্ম্পকে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জানতে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পারবে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।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8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7363" y="814387"/>
            <a:ext cx="644366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কী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বোর্ডঃ</a:t>
            </a:r>
            <a:r>
              <a:rPr lang="en-US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/>
              <a:t>কম্পিটারে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দেওয়ার</a:t>
            </a:r>
            <a:r>
              <a:rPr lang="en-US" dirty="0" smtClean="0"/>
              <a:t> </a:t>
            </a:r>
            <a:r>
              <a:rPr lang="en-US" dirty="0" err="1" smtClean="0"/>
              <a:t>প্রধান</a:t>
            </a:r>
            <a:r>
              <a:rPr lang="en-US" dirty="0" smtClean="0"/>
              <a:t> </a:t>
            </a:r>
            <a:r>
              <a:rPr lang="en-US" dirty="0" err="1" smtClean="0"/>
              <a:t>যন্ত্র</a:t>
            </a:r>
            <a:r>
              <a:rPr lang="en-US" dirty="0" smtClean="0"/>
              <a:t> </a:t>
            </a:r>
            <a:r>
              <a:rPr lang="en-US" dirty="0" err="1" smtClean="0"/>
              <a:t>হলো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–</a:t>
            </a:r>
            <a:r>
              <a:rPr lang="en-US" dirty="0" err="1" smtClean="0"/>
              <a:t>বোর্ড।তথ্য</a:t>
            </a:r>
            <a:r>
              <a:rPr lang="en-US" dirty="0" smtClean="0"/>
              <a:t>  ও </a:t>
            </a:r>
            <a:r>
              <a:rPr lang="en-US" dirty="0" err="1" smtClean="0"/>
              <a:t>যোগাযোগ</a:t>
            </a:r>
            <a:r>
              <a:rPr lang="en-US" dirty="0" smtClean="0"/>
              <a:t> </a:t>
            </a:r>
            <a:r>
              <a:rPr lang="en-US" dirty="0" err="1" smtClean="0"/>
              <a:t>প্রযুক্তির</a:t>
            </a:r>
            <a:r>
              <a:rPr lang="en-US" dirty="0" smtClean="0"/>
              <a:t> </a:t>
            </a:r>
            <a:r>
              <a:rPr lang="en-US" dirty="0" err="1" smtClean="0"/>
              <a:t>অধিকাংশ</a:t>
            </a:r>
            <a:r>
              <a:rPr lang="en-US" dirty="0" smtClean="0"/>
              <a:t> </a:t>
            </a:r>
            <a:r>
              <a:rPr lang="en-US" dirty="0" err="1" smtClean="0"/>
              <a:t>যন্ত্রে</a:t>
            </a:r>
            <a:r>
              <a:rPr lang="en-US" dirty="0" smtClean="0"/>
              <a:t> </a:t>
            </a:r>
            <a:r>
              <a:rPr lang="en-US" dirty="0" err="1" smtClean="0"/>
              <a:t>সাধাণত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- </a:t>
            </a:r>
            <a:r>
              <a:rPr lang="en-US" dirty="0" err="1" smtClean="0"/>
              <a:t>বোর্ডের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দেওয়া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। এ </a:t>
            </a:r>
            <a:r>
              <a:rPr lang="en-US" dirty="0" err="1" smtClean="0"/>
              <a:t>সকল</a:t>
            </a:r>
            <a:r>
              <a:rPr lang="en-US" dirty="0" smtClean="0"/>
              <a:t> </a:t>
            </a:r>
            <a:r>
              <a:rPr lang="en-US" dirty="0" err="1" smtClean="0"/>
              <a:t>যন্ত্রকে</a:t>
            </a:r>
            <a:r>
              <a:rPr lang="en-US" dirty="0" smtClean="0"/>
              <a:t> </a:t>
            </a:r>
            <a:r>
              <a:rPr lang="en-US" dirty="0" err="1" smtClean="0"/>
              <a:t>দিয়ে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r>
              <a:rPr lang="en-US" dirty="0" err="1" smtClean="0"/>
              <a:t>করাতে</a:t>
            </a:r>
            <a:r>
              <a:rPr lang="en-US" dirty="0" smtClean="0"/>
              <a:t> </a:t>
            </a:r>
            <a:r>
              <a:rPr lang="en-US" dirty="0" err="1" smtClean="0"/>
              <a:t>চাইলে</a:t>
            </a:r>
            <a:r>
              <a:rPr lang="en-US" dirty="0" smtClean="0"/>
              <a:t> </a:t>
            </a:r>
            <a:r>
              <a:rPr lang="en-US" dirty="0" err="1" smtClean="0"/>
              <a:t>যন্ত্রগুলোকে</a:t>
            </a:r>
            <a:r>
              <a:rPr lang="en-US" dirty="0" smtClean="0"/>
              <a:t> </a:t>
            </a:r>
            <a:r>
              <a:rPr lang="en-US" dirty="0" err="1" smtClean="0"/>
              <a:t>কিছু</a:t>
            </a:r>
            <a:r>
              <a:rPr lang="en-US" dirty="0" smtClean="0"/>
              <a:t> </a:t>
            </a:r>
            <a:r>
              <a:rPr lang="en-US" dirty="0" err="1" smtClean="0"/>
              <a:t>নির্দেশনা</a:t>
            </a:r>
            <a:r>
              <a:rPr lang="en-US" dirty="0" smtClean="0"/>
              <a:t> </a:t>
            </a:r>
            <a:r>
              <a:rPr lang="en-US" dirty="0" err="1" smtClean="0"/>
              <a:t>দিতে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/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251" y="2412125"/>
            <a:ext cx="5555465" cy="294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2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4538" y="685800"/>
            <a:ext cx="700087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মাউসঃ</a:t>
            </a:r>
            <a:r>
              <a:rPr lang="en-US" dirty="0" smtClean="0"/>
              <a:t> </a:t>
            </a:r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জনপ্রিয়</a:t>
            </a:r>
            <a:r>
              <a:rPr lang="en-US" dirty="0" smtClean="0"/>
              <a:t> </a:t>
            </a:r>
            <a:r>
              <a:rPr lang="en-US" dirty="0" err="1" smtClean="0"/>
              <a:t>ডিভাইস।একে</a:t>
            </a:r>
            <a:r>
              <a:rPr lang="en-US" dirty="0" smtClean="0"/>
              <a:t> </a:t>
            </a:r>
            <a:r>
              <a:rPr lang="en-US" dirty="0" err="1" smtClean="0"/>
              <a:t>অনেকে</a:t>
            </a:r>
            <a:r>
              <a:rPr lang="en-US" dirty="0" smtClean="0"/>
              <a:t> </a:t>
            </a:r>
            <a:r>
              <a:rPr lang="en-US" dirty="0" err="1" smtClean="0"/>
              <a:t>পয়েন্টিং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</a:t>
            </a:r>
            <a:r>
              <a:rPr lang="en-US" dirty="0" err="1" smtClean="0"/>
              <a:t>ওবলে</a:t>
            </a:r>
            <a:r>
              <a:rPr lang="en-US" dirty="0" smtClean="0"/>
              <a:t> </a:t>
            </a:r>
            <a:r>
              <a:rPr lang="en-US" dirty="0" err="1" smtClean="0"/>
              <a:t>থাকে।যারা</a:t>
            </a:r>
            <a:r>
              <a:rPr lang="en-US" dirty="0" smtClean="0"/>
              <a:t> </a:t>
            </a:r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তৈরি</a:t>
            </a:r>
            <a:r>
              <a:rPr lang="en-US" dirty="0" smtClean="0"/>
              <a:t> </a:t>
            </a:r>
            <a:r>
              <a:rPr lang="en-US" dirty="0" err="1" smtClean="0"/>
              <a:t>করেছে</a:t>
            </a:r>
            <a:r>
              <a:rPr lang="en-US" dirty="0" smtClean="0"/>
              <a:t> </a:t>
            </a:r>
            <a:r>
              <a:rPr lang="en-US" dirty="0" err="1" smtClean="0"/>
              <a:t>তাদের</a:t>
            </a:r>
            <a:r>
              <a:rPr lang="en-US" dirty="0" smtClean="0"/>
              <a:t> </a:t>
            </a:r>
            <a:r>
              <a:rPr lang="en-US" dirty="0" err="1" smtClean="0"/>
              <a:t>ধারনা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 </a:t>
            </a:r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দেখতে</a:t>
            </a:r>
            <a:r>
              <a:rPr lang="en-US" dirty="0" smtClean="0"/>
              <a:t> </a:t>
            </a:r>
            <a:r>
              <a:rPr lang="en-US" dirty="0" err="1" smtClean="0"/>
              <a:t>ইঁদুরের</a:t>
            </a:r>
            <a:r>
              <a:rPr lang="en-US" dirty="0" smtClean="0"/>
              <a:t> </a:t>
            </a:r>
            <a:r>
              <a:rPr lang="en-US" dirty="0" err="1" smtClean="0"/>
              <a:t>মতো,তাই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দেয়া</a:t>
            </a:r>
            <a:r>
              <a:rPr lang="en-US" dirty="0" smtClean="0"/>
              <a:t> </a:t>
            </a:r>
            <a:r>
              <a:rPr lang="en-US" dirty="0" err="1" smtClean="0"/>
              <a:t>হয়েছে</a:t>
            </a:r>
            <a:r>
              <a:rPr lang="en-US" dirty="0" smtClean="0"/>
              <a:t> </a:t>
            </a:r>
            <a:r>
              <a:rPr lang="en-US" dirty="0" err="1" smtClean="0"/>
              <a:t>মাউস</a:t>
            </a:r>
            <a:r>
              <a:rPr lang="en-US" dirty="0"/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1" y="2008224"/>
            <a:ext cx="3822492" cy="292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4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00088"/>
            <a:ext cx="6029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2">
                    <a:lumMod val="75000"/>
                  </a:schemeClr>
                </a:solidFill>
              </a:rPr>
              <a:t>মাইক্রোফোনঃ</a:t>
            </a:r>
            <a:r>
              <a:rPr lang="en-US" dirty="0" smtClean="0"/>
              <a:t> </a:t>
            </a:r>
            <a:r>
              <a:rPr lang="en-US" dirty="0" err="1" smtClean="0"/>
              <a:t>এটি</a:t>
            </a:r>
            <a:r>
              <a:rPr lang="en-US" dirty="0" smtClean="0"/>
              <a:t> </a:t>
            </a:r>
            <a:r>
              <a:rPr lang="en-US" dirty="0" err="1" smtClean="0"/>
              <a:t>একটি</a:t>
            </a:r>
            <a:r>
              <a:rPr lang="en-US" dirty="0" smtClean="0"/>
              <a:t> </a:t>
            </a:r>
            <a:r>
              <a:rPr lang="en-US" dirty="0" err="1" smtClean="0"/>
              <a:t>ইনপুট</a:t>
            </a:r>
            <a:r>
              <a:rPr lang="en-US" dirty="0" smtClean="0"/>
              <a:t> </a:t>
            </a:r>
            <a:r>
              <a:rPr lang="en-US" dirty="0" err="1" smtClean="0"/>
              <a:t>ডিভাইস</a:t>
            </a:r>
            <a:r>
              <a:rPr lang="en-US" dirty="0" smtClean="0"/>
              <a:t> ।</a:t>
            </a:r>
            <a:r>
              <a:rPr lang="en-US" dirty="0" err="1" smtClean="0"/>
              <a:t>আমাদের</a:t>
            </a:r>
            <a:r>
              <a:rPr lang="en-US" dirty="0" smtClean="0"/>
              <a:t> </a:t>
            </a:r>
            <a:r>
              <a:rPr lang="en-US" dirty="0" err="1" smtClean="0"/>
              <a:t>কথা</a:t>
            </a:r>
            <a:r>
              <a:rPr lang="en-US" dirty="0" smtClean="0"/>
              <a:t> </a:t>
            </a:r>
            <a:r>
              <a:rPr lang="en-US" dirty="0" err="1" smtClean="0"/>
              <a:t>বলা</a:t>
            </a:r>
            <a:r>
              <a:rPr lang="en-US" dirty="0" smtClean="0"/>
              <a:t> </a:t>
            </a:r>
            <a:r>
              <a:rPr lang="en-US" dirty="0" err="1" smtClean="0"/>
              <a:t>গান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কোনো</a:t>
            </a:r>
            <a:r>
              <a:rPr lang="en-US" dirty="0" smtClean="0"/>
              <a:t> </a:t>
            </a:r>
            <a:r>
              <a:rPr lang="en-US" dirty="0" err="1" smtClean="0"/>
              <a:t>ধরনের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মাধ্যমে</a:t>
            </a:r>
            <a:r>
              <a:rPr lang="en-US" dirty="0" smtClean="0"/>
              <a:t> </a:t>
            </a:r>
            <a:r>
              <a:rPr lang="en-US" dirty="0" err="1" smtClean="0"/>
              <a:t>প্রবেশ</a:t>
            </a:r>
            <a:r>
              <a:rPr lang="en-US" dirty="0" smtClean="0"/>
              <a:t> </a:t>
            </a:r>
            <a:r>
              <a:rPr lang="en-US" dirty="0" err="1" smtClean="0"/>
              <a:t>করানো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/>
              <a:t>।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698" y="1986455"/>
            <a:ext cx="3013024" cy="326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153</Words>
  <Application>Microsoft Office PowerPoint</Application>
  <PresentationFormat>Widescreen</PresentationFormat>
  <Paragraphs>22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Bangla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uitrce_borhanuddin</dc:creator>
  <cp:lastModifiedBy>uitrce_borhanuddin</cp:lastModifiedBy>
  <cp:revision>118</cp:revision>
  <dcterms:created xsi:type="dcterms:W3CDTF">2026-06-08T03:39:21Z</dcterms:created>
  <dcterms:modified xsi:type="dcterms:W3CDTF">2026-06-13T06:10:51Z</dcterms:modified>
</cp:coreProperties>
</file>